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9FF"/>
    <a:srgbClr val="6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0"/>
  </p:normalViewPr>
  <p:slideViewPr>
    <p:cSldViewPr snapToGrid="0" snapToObjects="1" showGuides="1">
      <p:cViewPr varScale="1">
        <p:scale>
          <a:sx n="53" d="100"/>
          <a:sy n="53" d="100"/>
        </p:scale>
        <p:origin x="44" y="192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114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8/21/2019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9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45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1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xmlns="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xmlns="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xmlns="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xmlns="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21, 2019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21,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6" r:id="rId2"/>
    <p:sldLayoutId id="2147483657" r:id="rId3"/>
    <p:sldLayoutId id="2147483659" r:id="rId4"/>
    <p:sldLayoutId id="2147483650" r:id="rId5"/>
    <p:sldLayoutId id="2147483666" r:id="rId6"/>
    <p:sldLayoutId id="2147483667" r:id="rId7"/>
    <p:sldLayoutId id="2147483652" r:id="rId8"/>
    <p:sldLayoutId id="2147483660" r:id="rId9"/>
    <p:sldLayoutId id="2147483662" r:id="rId10"/>
    <p:sldLayoutId id="2147483663" r:id="rId11"/>
    <p:sldLayoutId id="2147483691" r:id="rId12"/>
    <p:sldLayoutId id="2147483668" r:id="rId13"/>
    <p:sldLayoutId id="214748365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63" y="429065"/>
            <a:ext cx="6112042" cy="7304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3851"/>
          <a:stretch/>
        </p:blipFill>
        <p:spPr>
          <a:xfrm>
            <a:off x="186490" y="4788568"/>
            <a:ext cx="5498432" cy="3320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5011" y="1203158"/>
            <a:ext cx="5787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  <a:latin typeface="GT Walsheim Pro" panose="00000500000000000000" pitchFamily="50" charset="0"/>
              </a:rPr>
              <a:t>To see other tattoos Alessandra </a:t>
            </a:r>
            <a:r>
              <a:rPr lang="en-GB" sz="3000" dirty="0" err="1" smtClean="0">
                <a:solidFill>
                  <a:schemeClr val="bg1"/>
                </a:solidFill>
                <a:latin typeface="GT Walsheim Pro" panose="00000500000000000000" pitchFamily="50" charset="0"/>
              </a:rPr>
              <a:t>Petrozzi</a:t>
            </a:r>
            <a:r>
              <a:rPr lang="en-GB" sz="3000" dirty="0" smtClean="0">
                <a:solidFill>
                  <a:schemeClr val="bg1"/>
                </a:solidFill>
                <a:latin typeface="GT Walsheim Pro" panose="00000500000000000000" pitchFamily="50" charset="0"/>
              </a:rPr>
              <a:t> has created have a look at her Portfolio.</a:t>
            </a:r>
            <a:endParaRPr lang="en-US" sz="3000" dirty="0">
              <a:solidFill>
                <a:schemeClr val="bg1"/>
              </a:solidFill>
              <a:latin typeface="GT Walsheim Pro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MD_6251a-19 myDXC Brand Updates_ppt wide_v12_print friendly" id="{471078DF-4B0D-498F-8684-8BD1FBCDB763}" vid="{4F45034D-36AE-46C8-8C6D-ADB49E016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dxc_powerpoint_16x9_template_printfriendly</Template>
  <TotalTime>104</TotalTime>
  <Words>15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GT Walsheim Pro</vt:lpstr>
      <vt:lpstr>DXC</vt:lpstr>
      <vt:lpstr>PowerPoint Presentation</vt:lpstr>
    </vt:vector>
  </TitlesOfParts>
  <Manager/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60pt,  up to three lines</dc:title>
  <dc:subject/>
  <dc:creator>Duckworth, Georgina</dc:creator>
  <cp:keywords/>
  <dc:description/>
  <cp:lastModifiedBy>Duckworth, Georgina</cp:lastModifiedBy>
  <cp:revision>12</cp:revision>
  <cp:lastPrinted>2018-07-20T15:33:39Z</cp:lastPrinted>
  <dcterms:created xsi:type="dcterms:W3CDTF">2019-07-24T07:11:12Z</dcterms:created>
  <dcterms:modified xsi:type="dcterms:W3CDTF">2019-08-21T21:09:55Z</dcterms:modified>
  <cp:category/>
</cp:coreProperties>
</file>