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F80F-7F8B-FB43-C277-2FFD59C15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E2822-6612-7C15-021D-3C90BC45A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D15E8-1484-20C4-A56F-C9587F7E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CC8-A9CF-4C33-8582-2CA3A52FEA98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4E8D6-502E-DBEC-3E54-7A07110C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93BBE-097B-DCEE-BBFE-0F5FE614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ED88-9DA1-4AD1-A438-E661C1C1B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39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4E21-F3D8-788D-01A1-186AB05C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4604-A573-4CA2-6119-68537E316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917A2-9D0A-09B4-8959-B4E7ABDE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CC8-A9CF-4C33-8582-2CA3A52FEA98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D6E90-47C5-377C-66CF-2A566F3D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E796-68C4-D10A-A000-4A5E8253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ED88-9DA1-4AD1-A438-E661C1C1B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81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72DB3-B9C3-BFF2-07AF-50501D8D2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338AF-8E36-51C7-2E12-7F8F8D757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55EFD-53DE-3650-C266-F54BC0D7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CC8-A9CF-4C33-8582-2CA3A52FEA98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9D14-A83F-E0DD-3DC2-9E213783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B207-505D-3CA3-04F9-F88AF964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ED88-9DA1-4AD1-A438-E661C1C1B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580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219C-E0B4-DE84-1429-BDB5F9BF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B44E-A9FF-6010-8B3F-5AF328BE7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A1DE6-A772-38A5-E194-9F862158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CC8-A9CF-4C33-8582-2CA3A52FEA98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B79A9-5DAB-DE6D-A685-3B544746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263C2-AB0B-F966-2AE7-BCC69F6B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ED88-9DA1-4AD1-A438-E661C1C1B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81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4260-DBAD-D752-2237-11457ECB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86409-3798-325C-74BD-52CCFEA9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7290-6C40-7A7E-664D-7CDCF05F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CC8-A9CF-4C33-8582-2CA3A52FEA98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AACFC-9591-4073-75A1-CF737DFA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D14B2-590E-211C-1E90-0E23E082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ED88-9DA1-4AD1-A438-E661C1C1B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733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FC6F-0FCB-941F-9958-1D37A8C9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37D1B-7F0F-42A3-FE3F-37606C589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DEB15-E230-A9AA-3047-50BBE7C89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DD3A2-0C2E-1E6C-6019-AB78C1FB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CC8-A9CF-4C33-8582-2CA3A52FEA98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43804-B945-0001-5427-0E4D129D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BD865-286E-87F5-0785-3DB45337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ED88-9DA1-4AD1-A438-E661C1C1B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727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F808-72BC-C7A8-68AF-F29A8FFD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E20D2-A95E-625A-CDCF-07A833B1B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8F3AA-DACE-420B-717A-E0737D9AB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5ECAE-2606-5D89-279F-6D8500D4C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C0116-5B4D-97A4-4D0B-ED8D68D2C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FD3A9-E33C-8C07-4E11-1CFE1639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CC8-A9CF-4C33-8582-2CA3A52FEA98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65803-917F-CB46-2B77-6B5D9684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107F0-7B0F-1A6C-F41C-3620D735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ED88-9DA1-4AD1-A438-E661C1C1B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574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1DB1-80B3-3E42-0D0D-69E762C6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41CEC-86EA-960E-2F14-1CE0F248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CC8-A9CF-4C33-8582-2CA3A52FEA98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A5023-F585-E637-4617-FFB82BDE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39132-88F9-D39B-6AE2-16E3704C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ED88-9DA1-4AD1-A438-E661C1C1B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76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06F4C-AB10-836B-BF34-17E5735E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CC8-A9CF-4C33-8582-2CA3A52FEA98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94905-A015-E6BD-98C5-919ED10C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C8331-AAA1-9BD4-0C49-97F2AFE0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ED88-9DA1-4AD1-A438-E661C1C1B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006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AE3D-FB31-7560-FA4B-86874D8E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68879-2837-2021-7409-C0B602AA6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7C5FC-C267-5FF0-2F99-756D8B55C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1574B-17EB-9A35-3C37-56B7E799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CC8-A9CF-4C33-8582-2CA3A52FEA98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C45C3-4A56-0380-5BE7-04BCF73B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6461A-8ADB-A265-328A-357B4F04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ED88-9DA1-4AD1-A438-E661C1C1B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313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DC8B-3F79-57EA-BCD8-195B9978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B7D1B-571B-202E-963C-E0376BFB7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368AB-0592-C9BC-A65D-836FDDDE5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EE6E3-B3BD-8850-C3F2-2BBFCF4F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CC8-A9CF-4C33-8582-2CA3A52FEA98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130AE-86B8-602D-3325-51CA97B6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D9A48-BE71-D00A-8B47-4EE863BB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ED88-9DA1-4AD1-A438-E661C1C1B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97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5A1F3-1B50-B17A-D8CE-507EDB5A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0AE6A-5F0E-0C25-68F3-8A6A2E217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7F8D8-5B50-0C1A-AE3C-830AD4845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ECC8-A9CF-4C33-8582-2CA3A52FEA98}" type="datetimeFigureOut">
              <a:rPr lang="en-AU" smtClean="0"/>
              <a:t>1/10/2022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BFE1B-9FD8-8DA6-ED5E-B6E82CE7C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86DAD-CE23-A40A-72A6-22C08444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ED88-9DA1-4AD1-A438-E661C1C1B9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27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Geoffrey Dunn</dc:creator>
  <cp:lastModifiedBy>Geoffrey Dunn</cp:lastModifiedBy>
  <cp:revision>1</cp:revision>
  <dcterms:created xsi:type="dcterms:W3CDTF">2022-10-01T02:12:32Z</dcterms:created>
  <dcterms:modified xsi:type="dcterms:W3CDTF">2022-10-01T02:12:38Z</dcterms:modified>
</cp:coreProperties>
</file>