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CD585-6C78-4A63-A7FC-EF233E239DE9}" v="1520" dt="2021-08-23T07:28:16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6E1E5-1D6F-4CC3-9A19-7B98DAE8A1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EBD0D6-EC66-4CAC-AB76-F7089AFEE579}">
      <dgm:prSet/>
      <dgm:spPr/>
      <dgm:t>
        <a:bodyPr/>
        <a:lstStyle/>
        <a:p>
          <a:r>
            <a:rPr lang="en-US" dirty="0"/>
            <a:t>Developer: Comprised of all </a:t>
          </a:r>
          <a:r>
            <a:rPr lang="en-US" dirty="0">
              <a:latin typeface="Tw Cen MT" panose="020F0302020204030204"/>
            </a:rPr>
            <a:t>kinds</a:t>
          </a:r>
          <a:r>
            <a:rPr lang="en-US" dirty="0"/>
            <a:t> of people including designers, writers, programmers, etc. They develop the product.</a:t>
          </a:r>
        </a:p>
      </dgm:t>
    </dgm:pt>
    <dgm:pt modelId="{F9049410-ADED-42FD-A0A7-B0F253E4F054}" type="parTrans" cxnId="{D0BD2801-08C3-4560-A52A-F46309B78F43}">
      <dgm:prSet/>
      <dgm:spPr/>
      <dgm:t>
        <a:bodyPr/>
        <a:lstStyle/>
        <a:p>
          <a:endParaRPr lang="en-US"/>
        </a:p>
      </dgm:t>
    </dgm:pt>
    <dgm:pt modelId="{A7259135-CE8F-41AB-962C-EBA327A1E980}" type="sibTrans" cxnId="{D0BD2801-08C3-4560-A52A-F46309B78F43}">
      <dgm:prSet/>
      <dgm:spPr/>
      <dgm:t>
        <a:bodyPr/>
        <a:lstStyle/>
        <a:p>
          <a:endParaRPr lang="en-US"/>
        </a:p>
      </dgm:t>
    </dgm:pt>
    <dgm:pt modelId="{1DBBD28B-752E-43D6-85C7-DB26FC5CA948}">
      <dgm:prSet/>
      <dgm:spPr/>
      <dgm:t>
        <a:bodyPr/>
        <a:lstStyle/>
        <a:p>
          <a:r>
            <a:rPr lang="en-US" dirty="0"/>
            <a:t>Product Owner: Represents the business and tells the development team what is most important to deliver.</a:t>
          </a:r>
        </a:p>
      </dgm:t>
    </dgm:pt>
    <dgm:pt modelId="{4B472818-30FD-4A9A-8C42-2544060F3084}" type="parTrans" cxnId="{CF906B41-8727-4362-93A1-A09B106E978C}">
      <dgm:prSet/>
      <dgm:spPr/>
      <dgm:t>
        <a:bodyPr/>
        <a:lstStyle/>
        <a:p>
          <a:endParaRPr lang="en-US"/>
        </a:p>
      </dgm:t>
    </dgm:pt>
    <dgm:pt modelId="{FEB0FF94-8F27-4356-9F72-9600C8C983A1}" type="sibTrans" cxnId="{CF906B41-8727-4362-93A1-A09B106E978C}">
      <dgm:prSet/>
      <dgm:spPr/>
      <dgm:t>
        <a:bodyPr/>
        <a:lstStyle/>
        <a:p>
          <a:endParaRPr lang="en-US"/>
        </a:p>
      </dgm:t>
    </dgm:pt>
    <dgm:pt modelId="{5C6BFCDE-8D6E-4912-B085-82C419034905}">
      <dgm:prSet/>
      <dgm:spPr/>
      <dgm:t>
        <a:bodyPr/>
        <a:lstStyle/>
        <a:p>
          <a:r>
            <a:rPr lang="en-US" dirty="0"/>
            <a:t>Scrum master: Ensures that the scrum is being done well, and supports both the Product Owner and the Developers throughout development.</a:t>
          </a:r>
        </a:p>
      </dgm:t>
    </dgm:pt>
    <dgm:pt modelId="{481C366C-8424-4FCD-8DC2-316602DC8F63}" type="parTrans" cxnId="{6F758824-EBD3-4DCF-9E52-3AC43432AB27}">
      <dgm:prSet/>
      <dgm:spPr/>
      <dgm:t>
        <a:bodyPr/>
        <a:lstStyle/>
        <a:p>
          <a:endParaRPr lang="en-US"/>
        </a:p>
      </dgm:t>
    </dgm:pt>
    <dgm:pt modelId="{95223E39-4CF9-4DCA-BE71-2322AC1A1C29}" type="sibTrans" cxnId="{6F758824-EBD3-4DCF-9E52-3AC43432AB27}">
      <dgm:prSet/>
      <dgm:spPr/>
      <dgm:t>
        <a:bodyPr/>
        <a:lstStyle/>
        <a:p>
          <a:endParaRPr lang="en-US"/>
        </a:p>
      </dgm:t>
    </dgm:pt>
    <dgm:pt modelId="{119D33B5-9C6B-4B4C-B6C1-C9D1AF4FF48B}" type="pres">
      <dgm:prSet presAssocID="{A2C6E1E5-1D6F-4CC3-9A19-7B98DAE8A148}" presName="linear" presStyleCnt="0">
        <dgm:presLayoutVars>
          <dgm:animLvl val="lvl"/>
          <dgm:resizeHandles val="exact"/>
        </dgm:presLayoutVars>
      </dgm:prSet>
      <dgm:spPr/>
    </dgm:pt>
    <dgm:pt modelId="{1DC47AC4-2762-4CC5-A7E9-48A54E00BBE2}" type="pres">
      <dgm:prSet presAssocID="{E0EBD0D6-EC66-4CAC-AB76-F7089AFEE5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AF9C3-966C-479F-98DC-F9B93C02FF69}" type="pres">
      <dgm:prSet presAssocID="{A7259135-CE8F-41AB-962C-EBA327A1E980}" presName="spacer" presStyleCnt="0"/>
      <dgm:spPr/>
    </dgm:pt>
    <dgm:pt modelId="{57E17BD0-5A2C-4037-B5A0-AE08D9C95CEE}" type="pres">
      <dgm:prSet presAssocID="{1DBBD28B-752E-43D6-85C7-DB26FC5CA9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E54077-E70F-45A3-8E8D-617B87B1E8CA}" type="pres">
      <dgm:prSet presAssocID="{FEB0FF94-8F27-4356-9F72-9600C8C983A1}" presName="spacer" presStyleCnt="0"/>
      <dgm:spPr/>
    </dgm:pt>
    <dgm:pt modelId="{E867C523-8FD8-492A-B555-2B11A0BC09A5}" type="pres">
      <dgm:prSet presAssocID="{5C6BFCDE-8D6E-4912-B085-82C41903490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0BD2801-08C3-4560-A52A-F46309B78F43}" srcId="{A2C6E1E5-1D6F-4CC3-9A19-7B98DAE8A148}" destId="{E0EBD0D6-EC66-4CAC-AB76-F7089AFEE579}" srcOrd="0" destOrd="0" parTransId="{F9049410-ADED-42FD-A0A7-B0F253E4F054}" sibTransId="{A7259135-CE8F-41AB-962C-EBA327A1E980}"/>
    <dgm:cxn modelId="{C2D0B619-D4A4-4978-9FD3-2BE4D235C98A}" type="presOf" srcId="{A2C6E1E5-1D6F-4CC3-9A19-7B98DAE8A148}" destId="{119D33B5-9C6B-4B4C-B6C1-C9D1AF4FF48B}" srcOrd="0" destOrd="0" presId="urn:microsoft.com/office/officeart/2005/8/layout/vList2"/>
    <dgm:cxn modelId="{6F758824-EBD3-4DCF-9E52-3AC43432AB27}" srcId="{A2C6E1E5-1D6F-4CC3-9A19-7B98DAE8A148}" destId="{5C6BFCDE-8D6E-4912-B085-82C419034905}" srcOrd="2" destOrd="0" parTransId="{481C366C-8424-4FCD-8DC2-316602DC8F63}" sibTransId="{95223E39-4CF9-4DCA-BE71-2322AC1A1C29}"/>
    <dgm:cxn modelId="{CF906B41-8727-4362-93A1-A09B106E978C}" srcId="{A2C6E1E5-1D6F-4CC3-9A19-7B98DAE8A148}" destId="{1DBBD28B-752E-43D6-85C7-DB26FC5CA948}" srcOrd="1" destOrd="0" parTransId="{4B472818-30FD-4A9A-8C42-2544060F3084}" sibTransId="{FEB0FF94-8F27-4356-9F72-9600C8C983A1}"/>
    <dgm:cxn modelId="{F44E7282-E64E-4F69-92D4-C66DCA8EA495}" type="presOf" srcId="{1DBBD28B-752E-43D6-85C7-DB26FC5CA948}" destId="{57E17BD0-5A2C-4037-B5A0-AE08D9C95CEE}" srcOrd="0" destOrd="0" presId="urn:microsoft.com/office/officeart/2005/8/layout/vList2"/>
    <dgm:cxn modelId="{44A738A9-1EA8-4D14-9185-EAC6F966D242}" type="presOf" srcId="{E0EBD0D6-EC66-4CAC-AB76-F7089AFEE579}" destId="{1DC47AC4-2762-4CC5-A7E9-48A54E00BBE2}" srcOrd="0" destOrd="0" presId="urn:microsoft.com/office/officeart/2005/8/layout/vList2"/>
    <dgm:cxn modelId="{149F51E6-C030-4B9C-B381-8EBF0FA1AF04}" type="presOf" srcId="{5C6BFCDE-8D6E-4912-B085-82C419034905}" destId="{E867C523-8FD8-492A-B555-2B11A0BC09A5}" srcOrd="0" destOrd="0" presId="urn:microsoft.com/office/officeart/2005/8/layout/vList2"/>
    <dgm:cxn modelId="{3A037C69-2BCB-4FD0-99A5-6D35FE5DB101}" type="presParOf" srcId="{119D33B5-9C6B-4B4C-B6C1-C9D1AF4FF48B}" destId="{1DC47AC4-2762-4CC5-A7E9-48A54E00BBE2}" srcOrd="0" destOrd="0" presId="urn:microsoft.com/office/officeart/2005/8/layout/vList2"/>
    <dgm:cxn modelId="{1FA7DA95-E8BA-44A7-98E9-DDFB4EB7DF94}" type="presParOf" srcId="{119D33B5-9C6B-4B4C-B6C1-C9D1AF4FF48B}" destId="{83EAF9C3-966C-479F-98DC-F9B93C02FF69}" srcOrd="1" destOrd="0" presId="urn:microsoft.com/office/officeart/2005/8/layout/vList2"/>
    <dgm:cxn modelId="{03A342FB-084F-4515-81AB-0F5AD9D3A820}" type="presParOf" srcId="{119D33B5-9C6B-4B4C-B6C1-C9D1AF4FF48B}" destId="{57E17BD0-5A2C-4037-B5A0-AE08D9C95CEE}" srcOrd="2" destOrd="0" presId="urn:microsoft.com/office/officeart/2005/8/layout/vList2"/>
    <dgm:cxn modelId="{48644D1D-1EB6-416E-9A56-0EA8600069B8}" type="presParOf" srcId="{119D33B5-9C6B-4B4C-B6C1-C9D1AF4FF48B}" destId="{24E54077-E70F-45A3-8E8D-617B87B1E8CA}" srcOrd="3" destOrd="0" presId="urn:microsoft.com/office/officeart/2005/8/layout/vList2"/>
    <dgm:cxn modelId="{9CF55725-4DA6-4EDA-A4F9-A13E5CC4C841}" type="presParOf" srcId="{119D33B5-9C6B-4B4C-B6C1-C9D1AF4FF48B}" destId="{E867C523-8FD8-492A-B555-2B11A0BC09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F6548-998B-47F3-8C0B-579F2CD3AA25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A38527-5A35-40B9-ACC3-5187152F1F8A}">
      <dgm:prSet/>
      <dgm:spPr/>
      <dgm:t>
        <a:bodyPr/>
        <a:lstStyle/>
        <a:p>
          <a:r>
            <a:rPr lang="en-US" dirty="0"/>
            <a:t>Phase 1</a:t>
          </a:r>
        </a:p>
      </dgm:t>
    </dgm:pt>
    <dgm:pt modelId="{56F373CA-9F15-446F-A425-EF39A7A1BB43}" type="parTrans" cxnId="{878B09F5-37EE-47CD-99D4-F36B211C760E}">
      <dgm:prSet/>
      <dgm:spPr/>
      <dgm:t>
        <a:bodyPr/>
        <a:lstStyle/>
        <a:p>
          <a:endParaRPr lang="en-US"/>
        </a:p>
      </dgm:t>
    </dgm:pt>
    <dgm:pt modelId="{687E9D28-DCD1-49FB-BB0A-0FB4BFAEEF00}" type="sibTrans" cxnId="{878B09F5-37EE-47CD-99D4-F36B211C760E}">
      <dgm:prSet/>
      <dgm:spPr/>
      <dgm:t>
        <a:bodyPr/>
        <a:lstStyle/>
        <a:p>
          <a:endParaRPr lang="en-US"/>
        </a:p>
      </dgm:t>
    </dgm:pt>
    <dgm:pt modelId="{7A3E380D-C6E8-40C8-802D-7C6E0D3521BF}">
      <dgm:prSet phldr="0"/>
      <dgm:spPr/>
      <dgm:t>
        <a:bodyPr/>
        <a:lstStyle/>
        <a:p>
          <a:r>
            <a:rPr lang="en-US" dirty="0"/>
            <a:t>Requirements</a:t>
          </a:r>
          <a:r>
            <a:rPr lang="en-US" dirty="0">
              <a:latin typeface="Tw Cen MT" panose="020F0302020204030204"/>
            </a:rPr>
            <a:t>:</a:t>
          </a:r>
          <a:endParaRPr lang="en-US" dirty="0"/>
        </a:p>
      </dgm:t>
    </dgm:pt>
    <dgm:pt modelId="{78E4ADA4-E7CA-4E99-A684-E974A2912E24}" type="parTrans" cxnId="{72567D56-16CE-4EAC-96E7-3EA5ABE5E2C4}">
      <dgm:prSet/>
      <dgm:spPr/>
      <dgm:t>
        <a:bodyPr/>
        <a:lstStyle/>
        <a:p>
          <a:endParaRPr lang="en-US"/>
        </a:p>
      </dgm:t>
    </dgm:pt>
    <dgm:pt modelId="{FB68A159-1318-4A22-BCC1-B3914A50F42B}" type="sibTrans" cxnId="{72567D56-16CE-4EAC-96E7-3EA5ABE5E2C4}">
      <dgm:prSet/>
      <dgm:spPr/>
      <dgm:t>
        <a:bodyPr/>
        <a:lstStyle/>
        <a:p>
          <a:endParaRPr lang="en-US"/>
        </a:p>
      </dgm:t>
    </dgm:pt>
    <dgm:pt modelId="{118A1713-DBF5-4BB9-ADB3-A3CCC07BA2EC}">
      <dgm:prSet/>
      <dgm:spPr/>
      <dgm:t>
        <a:bodyPr/>
        <a:lstStyle/>
        <a:p>
          <a:r>
            <a:rPr lang="en-US" dirty="0"/>
            <a:t>The Product Owner establishes project features, non-supported features, and end-result goals.</a:t>
          </a:r>
        </a:p>
      </dgm:t>
    </dgm:pt>
    <dgm:pt modelId="{3F3C1BC7-8548-4CCB-A484-B122A0EA1340}" type="parTrans" cxnId="{B9261141-866C-49BB-8BB5-0B9FCA344096}">
      <dgm:prSet/>
      <dgm:spPr/>
      <dgm:t>
        <a:bodyPr/>
        <a:lstStyle/>
        <a:p>
          <a:endParaRPr lang="en-US"/>
        </a:p>
      </dgm:t>
    </dgm:pt>
    <dgm:pt modelId="{9B91EEC5-5630-45FE-BFDB-B968939251B8}" type="sibTrans" cxnId="{B9261141-866C-49BB-8BB5-0B9FCA344096}">
      <dgm:prSet/>
      <dgm:spPr/>
      <dgm:t>
        <a:bodyPr/>
        <a:lstStyle/>
        <a:p>
          <a:endParaRPr lang="en-US"/>
        </a:p>
      </dgm:t>
    </dgm:pt>
    <dgm:pt modelId="{23A6E076-06AF-4AB9-A010-51F787F090E6}">
      <dgm:prSet/>
      <dgm:spPr/>
      <dgm:t>
        <a:bodyPr/>
        <a:lstStyle/>
        <a:p>
          <a:r>
            <a:rPr lang="en-US" dirty="0"/>
            <a:t>Phase 2</a:t>
          </a:r>
        </a:p>
      </dgm:t>
    </dgm:pt>
    <dgm:pt modelId="{CDD9011B-6690-4C3F-A957-69647BE510AF}" type="parTrans" cxnId="{5D642C95-E5F1-4E9B-A108-34F3C1AD064D}">
      <dgm:prSet/>
      <dgm:spPr/>
      <dgm:t>
        <a:bodyPr/>
        <a:lstStyle/>
        <a:p>
          <a:endParaRPr lang="en-US"/>
        </a:p>
      </dgm:t>
    </dgm:pt>
    <dgm:pt modelId="{877C722F-228B-4E0B-ADF9-AFAFDC24EED1}" type="sibTrans" cxnId="{5D642C95-E5F1-4E9B-A108-34F3C1AD064D}">
      <dgm:prSet/>
      <dgm:spPr/>
      <dgm:t>
        <a:bodyPr/>
        <a:lstStyle/>
        <a:p>
          <a:endParaRPr lang="en-US"/>
        </a:p>
      </dgm:t>
    </dgm:pt>
    <dgm:pt modelId="{93083A91-E97E-482D-BD73-C8F12C056B00}">
      <dgm:prSet phldr="0"/>
      <dgm:spPr/>
      <dgm:t>
        <a:bodyPr/>
        <a:lstStyle/>
        <a:p>
          <a:r>
            <a:rPr lang="en-US" dirty="0"/>
            <a:t>Design:</a:t>
          </a:r>
        </a:p>
      </dgm:t>
    </dgm:pt>
    <dgm:pt modelId="{6F6A38DD-9F44-443C-B2BD-4C970EF2F9D9}" type="parTrans" cxnId="{4B75747E-9B16-4E11-B4BD-0296757F7445}">
      <dgm:prSet/>
      <dgm:spPr/>
      <dgm:t>
        <a:bodyPr/>
        <a:lstStyle/>
        <a:p>
          <a:endParaRPr lang="en-US"/>
        </a:p>
      </dgm:t>
    </dgm:pt>
    <dgm:pt modelId="{DA44C457-F43A-418C-A308-394912F05141}" type="sibTrans" cxnId="{4B75747E-9B16-4E11-B4BD-0296757F7445}">
      <dgm:prSet/>
      <dgm:spPr/>
      <dgm:t>
        <a:bodyPr/>
        <a:lstStyle/>
        <a:p>
          <a:endParaRPr lang="en-US"/>
        </a:p>
      </dgm:t>
    </dgm:pt>
    <dgm:pt modelId="{0943893A-9809-44CB-8DE2-06AE6EFF39D9}">
      <dgm:prSet/>
      <dgm:spPr/>
      <dgm:t>
        <a:bodyPr/>
        <a:lstStyle/>
        <a:p>
          <a:r>
            <a:rPr lang="en-US" dirty="0"/>
            <a:t>Developers establish software requirements and defines how it will be coded. A rough UI/UX mockup is created in this stage.</a:t>
          </a:r>
        </a:p>
      </dgm:t>
    </dgm:pt>
    <dgm:pt modelId="{3BD1DD18-7360-4FB4-BBB2-D6EABCC05DAD}" type="parTrans" cxnId="{11E82D21-4EDF-473D-A3CA-750C3B132CA1}">
      <dgm:prSet/>
      <dgm:spPr/>
      <dgm:t>
        <a:bodyPr/>
        <a:lstStyle/>
        <a:p>
          <a:endParaRPr lang="en-US"/>
        </a:p>
      </dgm:t>
    </dgm:pt>
    <dgm:pt modelId="{C7A0016F-7912-48E9-9DB2-C79F6A500CE9}" type="sibTrans" cxnId="{11E82D21-4EDF-473D-A3CA-750C3B132CA1}">
      <dgm:prSet/>
      <dgm:spPr/>
      <dgm:t>
        <a:bodyPr/>
        <a:lstStyle/>
        <a:p>
          <a:endParaRPr lang="en-US"/>
        </a:p>
      </dgm:t>
    </dgm:pt>
    <dgm:pt modelId="{40A05796-DCF9-47AE-88B2-423FBB0A90BD}">
      <dgm:prSet/>
      <dgm:spPr/>
      <dgm:t>
        <a:bodyPr/>
        <a:lstStyle/>
        <a:p>
          <a:r>
            <a:rPr lang="en-US" dirty="0"/>
            <a:t>Phase 3</a:t>
          </a:r>
        </a:p>
      </dgm:t>
    </dgm:pt>
    <dgm:pt modelId="{7C24E55A-09E7-429A-B443-DAD1A573CC87}" type="parTrans" cxnId="{3FD2097C-FBBC-492F-8C5C-EA5B760FCE66}">
      <dgm:prSet/>
      <dgm:spPr/>
      <dgm:t>
        <a:bodyPr/>
        <a:lstStyle/>
        <a:p>
          <a:endParaRPr lang="en-US"/>
        </a:p>
      </dgm:t>
    </dgm:pt>
    <dgm:pt modelId="{319394DF-84BC-4961-BD55-AF1843B4EF85}" type="sibTrans" cxnId="{3FD2097C-FBBC-492F-8C5C-EA5B760FCE66}">
      <dgm:prSet/>
      <dgm:spPr/>
      <dgm:t>
        <a:bodyPr/>
        <a:lstStyle/>
        <a:p>
          <a:endParaRPr lang="en-US"/>
        </a:p>
      </dgm:t>
    </dgm:pt>
    <dgm:pt modelId="{B6FD98B8-BAAC-42A9-8630-61DF8188AE3B}">
      <dgm:prSet phldr="0"/>
      <dgm:spPr/>
      <dgm:t>
        <a:bodyPr/>
        <a:lstStyle/>
        <a:p>
          <a:pPr rtl="0"/>
          <a:r>
            <a:rPr lang="en-US" dirty="0"/>
            <a:t>Development and Coding:</a:t>
          </a:r>
        </a:p>
      </dgm:t>
    </dgm:pt>
    <dgm:pt modelId="{A70E3DEA-DBC6-4B04-8928-E6033256B7FB}" type="parTrans" cxnId="{E72E8B30-58A9-4FC9-9DDB-6DB092BD16A1}">
      <dgm:prSet/>
      <dgm:spPr/>
      <dgm:t>
        <a:bodyPr/>
        <a:lstStyle/>
        <a:p>
          <a:endParaRPr lang="en-US"/>
        </a:p>
      </dgm:t>
    </dgm:pt>
    <dgm:pt modelId="{66275B30-3700-437C-9B61-4128E07EDEDE}" type="sibTrans" cxnId="{E72E8B30-58A9-4FC9-9DDB-6DB092BD16A1}">
      <dgm:prSet/>
      <dgm:spPr/>
      <dgm:t>
        <a:bodyPr/>
        <a:lstStyle/>
        <a:p>
          <a:endParaRPr lang="en-US"/>
        </a:p>
      </dgm:t>
    </dgm:pt>
    <dgm:pt modelId="{54782C91-C0D7-4476-8CEC-6B871E3CF627}">
      <dgm:prSet/>
      <dgm:spPr/>
      <dgm:t>
        <a:bodyPr/>
        <a:lstStyle/>
        <a:p>
          <a:r>
            <a:rPr lang="en-US" dirty="0"/>
            <a:t>Code is written in this stage along with converting design documentation into the actual software. This phase generally takes the longest.</a:t>
          </a:r>
        </a:p>
      </dgm:t>
    </dgm:pt>
    <dgm:pt modelId="{11DA3E8B-98C4-47C4-8247-6E2162DCA5E4}" type="parTrans" cxnId="{4217EB05-BF62-48EE-9832-D6415D79005E}">
      <dgm:prSet/>
      <dgm:spPr/>
      <dgm:t>
        <a:bodyPr/>
        <a:lstStyle/>
        <a:p>
          <a:endParaRPr lang="en-US"/>
        </a:p>
      </dgm:t>
    </dgm:pt>
    <dgm:pt modelId="{62E1ED9C-F25C-4A3B-81EA-6D98F6FD5DB1}" type="sibTrans" cxnId="{4217EB05-BF62-48EE-9832-D6415D79005E}">
      <dgm:prSet/>
      <dgm:spPr/>
      <dgm:t>
        <a:bodyPr/>
        <a:lstStyle/>
        <a:p>
          <a:endParaRPr lang="en-US"/>
        </a:p>
      </dgm:t>
    </dgm:pt>
    <dgm:pt modelId="{D7C428E7-A183-4584-9C9F-32024BF0ABBB}" type="pres">
      <dgm:prSet presAssocID="{56FF6548-998B-47F3-8C0B-579F2CD3AA25}" presName="Name0" presStyleCnt="0">
        <dgm:presLayoutVars>
          <dgm:dir/>
          <dgm:animLvl val="lvl"/>
          <dgm:resizeHandles val="exact"/>
        </dgm:presLayoutVars>
      </dgm:prSet>
      <dgm:spPr/>
    </dgm:pt>
    <dgm:pt modelId="{F8D79B3C-ED3C-4A9A-BD5B-1F907FE7D7D1}" type="pres">
      <dgm:prSet presAssocID="{5EA38527-5A35-40B9-ACC3-5187152F1F8A}" presName="composite" presStyleCnt="0"/>
      <dgm:spPr/>
    </dgm:pt>
    <dgm:pt modelId="{74E8F419-0ED4-4A0E-8F8C-5497FAB48715}" type="pres">
      <dgm:prSet presAssocID="{5EA38527-5A35-40B9-ACC3-5187152F1F8A}" presName="parTx" presStyleLbl="alignNode1" presStyleIdx="0" presStyleCnt="3">
        <dgm:presLayoutVars>
          <dgm:chMax val="0"/>
          <dgm:chPref val="0"/>
        </dgm:presLayoutVars>
      </dgm:prSet>
      <dgm:spPr/>
    </dgm:pt>
    <dgm:pt modelId="{A4BEF404-8791-4D54-9C7B-4812CEDB0244}" type="pres">
      <dgm:prSet presAssocID="{5EA38527-5A35-40B9-ACC3-5187152F1F8A}" presName="desTx" presStyleLbl="alignAccFollowNode1" presStyleIdx="0" presStyleCnt="3">
        <dgm:presLayoutVars/>
      </dgm:prSet>
      <dgm:spPr/>
    </dgm:pt>
    <dgm:pt modelId="{A2E322EB-5407-4543-8CAB-19738C645CC2}" type="pres">
      <dgm:prSet presAssocID="{687E9D28-DCD1-49FB-BB0A-0FB4BFAEEF00}" presName="space" presStyleCnt="0"/>
      <dgm:spPr/>
    </dgm:pt>
    <dgm:pt modelId="{92E4C068-6BA8-4A80-B919-5743BF6F545C}" type="pres">
      <dgm:prSet presAssocID="{23A6E076-06AF-4AB9-A010-51F787F090E6}" presName="composite" presStyleCnt="0"/>
      <dgm:spPr/>
    </dgm:pt>
    <dgm:pt modelId="{4BE5F34D-F00C-495D-9327-D29A0E335121}" type="pres">
      <dgm:prSet presAssocID="{23A6E076-06AF-4AB9-A010-51F787F090E6}" presName="parTx" presStyleLbl="alignNode1" presStyleIdx="1" presStyleCnt="3">
        <dgm:presLayoutVars>
          <dgm:chMax val="0"/>
          <dgm:chPref val="0"/>
        </dgm:presLayoutVars>
      </dgm:prSet>
      <dgm:spPr/>
    </dgm:pt>
    <dgm:pt modelId="{D3C26595-4C06-4BC0-BB2B-BFD97B712D2B}" type="pres">
      <dgm:prSet presAssocID="{23A6E076-06AF-4AB9-A010-51F787F090E6}" presName="desTx" presStyleLbl="alignAccFollowNode1" presStyleIdx="1" presStyleCnt="3">
        <dgm:presLayoutVars/>
      </dgm:prSet>
      <dgm:spPr/>
    </dgm:pt>
    <dgm:pt modelId="{9413446B-C205-4A76-B703-F8B3FBCD8557}" type="pres">
      <dgm:prSet presAssocID="{877C722F-228B-4E0B-ADF9-AFAFDC24EED1}" presName="space" presStyleCnt="0"/>
      <dgm:spPr/>
    </dgm:pt>
    <dgm:pt modelId="{13FF9A45-A182-466B-817E-6621F53DD146}" type="pres">
      <dgm:prSet presAssocID="{40A05796-DCF9-47AE-88B2-423FBB0A90BD}" presName="composite" presStyleCnt="0"/>
      <dgm:spPr/>
    </dgm:pt>
    <dgm:pt modelId="{CE119F00-811F-47E1-912E-75AB2A61D707}" type="pres">
      <dgm:prSet presAssocID="{40A05796-DCF9-47AE-88B2-423FBB0A90BD}" presName="parTx" presStyleLbl="alignNode1" presStyleIdx="2" presStyleCnt="3">
        <dgm:presLayoutVars>
          <dgm:chMax val="0"/>
          <dgm:chPref val="0"/>
        </dgm:presLayoutVars>
      </dgm:prSet>
      <dgm:spPr/>
    </dgm:pt>
    <dgm:pt modelId="{117BB988-65CF-496B-8841-FEA7C81AECF3}" type="pres">
      <dgm:prSet presAssocID="{40A05796-DCF9-47AE-88B2-423FBB0A90BD}" presName="desTx" presStyleLbl="alignAccFollowNode1" presStyleIdx="2" presStyleCnt="3">
        <dgm:presLayoutVars/>
      </dgm:prSet>
      <dgm:spPr/>
    </dgm:pt>
  </dgm:ptLst>
  <dgm:cxnLst>
    <dgm:cxn modelId="{4217EB05-BF62-48EE-9832-D6415D79005E}" srcId="{B6FD98B8-BAAC-42A9-8630-61DF8188AE3B}" destId="{54782C91-C0D7-4476-8CEC-6B871E3CF627}" srcOrd="0" destOrd="0" parTransId="{11DA3E8B-98C4-47C4-8247-6E2162DCA5E4}" sibTransId="{62E1ED9C-F25C-4A3B-81EA-6D98F6FD5DB1}"/>
    <dgm:cxn modelId="{B4E8FC16-9010-4E4D-8052-BE837C57E3EA}" type="presOf" srcId="{93083A91-E97E-482D-BD73-C8F12C056B00}" destId="{D3C26595-4C06-4BC0-BB2B-BFD97B712D2B}" srcOrd="0" destOrd="0" presId="urn:microsoft.com/office/officeart/2016/7/layout/ChevronBlockProcess"/>
    <dgm:cxn modelId="{366BD81A-2E4A-4DBB-A880-121CDE7165CE}" type="presOf" srcId="{40A05796-DCF9-47AE-88B2-423FBB0A90BD}" destId="{CE119F00-811F-47E1-912E-75AB2A61D707}" srcOrd="0" destOrd="0" presId="urn:microsoft.com/office/officeart/2016/7/layout/ChevronBlockProcess"/>
    <dgm:cxn modelId="{74BFE91B-2E1E-4989-A4F9-02E423A017B0}" type="presOf" srcId="{118A1713-DBF5-4BB9-ADB3-A3CCC07BA2EC}" destId="{A4BEF404-8791-4D54-9C7B-4812CEDB0244}" srcOrd="0" destOrd="1" presId="urn:microsoft.com/office/officeart/2016/7/layout/ChevronBlockProcess"/>
    <dgm:cxn modelId="{11E82D21-4EDF-473D-A3CA-750C3B132CA1}" srcId="{93083A91-E97E-482D-BD73-C8F12C056B00}" destId="{0943893A-9809-44CB-8DE2-06AE6EFF39D9}" srcOrd="0" destOrd="0" parTransId="{3BD1DD18-7360-4FB4-BBB2-D6EABCC05DAD}" sibTransId="{C7A0016F-7912-48E9-9DB2-C79F6A500CE9}"/>
    <dgm:cxn modelId="{E72E8B30-58A9-4FC9-9DDB-6DB092BD16A1}" srcId="{40A05796-DCF9-47AE-88B2-423FBB0A90BD}" destId="{B6FD98B8-BAAC-42A9-8630-61DF8188AE3B}" srcOrd="0" destOrd="0" parTransId="{A70E3DEA-DBC6-4B04-8928-E6033256B7FB}" sibTransId="{66275B30-3700-437C-9B61-4128E07EDEDE}"/>
    <dgm:cxn modelId="{21C4BA5C-B6CE-4191-A94D-F45D3FDF6A5C}" type="presOf" srcId="{54782C91-C0D7-4476-8CEC-6B871E3CF627}" destId="{117BB988-65CF-496B-8841-FEA7C81AECF3}" srcOrd="0" destOrd="1" presId="urn:microsoft.com/office/officeart/2016/7/layout/ChevronBlockProcess"/>
    <dgm:cxn modelId="{B9261141-866C-49BB-8BB5-0B9FCA344096}" srcId="{5EA38527-5A35-40B9-ACC3-5187152F1F8A}" destId="{118A1713-DBF5-4BB9-ADB3-A3CCC07BA2EC}" srcOrd="1" destOrd="0" parTransId="{3F3C1BC7-8548-4CCB-A484-B122A0EA1340}" sibTransId="{9B91EEC5-5630-45FE-BFDB-B968939251B8}"/>
    <dgm:cxn modelId="{80A15B6E-F5EB-46CE-9C83-EDC649E7A804}" type="presOf" srcId="{B6FD98B8-BAAC-42A9-8630-61DF8188AE3B}" destId="{117BB988-65CF-496B-8841-FEA7C81AECF3}" srcOrd="0" destOrd="0" presId="urn:microsoft.com/office/officeart/2016/7/layout/ChevronBlockProcess"/>
    <dgm:cxn modelId="{72AEC654-413D-4FA7-9709-7E4B050C522A}" type="presOf" srcId="{56FF6548-998B-47F3-8C0B-579F2CD3AA25}" destId="{D7C428E7-A183-4584-9C9F-32024BF0ABBB}" srcOrd="0" destOrd="0" presId="urn:microsoft.com/office/officeart/2016/7/layout/ChevronBlockProcess"/>
    <dgm:cxn modelId="{72567D56-16CE-4EAC-96E7-3EA5ABE5E2C4}" srcId="{5EA38527-5A35-40B9-ACC3-5187152F1F8A}" destId="{7A3E380D-C6E8-40C8-802D-7C6E0D3521BF}" srcOrd="0" destOrd="0" parTransId="{78E4ADA4-E7CA-4E99-A684-E974A2912E24}" sibTransId="{FB68A159-1318-4A22-BCC1-B3914A50F42B}"/>
    <dgm:cxn modelId="{3FD2097C-FBBC-492F-8C5C-EA5B760FCE66}" srcId="{56FF6548-998B-47F3-8C0B-579F2CD3AA25}" destId="{40A05796-DCF9-47AE-88B2-423FBB0A90BD}" srcOrd="2" destOrd="0" parTransId="{7C24E55A-09E7-429A-B443-DAD1A573CC87}" sibTransId="{319394DF-84BC-4961-BD55-AF1843B4EF85}"/>
    <dgm:cxn modelId="{4B75747E-9B16-4E11-B4BD-0296757F7445}" srcId="{23A6E076-06AF-4AB9-A010-51F787F090E6}" destId="{93083A91-E97E-482D-BD73-C8F12C056B00}" srcOrd="0" destOrd="0" parTransId="{6F6A38DD-9F44-443C-B2BD-4C970EF2F9D9}" sibTransId="{DA44C457-F43A-418C-A308-394912F05141}"/>
    <dgm:cxn modelId="{F8329C8A-7AAA-4A19-A41B-51BF06CB2C14}" type="presOf" srcId="{0943893A-9809-44CB-8DE2-06AE6EFF39D9}" destId="{D3C26595-4C06-4BC0-BB2B-BFD97B712D2B}" srcOrd="0" destOrd="1" presId="urn:microsoft.com/office/officeart/2016/7/layout/ChevronBlockProcess"/>
    <dgm:cxn modelId="{5D642C95-E5F1-4E9B-A108-34F3C1AD064D}" srcId="{56FF6548-998B-47F3-8C0B-579F2CD3AA25}" destId="{23A6E076-06AF-4AB9-A010-51F787F090E6}" srcOrd="1" destOrd="0" parTransId="{CDD9011B-6690-4C3F-A957-69647BE510AF}" sibTransId="{877C722F-228B-4E0B-ADF9-AFAFDC24EED1}"/>
    <dgm:cxn modelId="{7BCF89C2-CF25-4858-991C-85F2F1E33FAA}" type="presOf" srcId="{23A6E076-06AF-4AB9-A010-51F787F090E6}" destId="{4BE5F34D-F00C-495D-9327-D29A0E335121}" srcOrd="0" destOrd="0" presId="urn:microsoft.com/office/officeart/2016/7/layout/ChevronBlockProcess"/>
    <dgm:cxn modelId="{1CF2EAC8-5377-4CD2-A443-95031FA98067}" type="presOf" srcId="{5EA38527-5A35-40B9-ACC3-5187152F1F8A}" destId="{74E8F419-0ED4-4A0E-8F8C-5497FAB48715}" srcOrd="0" destOrd="0" presId="urn:microsoft.com/office/officeart/2016/7/layout/ChevronBlockProcess"/>
    <dgm:cxn modelId="{4927ADF2-3477-4EA2-9B20-77222A01BAE4}" type="presOf" srcId="{7A3E380D-C6E8-40C8-802D-7C6E0D3521BF}" destId="{A4BEF404-8791-4D54-9C7B-4812CEDB0244}" srcOrd="0" destOrd="0" presId="urn:microsoft.com/office/officeart/2016/7/layout/ChevronBlockProcess"/>
    <dgm:cxn modelId="{878B09F5-37EE-47CD-99D4-F36B211C760E}" srcId="{56FF6548-998B-47F3-8C0B-579F2CD3AA25}" destId="{5EA38527-5A35-40B9-ACC3-5187152F1F8A}" srcOrd="0" destOrd="0" parTransId="{56F373CA-9F15-446F-A425-EF39A7A1BB43}" sibTransId="{687E9D28-DCD1-49FB-BB0A-0FB4BFAEEF00}"/>
    <dgm:cxn modelId="{17C38385-C951-470B-990A-5891E8C91D0F}" type="presParOf" srcId="{D7C428E7-A183-4584-9C9F-32024BF0ABBB}" destId="{F8D79B3C-ED3C-4A9A-BD5B-1F907FE7D7D1}" srcOrd="0" destOrd="0" presId="urn:microsoft.com/office/officeart/2016/7/layout/ChevronBlockProcess"/>
    <dgm:cxn modelId="{681FA939-B950-4AB8-87CB-3F52865AD5C7}" type="presParOf" srcId="{F8D79B3C-ED3C-4A9A-BD5B-1F907FE7D7D1}" destId="{74E8F419-0ED4-4A0E-8F8C-5497FAB48715}" srcOrd="0" destOrd="0" presId="urn:microsoft.com/office/officeart/2016/7/layout/ChevronBlockProcess"/>
    <dgm:cxn modelId="{68BAA5D2-8037-4A16-835F-1F5694E2EFE3}" type="presParOf" srcId="{F8D79B3C-ED3C-4A9A-BD5B-1F907FE7D7D1}" destId="{A4BEF404-8791-4D54-9C7B-4812CEDB0244}" srcOrd="1" destOrd="0" presId="urn:microsoft.com/office/officeart/2016/7/layout/ChevronBlockProcess"/>
    <dgm:cxn modelId="{B6A135F6-98B9-449E-89EC-433E01F2FEBF}" type="presParOf" srcId="{D7C428E7-A183-4584-9C9F-32024BF0ABBB}" destId="{A2E322EB-5407-4543-8CAB-19738C645CC2}" srcOrd="1" destOrd="0" presId="urn:microsoft.com/office/officeart/2016/7/layout/ChevronBlockProcess"/>
    <dgm:cxn modelId="{1D09A789-68E4-4133-A258-FB06F4F961FE}" type="presParOf" srcId="{D7C428E7-A183-4584-9C9F-32024BF0ABBB}" destId="{92E4C068-6BA8-4A80-B919-5743BF6F545C}" srcOrd="2" destOrd="0" presId="urn:microsoft.com/office/officeart/2016/7/layout/ChevronBlockProcess"/>
    <dgm:cxn modelId="{02B592E5-3BB4-427E-AADE-6BD08B98D164}" type="presParOf" srcId="{92E4C068-6BA8-4A80-B919-5743BF6F545C}" destId="{4BE5F34D-F00C-495D-9327-D29A0E335121}" srcOrd="0" destOrd="0" presId="urn:microsoft.com/office/officeart/2016/7/layout/ChevronBlockProcess"/>
    <dgm:cxn modelId="{70DE8757-9737-45CE-B89B-44F3733BAAD1}" type="presParOf" srcId="{92E4C068-6BA8-4A80-B919-5743BF6F545C}" destId="{D3C26595-4C06-4BC0-BB2B-BFD97B712D2B}" srcOrd="1" destOrd="0" presId="urn:microsoft.com/office/officeart/2016/7/layout/ChevronBlockProcess"/>
    <dgm:cxn modelId="{39703D5E-988E-455D-AE75-77F531488089}" type="presParOf" srcId="{D7C428E7-A183-4584-9C9F-32024BF0ABBB}" destId="{9413446B-C205-4A76-B703-F8B3FBCD8557}" srcOrd="3" destOrd="0" presId="urn:microsoft.com/office/officeart/2016/7/layout/ChevronBlockProcess"/>
    <dgm:cxn modelId="{44574B94-30D2-47F7-B677-76E03C8024D2}" type="presParOf" srcId="{D7C428E7-A183-4584-9C9F-32024BF0ABBB}" destId="{13FF9A45-A182-466B-817E-6621F53DD146}" srcOrd="4" destOrd="0" presId="urn:microsoft.com/office/officeart/2016/7/layout/ChevronBlockProcess"/>
    <dgm:cxn modelId="{7EA0E169-FD47-4CF5-B226-6128B58968B2}" type="presParOf" srcId="{13FF9A45-A182-466B-817E-6621F53DD146}" destId="{CE119F00-811F-47E1-912E-75AB2A61D707}" srcOrd="0" destOrd="0" presId="urn:microsoft.com/office/officeart/2016/7/layout/ChevronBlockProcess"/>
    <dgm:cxn modelId="{3F945099-CECE-450D-847C-F675AFA31994}" type="presParOf" srcId="{13FF9A45-A182-466B-817E-6621F53DD146}" destId="{117BB988-65CF-496B-8841-FEA7C81AECF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A8A73-D8FC-4094-892A-74FACDB4548E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6B8521-192C-45D9-BA78-D1B2C1768CE3}">
      <dgm:prSet/>
      <dgm:spPr/>
      <dgm:t>
        <a:bodyPr/>
        <a:lstStyle/>
        <a:p>
          <a:r>
            <a:rPr lang="en-US" dirty="0"/>
            <a:t>Phase 4</a:t>
          </a:r>
        </a:p>
      </dgm:t>
    </dgm:pt>
    <dgm:pt modelId="{6F4C868A-3A41-4FBF-B244-113AF2A52B1A}" type="parTrans" cxnId="{FED0C400-4545-4E29-A2EE-211F95F8A38B}">
      <dgm:prSet/>
      <dgm:spPr/>
      <dgm:t>
        <a:bodyPr/>
        <a:lstStyle/>
        <a:p>
          <a:endParaRPr lang="en-US"/>
        </a:p>
      </dgm:t>
    </dgm:pt>
    <dgm:pt modelId="{7CACF0E0-8ED5-4C23-87DE-127F948673E7}" type="sibTrans" cxnId="{FED0C400-4545-4E29-A2EE-211F95F8A38B}">
      <dgm:prSet/>
      <dgm:spPr/>
      <dgm:t>
        <a:bodyPr/>
        <a:lstStyle/>
        <a:p>
          <a:endParaRPr lang="en-US"/>
        </a:p>
      </dgm:t>
    </dgm:pt>
    <dgm:pt modelId="{09482564-A61B-41D9-A4F1-296D724BD5FF}">
      <dgm:prSet phldr="0"/>
      <dgm:spPr/>
      <dgm:t>
        <a:bodyPr/>
        <a:lstStyle/>
        <a:p>
          <a:pPr rtl="0"/>
          <a:r>
            <a:rPr lang="en-US" dirty="0"/>
            <a:t>Integration and Testing: </a:t>
          </a:r>
        </a:p>
      </dgm:t>
    </dgm:pt>
    <dgm:pt modelId="{CEAA10DA-8A3A-48DC-ABA0-12F3610EA7EF}" type="parTrans" cxnId="{51DA807F-F71B-4E26-9426-A7782C011D8B}">
      <dgm:prSet/>
      <dgm:spPr/>
      <dgm:t>
        <a:bodyPr/>
        <a:lstStyle/>
        <a:p>
          <a:endParaRPr lang="en-US"/>
        </a:p>
      </dgm:t>
    </dgm:pt>
    <dgm:pt modelId="{83E2D0AA-92F9-4E03-BDB2-1E88F6F0FD4D}" type="sibTrans" cxnId="{51DA807F-F71B-4E26-9426-A7782C011D8B}">
      <dgm:prSet/>
      <dgm:spPr/>
      <dgm:t>
        <a:bodyPr/>
        <a:lstStyle/>
        <a:p>
          <a:endParaRPr lang="en-US"/>
        </a:p>
      </dgm:t>
    </dgm:pt>
    <dgm:pt modelId="{B197F2DA-0560-4B6A-9BCB-3CE3D2361265}">
      <dgm:prSet/>
      <dgm:spPr/>
      <dgm:t>
        <a:bodyPr/>
        <a:lstStyle/>
        <a:p>
          <a:r>
            <a:rPr lang="en-US" dirty="0"/>
            <a:t>This phase is spent on making sure the software is bug-free and compatible across all platforms. </a:t>
          </a:r>
        </a:p>
      </dgm:t>
    </dgm:pt>
    <dgm:pt modelId="{E3FED51F-0618-4458-8FEF-34796A8C5DB1}" type="parTrans" cxnId="{D44B6829-991B-417A-99EB-1C9C2F34FCCC}">
      <dgm:prSet/>
      <dgm:spPr/>
      <dgm:t>
        <a:bodyPr/>
        <a:lstStyle/>
        <a:p>
          <a:endParaRPr lang="en-US"/>
        </a:p>
      </dgm:t>
    </dgm:pt>
    <dgm:pt modelId="{5BBD7C87-2274-422D-A030-EABD1B0C8B96}" type="sibTrans" cxnId="{D44B6829-991B-417A-99EB-1C9C2F34FCCC}">
      <dgm:prSet/>
      <dgm:spPr/>
      <dgm:t>
        <a:bodyPr/>
        <a:lstStyle/>
        <a:p>
          <a:endParaRPr lang="en-US"/>
        </a:p>
      </dgm:t>
    </dgm:pt>
    <dgm:pt modelId="{3B2755F2-D18D-4BB6-918E-BCF78462E776}">
      <dgm:prSet/>
      <dgm:spPr/>
      <dgm:t>
        <a:bodyPr/>
        <a:lstStyle/>
        <a:p>
          <a:r>
            <a:rPr lang="en-US" dirty="0"/>
            <a:t>Phase 5</a:t>
          </a:r>
        </a:p>
      </dgm:t>
    </dgm:pt>
    <dgm:pt modelId="{E5368165-F72A-46EE-BD69-840666ECA019}" type="parTrans" cxnId="{868C8CF8-3EC3-4389-9018-7715F04C9264}">
      <dgm:prSet/>
      <dgm:spPr/>
      <dgm:t>
        <a:bodyPr/>
        <a:lstStyle/>
        <a:p>
          <a:endParaRPr lang="en-US"/>
        </a:p>
      </dgm:t>
    </dgm:pt>
    <dgm:pt modelId="{580F77D3-CA18-4F45-B13E-90ACC36ADDB6}" type="sibTrans" cxnId="{868C8CF8-3EC3-4389-9018-7715F04C9264}">
      <dgm:prSet/>
      <dgm:spPr/>
      <dgm:t>
        <a:bodyPr/>
        <a:lstStyle/>
        <a:p>
          <a:endParaRPr lang="en-US"/>
        </a:p>
      </dgm:t>
    </dgm:pt>
    <dgm:pt modelId="{C0107555-A738-4078-8F58-1397AE1A5EB3}">
      <dgm:prSet phldr="0"/>
      <dgm:spPr/>
      <dgm:t>
        <a:bodyPr/>
        <a:lstStyle/>
        <a:p>
          <a:pPr rtl="0"/>
          <a:r>
            <a:rPr lang="en-US" dirty="0"/>
            <a:t>Implementation and Deployment:</a:t>
          </a:r>
        </a:p>
      </dgm:t>
    </dgm:pt>
    <dgm:pt modelId="{0FB5FDAA-63A1-4A09-A4FD-9884246C61B2}" type="parTrans" cxnId="{8E8CE101-4930-4334-BF3A-65D84167F47B}">
      <dgm:prSet/>
      <dgm:spPr/>
      <dgm:t>
        <a:bodyPr/>
        <a:lstStyle/>
        <a:p>
          <a:endParaRPr lang="en-US"/>
        </a:p>
      </dgm:t>
    </dgm:pt>
    <dgm:pt modelId="{CEB942BE-4D5A-439B-8BE6-FA95A4C4AF3E}" type="sibTrans" cxnId="{8E8CE101-4930-4334-BF3A-65D84167F47B}">
      <dgm:prSet/>
      <dgm:spPr/>
      <dgm:t>
        <a:bodyPr/>
        <a:lstStyle/>
        <a:p>
          <a:endParaRPr lang="en-US"/>
        </a:p>
      </dgm:t>
    </dgm:pt>
    <dgm:pt modelId="{F6887F13-5E30-4194-ADEC-B18786AE7968}">
      <dgm:prSet/>
      <dgm:spPr/>
      <dgm:t>
        <a:bodyPr/>
        <a:lstStyle/>
        <a:p>
          <a:r>
            <a:rPr lang="en-US" dirty="0"/>
            <a:t>The application is deployed to the servers and available for use to the customers.</a:t>
          </a:r>
        </a:p>
      </dgm:t>
    </dgm:pt>
    <dgm:pt modelId="{5579ABF2-16AB-463F-A50A-F5559CA74BDE}" type="parTrans" cxnId="{76BDE244-CBF3-4B42-8157-81D06DDA3F98}">
      <dgm:prSet/>
      <dgm:spPr/>
      <dgm:t>
        <a:bodyPr/>
        <a:lstStyle/>
        <a:p>
          <a:endParaRPr lang="en-US"/>
        </a:p>
      </dgm:t>
    </dgm:pt>
    <dgm:pt modelId="{848F058C-718B-4DFF-8608-E7897564301E}" type="sibTrans" cxnId="{76BDE244-CBF3-4B42-8157-81D06DDA3F98}">
      <dgm:prSet/>
      <dgm:spPr/>
      <dgm:t>
        <a:bodyPr/>
        <a:lstStyle/>
        <a:p>
          <a:endParaRPr lang="en-US"/>
        </a:p>
      </dgm:t>
    </dgm:pt>
    <dgm:pt modelId="{051DAE97-0D1C-402D-BE9E-A5CF6BE668E9}">
      <dgm:prSet/>
      <dgm:spPr/>
      <dgm:t>
        <a:bodyPr/>
        <a:lstStyle/>
        <a:p>
          <a:r>
            <a:rPr lang="en-US" dirty="0"/>
            <a:t>Phase 6</a:t>
          </a:r>
        </a:p>
      </dgm:t>
    </dgm:pt>
    <dgm:pt modelId="{2D847044-9974-4B21-927C-67595D704AE1}" type="parTrans" cxnId="{9A2B9B9B-4676-428C-9C07-88273B1DAF16}">
      <dgm:prSet/>
      <dgm:spPr/>
      <dgm:t>
        <a:bodyPr/>
        <a:lstStyle/>
        <a:p>
          <a:endParaRPr lang="en-US"/>
        </a:p>
      </dgm:t>
    </dgm:pt>
    <dgm:pt modelId="{27CEEA1A-0641-4ECB-B48E-5ADAF356BDBB}" type="sibTrans" cxnId="{9A2B9B9B-4676-428C-9C07-88273B1DAF16}">
      <dgm:prSet/>
      <dgm:spPr/>
      <dgm:t>
        <a:bodyPr/>
        <a:lstStyle/>
        <a:p>
          <a:endParaRPr lang="en-US"/>
        </a:p>
      </dgm:t>
    </dgm:pt>
    <dgm:pt modelId="{771D3C13-A0B8-4433-9CAF-25C1D1682EEC}">
      <dgm:prSet phldr="0"/>
      <dgm:spPr/>
      <dgm:t>
        <a:bodyPr/>
        <a:lstStyle/>
        <a:p>
          <a:r>
            <a:rPr lang="en-US" dirty="0"/>
            <a:t>Review:</a:t>
          </a:r>
        </a:p>
      </dgm:t>
    </dgm:pt>
    <dgm:pt modelId="{D5A688EA-F245-4A60-9169-54DD3B0A5373}" type="parTrans" cxnId="{3C49F9CA-5D7E-4AA9-8927-962D7DF8705E}">
      <dgm:prSet/>
      <dgm:spPr/>
      <dgm:t>
        <a:bodyPr/>
        <a:lstStyle/>
        <a:p>
          <a:endParaRPr lang="en-US"/>
        </a:p>
      </dgm:t>
    </dgm:pt>
    <dgm:pt modelId="{045BC0A7-F421-44D9-BAC1-62D70E76B6F6}" type="sibTrans" cxnId="{3C49F9CA-5D7E-4AA9-8927-962D7DF8705E}">
      <dgm:prSet/>
      <dgm:spPr/>
      <dgm:t>
        <a:bodyPr/>
        <a:lstStyle/>
        <a:p>
          <a:endParaRPr lang="en-US"/>
        </a:p>
      </dgm:t>
    </dgm:pt>
    <dgm:pt modelId="{80B35A82-8B6E-4F68-928F-95F2777A0E9C}">
      <dgm:prSet/>
      <dgm:spPr/>
      <dgm:t>
        <a:bodyPr/>
        <a:lstStyle/>
        <a:p>
          <a:r>
            <a:rPr lang="en-US" dirty="0"/>
            <a:t>The Product Owner reviews the progress made and communicates any more requirements to the development team.</a:t>
          </a:r>
        </a:p>
      </dgm:t>
    </dgm:pt>
    <dgm:pt modelId="{ED7F84A0-F0E4-4620-83E0-8049B1E0A1AE}" type="parTrans" cxnId="{6B672E7E-EB0A-4BE9-A872-2EC99A93927A}">
      <dgm:prSet/>
      <dgm:spPr/>
      <dgm:t>
        <a:bodyPr/>
        <a:lstStyle/>
        <a:p>
          <a:endParaRPr lang="en-US"/>
        </a:p>
      </dgm:t>
    </dgm:pt>
    <dgm:pt modelId="{F6343EC2-EEF0-4D77-BBFD-5BA00EA77B12}" type="sibTrans" cxnId="{6B672E7E-EB0A-4BE9-A872-2EC99A93927A}">
      <dgm:prSet/>
      <dgm:spPr/>
      <dgm:t>
        <a:bodyPr/>
        <a:lstStyle/>
        <a:p>
          <a:endParaRPr lang="en-US"/>
        </a:p>
      </dgm:t>
    </dgm:pt>
    <dgm:pt modelId="{E074295C-5B09-406F-9497-E76625482654}" type="pres">
      <dgm:prSet presAssocID="{A9EA8A73-D8FC-4094-892A-74FACDB4548E}" presName="Name0" presStyleCnt="0">
        <dgm:presLayoutVars>
          <dgm:dir/>
          <dgm:animLvl val="lvl"/>
          <dgm:resizeHandles val="exact"/>
        </dgm:presLayoutVars>
      </dgm:prSet>
      <dgm:spPr/>
    </dgm:pt>
    <dgm:pt modelId="{F494142B-AA9A-48A8-8A2E-766792693EBD}" type="pres">
      <dgm:prSet presAssocID="{6B6B8521-192C-45D9-BA78-D1B2C1768CE3}" presName="composite" presStyleCnt="0"/>
      <dgm:spPr/>
    </dgm:pt>
    <dgm:pt modelId="{5938AAE8-E469-46CA-8416-DA714B57CDAD}" type="pres">
      <dgm:prSet presAssocID="{6B6B8521-192C-45D9-BA78-D1B2C1768CE3}" presName="parTx" presStyleLbl="alignNode1" presStyleIdx="0" presStyleCnt="3">
        <dgm:presLayoutVars>
          <dgm:chMax val="0"/>
          <dgm:chPref val="0"/>
        </dgm:presLayoutVars>
      </dgm:prSet>
      <dgm:spPr/>
    </dgm:pt>
    <dgm:pt modelId="{8B16600F-6373-460B-B581-70CDE583EA1B}" type="pres">
      <dgm:prSet presAssocID="{6B6B8521-192C-45D9-BA78-D1B2C1768CE3}" presName="desTx" presStyleLbl="alignAccFollowNode1" presStyleIdx="0" presStyleCnt="3">
        <dgm:presLayoutVars/>
      </dgm:prSet>
      <dgm:spPr/>
    </dgm:pt>
    <dgm:pt modelId="{901049F9-65E6-4BCF-9BB0-66CD8CE89C48}" type="pres">
      <dgm:prSet presAssocID="{7CACF0E0-8ED5-4C23-87DE-127F948673E7}" presName="space" presStyleCnt="0"/>
      <dgm:spPr/>
    </dgm:pt>
    <dgm:pt modelId="{39C87A36-8FC0-4E29-B5E3-125790FAAAF0}" type="pres">
      <dgm:prSet presAssocID="{3B2755F2-D18D-4BB6-918E-BCF78462E776}" presName="composite" presStyleCnt="0"/>
      <dgm:spPr/>
    </dgm:pt>
    <dgm:pt modelId="{CED5E604-293C-4F76-AF14-712E58BE743A}" type="pres">
      <dgm:prSet presAssocID="{3B2755F2-D18D-4BB6-918E-BCF78462E776}" presName="parTx" presStyleLbl="alignNode1" presStyleIdx="1" presStyleCnt="3">
        <dgm:presLayoutVars>
          <dgm:chMax val="0"/>
          <dgm:chPref val="0"/>
        </dgm:presLayoutVars>
      </dgm:prSet>
      <dgm:spPr/>
    </dgm:pt>
    <dgm:pt modelId="{2CC7F1FA-2EBD-4B50-8F4A-CD2C7A564BEB}" type="pres">
      <dgm:prSet presAssocID="{3B2755F2-D18D-4BB6-918E-BCF78462E776}" presName="desTx" presStyleLbl="alignAccFollowNode1" presStyleIdx="1" presStyleCnt="3">
        <dgm:presLayoutVars/>
      </dgm:prSet>
      <dgm:spPr/>
    </dgm:pt>
    <dgm:pt modelId="{D6FEDBC6-84D2-43BD-A5BC-6095E9C385F3}" type="pres">
      <dgm:prSet presAssocID="{580F77D3-CA18-4F45-B13E-90ACC36ADDB6}" presName="space" presStyleCnt="0"/>
      <dgm:spPr/>
    </dgm:pt>
    <dgm:pt modelId="{44E06233-3235-480C-8B6A-7E8D9276C14F}" type="pres">
      <dgm:prSet presAssocID="{051DAE97-0D1C-402D-BE9E-A5CF6BE668E9}" presName="composite" presStyleCnt="0"/>
      <dgm:spPr/>
    </dgm:pt>
    <dgm:pt modelId="{EF8E1F39-FC83-414D-98C8-CBE954F813C3}" type="pres">
      <dgm:prSet presAssocID="{051DAE97-0D1C-402D-BE9E-A5CF6BE668E9}" presName="parTx" presStyleLbl="alignNode1" presStyleIdx="2" presStyleCnt="3">
        <dgm:presLayoutVars>
          <dgm:chMax val="0"/>
          <dgm:chPref val="0"/>
        </dgm:presLayoutVars>
      </dgm:prSet>
      <dgm:spPr/>
    </dgm:pt>
    <dgm:pt modelId="{CFE955C6-8337-4C8E-B156-4C601D22F1E6}" type="pres">
      <dgm:prSet presAssocID="{051DAE97-0D1C-402D-BE9E-A5CF6BE668E9}" presName="desTx" presStyleLbl="alignAccFollowNode1" presStyleIdx="2" presStyleCnt="3">
        <dgm:presLayoutVars/>
      </dgm:prSet>
      <dgm:spPr/>
    </dgm:pt>
  </dgm:ptLst>
  <dgm:cxnLst>
    <dgm:cxn modelId="{FED0C400-4545-4E29-A2EE-211F95F8A38B}" srcId="{A9EA8A73-D8FC-4094-892A-74FACDB4548E}" destId="{6B6B8521-192C-45D9-BA78-D1B2C1768CE3}" srcOrd="0" destOrd="0" parTransId="{6F4C868A-3A41-4FBF-B244-113AF2A52B1A}" sibTransId="{7CACF0E0-8ED5-4C23-87DE-127F948673E7}"/>
    <dgm:cxn modelId="{8E8CE101-4930-4334-BF3A-65D84167F47B}" srcId="{3B2755F2-D18D-4BB6-918E-BCF78462E776}" destId="{C0107555-A738-4078-8F58-1397AE1A5EB3}" srcOrd="0" destOrd="0" parTransId="{0FB5FDAA-63A1-4A09-A4FD-9884246C61B2}" sibTransId="{CEB942BE-4D5A-439B-8BE6-FA95A4C4AF3E}"/>
    <dgm:cxn modelId="{1202B628-A500-4140-9DF8-9EDD14C9935D}" type="presOf" srcId="{80B35A82-8B6E-4F68-928F-95F2777A0E9C}" destId="{CFE955C6-8337-4C8E-B156-4C601D22F1E6}" srcOrd="0" destOrd="1" presId="urn:microsoft.com/office/officeart/2016/7/layout/ChevronBlockProcess"/>
    <dgm:cxn modelId="{D44B6829-991B-417A-99EB-1C9C2F34FCCC}" srcId="{09482564-A61B-41D9-A4F1-296D724BD5FF}" destId="{B197F2DA-0560-4B6A-9BCB-3CE3D2361265}" srcOrd="0" destOrd="0" parTransId="{E3FED51F-0618-4458-8FEF-34796A8C5DB1}" sibTransId="{5BBD7C87-2274-422D-A030-EABD1B0C8B96}"/>
    <dgm:cxn modelId="{07D77B30-3204-40E9-9959-AE360FB60E06}" type="presOf" srcId="{F6887F13-5E30-4194-ADEC-B18786AE7968}" destId="{2CC7F1FA-2EBD-4B50-8F4A-CD2C7A564BEB}" srcOrd="0" destOrd="1" presId="urn:microsoft.com/office/officeart/2016/7/layout/ChevronBlockProcess"/>
    <dgm:cxn modelId="{76BDE244-CBF3-4B42-8157-81D06DDA3F98}" srcId="{C0107555-A738-4078-8F58-1397AE1A5EB3}" destId="{F6887F13-5E30-4194-ADEC-B18786AE7968}" srcOrd="0" destOrd="0" parTransId="{5579ABF2-16AB-463F-A50A-F5559CA74BDE}" sibTransId="{848F058C-718B-4DFF-8608-E7897564301E}"/>
    <dgm:cxn modelId="{1EB49176-AB3C-49A5-823C-8ED10102796C}" type="presOf" srcId="{C0107555-A738-4078-8F58-1397AE1A5EB3}" destId="{2CC7F1FA-2EBD-4B50-8F4A-CD2C7A564BEB}" srcOrd="0" destOrd="0" presId="urn:microsoft.com/office/officeart/2016/7/layout/ChevronBlockProcess"/>
    <dgm:cxn modelId="{EC52B27B-E689-4F57-9502-A3C645B3D532}" type="presOf" srcId="{6B6B8521-192C-45D9-BA78-D1B2C1768CE3}" destId="{5938AAE8-E469-46CA-8416-DA714B57CDAD}" srcOrd="0" destOrd="0" presId="urn:microsoft.com/office/officeart/2016/7/layout/ChevronBlockProcess"/>
    <dgm:cxn modelId="{6B672E7E-EB0A-4BE9-A872-2EC99A93927A}" srcId="{771D3C13-A0B8-4433-9CAF-25C1D1682EEC}" destId="{80B35A82-8B6E-4F68-928F-95F2777A0E9C}" srcOrd="0" destOrd="0" parTransId="{ED7F84A0-F0E4-4620-83E0-8049B1E0A1AE}" sibTransId="{F6343EC2-EEF0-4D77-BBFD-5BA00EA77B12}"/>
    <dgm:cxn modelId="{51DA807F-F71B-4E26-9426-A7782C011D8B}" srcId="{6B6B8521-192C-45D9-BA78-D1B2C1768CE3}" destId="{09482564-A61B-41D9-A4F1-296D724BD5FF}" srcOrd="0" destOrd="0" parTransId="{CEAA10DA-8A3A-48DC-ABA0-12F3610EA7EF}" sibTransId="{83E2D0AA-92F9-4E03-BDB2-1E88F6F0FD4D}"/>
    <dgm:cxn modelId="{0AC6ED8A-CAC3-4C2E-82E5-383E6D85231A}" type="presOf" srcId="{771D3C13-A0B8-4433-9CAF-25C1D1682EEC}" destId="{CFE955C6-8337-4C8E-B156-4C601D22F1E6}" srcOrd="0" destOrd="0" presId="urn:microsoft.com/office/officeart/2016/7/layout/ChevronBlockProcess"/>
    <dgm:cxn modelId="{9A2B9B9B-4676-428C-9C07-88273B1DAF16}" srcId="{A9EA8A73-D8FC-4094-892A-74FACDB4548E}" destId="{051DAE97-0D1C-402D-BE9E-A5CF6BE668E9}" srcOrd="2" destOrd="0" parTransId="{2D847044-9974-4B21-927C-67595D704AE1}" sibTransId="{27CEEA1A-0641-4ECB-B48E-5ADAF356BDBB}"/>
    <dgm:cxn modelId="{A6A705A5-A98F-4D5E-AE94-C4BBFA7A6C22}" type="presOf" srcId="{051DAE97-0D1C-402D-BE9E-A5CF6BE668E9}" destId="{EF8E1F39-FC83-414D-98C8-CBE954F813C3}" srcOrd="0" destOrd="0" presId="urn:microsoft.com/office/officeart/2016/7/layout/ChevronBlockProcess"/>
    <dgm:cxn modelId="{373222A8-C358-48EB-B1A5-B02B28DB77B2}" type="presOf" srcId="{3B2755F2-D18D-4BB6-918E-BCF78462E776}" destId="{CED5E604-293C-4F76-AF14-712E58BE743A}" srcOrd="0" destOrd="0" presId="urn:microsoft.com/office/officeart/2016/7/layout/ChevronBlockProcess"/>
    <dgm:cxn modelId="{0CF8C3B0-EDB4-4D0C-B768-E9059E87DF70}" type="presOf" srcId="{09482564-A61B-41D9-A4F1-296D724BD5FF}" destId="{8B16600F-6373-460B-B581-70CDE583EA1B}" srcOrd="0" destOrd="0" presId="urn:microsoft.com/office/officeart/2016/7/layout/ChevronBlockProcess"/>
    <dgm:cxn modelId="{3AD81FC2-4B23-4565-A53E-C09A754ACAE9}" type="presOf" srcId="{A9EA8A73-D8FC-4094-892A-74FACDB4548E}" destId="{E074295C-5B09-406F-9497-E76625482654}" srcOrd="0" destOrd="0" presId="urn:microsoft.com/office/officeart/2016/7/layout/ChevronBlockProcess"/>
    <dgm:cxn modelId="{3C49F9CA-5D7E-4AA9-8927-962D7DF8705E}" srcId="{051DAE97-0D1C-402D-BE9E-A5CF6BE668E9}" destId="{771D3C13-A0B8-4433-9CAF-25C1D1682EEC}" srcOrd="0" destOrd="0" parTransId="{D5A688EA-F245-4A60-9169-54DD3B0A5373}" sibTransId="{045BC0A7-F421-44D9-BAC1-62D70E76B6F6}"/>
    <dgm:cxn modelId="{0A384DF0-0E58-4B3C-9F98-151109F10780}" type="presOf" srcId="{B197F2DA-0560-4B6A-9BCB-3CE3D2361265}" destId="{8B16600F-6373-460B-B581-70CDE583EA1B}" srcOrd="0" destOrd="1" presId="urn:microsoft.com/office/officeart/2016/7/layout/ChevronBlockProcess"/>
    <dgm:cxn modelId="{868C8CF8-3EC3-4389-9018-7715F04C9264}" srcId="{A9EA8A73-D8FC-4094-892A-74FACDB4548E}" destId="{3B2755F2-D18D-4BB6-918E-BCF78462E776}" srcOrd="1" destOrd="0" parTransId="{E5368165-F72A-46EE-BD69-840666ECA019}" sibTransId="{580F77D3-CA18-4F45-B13E-90ACC36ADDB6}"/>
    <dgm:cxn modelId="{E1A7E26A-16CB-477A-AB4C-D0E34556527C}" type="presParOf" srcId="{E074295C-5B09-406F-9497-E76625482654}" destId="{F494142B-AA9A-48A8-8A2E-766792693EBD}" srcOrd="0" destOrd="0" presId="urn:microsoft.com/office/officeart/2016/7/layout/ChevronBlockProcess"/>
    <dgm:cxn modelId="{D3655CB5-37E2-4208-BD90-7B6BF9EA9C96}" type="presParOf" srcId="{F494142B-AA9A-48A8-8A2E-766792693EBD}" destId="{5938AAE8-E469-46CA-8416-DA714B57CDAD}" srcOrd="0" destOrd="0" presId="urn:microsoft.com/office/officeart/2016/7/layout/ChevronBlockProcess"/>
    <dgm:cxn modelId="{E79EEA4D-372D-4757-ADDB-D079F6A1BAE1}" type="presParOf" srcId="{F494142B-AA9A-48A8-8A2E-766792693EBD}" destId="{8B16600F-6373-460B-B581-70CDE583EA1B}" srcOrd="1" destOrd="0" presId="urn:microsoft.com/office/officeart/2016/7/layout/ChevronBlockProcess"/>
    <dgm:cxn modelId="{DFE3DCD6-B6D4-4C33-AF7B-67C97814D52E}" type="presParOf" srcId="{E074295C-5B09-406F-9497-E76625482654}" destId="{901049F9-65E6-4BCF-9BB0-66CD8CE89C48}" srcOrd="1" destOrd="0" presId="urn:microsoft.com/office/officeart/2016/7/layout/ChevronBlockProcess"/>
    <dgm:cxn modelId="{32AA437F-24B7-458E-85DD-149F55E790F2}" type="presParOf" srcId="{E074295C-5B09-406F-9497-E76625482654}" destId="{39C87A36-8FC0-4E29-B5E3-125790FAAAF0}" srcOrd="2" destOrd="0" presId="urn:microsoft.com/office/officeart/2016/7/layout/ChevronBlockProcess"/>
    <dgm:cxn modelId="{22A53B4A-E90E-4E99-80CD-99F34EFD192F}" type="presParOf" srcId="{39C87A36-8FC0-4E29-B5E3-125790FAAAF0}" destId="{CED5E604-293C-4F76-AF14-712E58BE743A}" srcOrd="0" destOrd="0" presId="urn:microsoft.com/office/officeart/2016/7/layout/ChevronBlockProcess"/>
    <dgm:cxn modelId="{5CA52C9A-FBC0-497F-9371-AAA64EC5698A}" type="presParOf" srcId="{39C87A36-8FC0-4E29-B5E3-125790FAAAF0}" destId="{2CC7F1FA-2EBD-4B50-8F4A-CD2C7A564BEB}" srcOrd="1" destOrd="0" presId="urn:microsoft.com/office/officeart/2016/7/layout/ChevronBlockProcess"/>
    <dgm:cxn modelId="{ACA54DFD-B630-400E-9BF0-281118BA5662}" type="presParOf" srcId="{E074295C-5B09-406F-9497-E76625482654}" destId="{D6FEDBC6-84D2-43BD-A5BC-6095E9C385F3}" srcOrd="3" destOrd="0" presId="urn:microsoft.com/office/officeart/2016/7/layout/ChevronBlockProcess"/>
    <dgm:cxn modelId="{E6324631-A27C-413F-AA7E-4F39196B73F4}" type="presParOf" srcId="{E074295C-5B09-406F-9497-E76625482654}" destId="{44E06233-3235-480C-8B6A-7E8D9276C14F}" srcOrd="4" destOrd="0" presId="urn:microsoft.com/office/officeart/2016/7/layout/ChevronBlockProcess"/>
    <dgm:cxn modelId="{EAED771A-0318-42C0-AC11-8A3AFAA51E72}" type="presParOf" srcId="{44E06233-3235-480C-8B6A-7E8D9276C14F}" destId="{EF8E1F39-FC83-414D-98C8-CBE954F813C3}" srcOrd="0" destOrd="0" presId="urn:microsoft.com/office/officeart/2016/7/layout/ChevronBlockProcess"/>
    <dgm:cxn modelId="{BD887A52-AB24-4C8E-B6E7-7D4C474458E7}" type="presParOf" srcId="{44E06233-3235-480C-8B6A-7E8D9276C14F}" destId="{CFE955C6-8337-4C8E-B156-4C601D22F1E6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47AC4-2762-4CC5-A7E9-48A54E00BBE2}">
      <dsp:nvSpPr>
        <dsp:cNvPr id="0" name=""/>
        <dsp:cNvSpPr/>
      </dsp:nvSpPr>
      <dsp:spPr>
        <a:xfrm>
          <a:off x="0" y="488742"/>
          <a:ext cx="6910387" cy="1308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Developer: Comprised of all </a:t>
          </a:r>
          <a:r>
            <a:rPr lang="en-US" sz="2600" kern="1200" dirty="0">
              <a:latin typeface="Tw Cen MT" panose="020F0302020204030204"/>
            </a:rPr>
            <a:t>kinds</a:t>
          </a:r>
          <a:r>
            <a:rPr lang="en-US" sz="2600" kern="1200" dirty="0"/>
            <a:t> of people including designers, writers, programmers, etc. They develop the product.</a:t>
          </a:r>
        </a:p>
      </dsp:txBody>
      <dsp:txXfrm>
        <a:off x="63854" y="552596"/>
        <a:ext cx="6782679" cy="1180352"/>
      </dsp:txXfrm>
    </dsp:sp>
    <dsp:sp modelId="{57E17BD0-5A2C-4037-B5A0-AE08D9C95CEE}">
      <dsp:nvSpPr>
        <dsp:cNvPr id="0" name=""/>
        <dsp:cNvSpPr/>
      </dsp:nvSpPr>
      <dsp:spPr>
        <a:xfrm>
          <a:off x="0" y="1871682"/>
          <a:ext cx="6910387" cy="1308060"/>
        </a:xfrm>
        <a:prstGeom prst="roundRect">
          <a:avLst/>
        </a:prstGeom>
        <a:solidFill>
          <a:schemeClr val="accent2">
            <a:hueOff val="-748457"/>
            <a:satOff val="-337"/>
            <a:lumOff val="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Product Owner: Represents the business and tells the development team what is most important to deliver.</a:t>
          </a:r>
        </a:p>
      </dsp:txBody>
      <dsp:txXfrm>
        <a:off x="63854" y="1935536"/>
        <a:ext cx="6782679" cy="1180352"/>
      </dsp:txXfrm>
    </dsp:sp>
    <dsp:sp modelId="{E867C523-8FD8-492A-B555-2B11A0BC09A5}">
      <dsp:nvSpPr>
        <dsp:cNvPr id="0" name=""/>
        <dsp:cNvSpPr/>
      </dsp:nvSpPr>
      <dsp:spPr>
        <a:xfrm>
          <a:off x="0" y="3254622"/>
          <a:ext cx="6910387" cy="1308060"/>
        </a:xfrm>
        <a:prstGeom prst="roundRect">
          <a:avLst/>
        </a:prstGeom>
        <a:solidFill>
          <a:schemeClr val="accent2">
            <a:hueOff val="-1496915"/>
            <a:satOff val="-674"/>
            <a:lumOff val="70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Scrum master: Ensures that the scrum is being done well, and supports both the Product Owner and the Developers throughout development.</a:t>
          </a:r>
        </a:p>
      </dsp:txBody>
      <dsp:txXfrm>
        <a:off x="63854" y="3318476"/>
        <a:ext cx="6782679" cy="1180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F419-0ED4-4A0E-8F8C-5497FAB48715}">
      <dsp:nvSpPr>
        <dsp:cNvPr id="0" name=""/>
        <dsp:cNvSpPr/>
      </dsp:nvSpPr>
      <dsp:spPr>
        <a:xfrm>
          <a:off x="8542" y="24636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1</a:t>
          </a:r>
        </a:p>
      </dsp:txBody>
      <dsp:txXfrm>
        <a:off x="312796" y="246369"/>
        <a:ext cx="2772092" cy="1014180"/>
      </dsp:txXfrm>
    </dsp:sp>
    <dsp:sp modelId="{A4BEF404-8791-4D54-9C7B-4812CEDB0244}">
      <dsp:nvSpPr>
        <dsp:cNvPr id="0" name=""/>
        <dsp:cNvSpPr/>
      </dsp:nvSpPr>
      <dsp:spPr>
        <a:xfrm>
          <a:off x="8542" y="1260549"/>
          <a:ext cx="3076346" cy="22791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Requirements</a:t>
          </a:r>
          <a:r>
            <a:rPr lang="en-US" sz="1900" kern="1200" dirty="0">
              <a:latin typeface="Tw Cen MT" panose="020F0302020204030204"/>
            </a:rPr>
            <a:t>: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 Owner establishes project features, non-supported features, and end-result goals.</a:t>
          </a:r>
        </a:p>
      </dsp:txBody>
      <dsp:txXfrm>
        <a:off x="8542" y="1260549"/>
        <a:ext cx="3076346" cy="2279160"/>
      </dsp:txXfrm>
    </dsp:sp>
    <dsp:sp modelId="{4BE5F34D-F00C-495D-9327-D29A0E335121}">
      <dsp:nvSpPr>
        <dsp:cNvPr id="0" name=""/>
        <dsp:cNvSpPr/>
      </dsp:nvSpPr>
      <dsp:spPr>
        <a:xfrm>
          <a:off x="3338899" y="24636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-748457"/>
            <a:satOff val="-337"/>
            <a:lumOff val="3529"/>
            <a:alphaOff val="0"/>
          </a:schemeClr>
        </a:solidFill>
        <a:ln w="15875" cap="flat" cmpd="sng" algn="ctr">
          <a:solidFill>
            <a:schemeClr val="accent2">
              <a:hueOff val="-748457"/>
              <a:satOff val="-337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 2</a:t>
          </a:r>
        </a:p>
      </dsp:txBody>
      <dsp:txXfrm>
        <a:off x="3643153" y="246369"/>
        <a:ext cx="2772092" cy="1014180"/>
      </dsp:txXfrm>
    </dsp:sp>
    <dsp:sp modelId="{D3C26595-4C06-4BC0-BB2B-BFD97B712D2B}">
      <dsp:nvSpPr>
        <dsp:cNvPr id="0" name=""/>
        <dsp:cNvSpPr/>
      </dsp:nvSpPr>
      <dsp:spPr>
        <a:xfrm>
          <a:off x="3338899" y="1260549"/>
          <a:ext cx="3076346" cy="2279160"/>
        </a:xfrm>
        <a:prstGeom prst="rect">
          <a:avLst/>
        </a:prstGeom>
        <a:solidFill>
          <a:schemeClr val="accent2">
            <a:tint val="40000"/>
            <a:alpha val="90000"/>
            <a:hueOff val="-617535"/>
            <a:satOff val="7923"/>
            <a:lumOff val="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17535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Developers establish software requirements and defines how it will be coded. A rough UI/UX mockup is created in this stage.</a:t>
          </a:r>
        </a:p>
      </dsp:txBody>
      <dsp:txXfrm>
        <a:off x="3338899" y="1260549"/>
        <a:ext cx="3076346" cy="2279160"/>
      </dsp:txXfrm>
    </dsp:sp>
    <dsp:sp modelId="{CE119F00-811F-47E1-912E-75AB2A61D707}">
      <dsp:nvSpPr>
        <dsp:cNvPr id="0" name=""/>
        <dsp:cNvSpPr/>
      </dsp:nvSpPr>
      <dsp:spPr>
        <a:xfrm>
          <a:off x="6669257" y="24636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-1496915"/>
            <a:satOff val="-674"/>
            <a:lumOff val="7057"/>
            <a:alphaOff val="0"/>
          </a:schemeClr>
        </a:solidFill>
        <a:ln w="15875" cap="flat" cmpd="sng" algn="ctr">
          <a:solidFill>
            <a:schemeClr val="accent2">
              <a:hueOff val="-1496915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3</a:t>
          </a:r>
        </a:p>
      </dsp:txBody>
      <dsp:txXfrm>
        <a:off x="6973511" y="246369"/>
        <a:ext cx="2772092" cy="1014180"/>
      </dsp:txXfrm>
    </dsp:sp>
    <dsp:sp modelId="{117BB988-65CF-496B-8841-FEA7C81AECF3}">
      <dsp:nvSpPr>
        <dsp:cNvPr id="0" name=""/>
        <dsp:cNvSpPr/>
      </dsp:nvSpPr>
      <dsp:spPr>
        <a:xfrm>
          <a:off x="6669257" y="1260549"/>
          <a:ext cx="3076346" cy="2279160"/>
        </a:xfrm>
        <a:prstGeom prst="rect">
          <a:avLst/>
        </a:prstGeom>
        <a:solidFill>
          <a:schemeClr val="accent2">
            <a:tint val="40000"/>
            <a:alpha val="90000"/>
            <a:hueOff val="-1235070"/>
            <a:satOff val="15847"/>
            <a:lumOff val="141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35070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Development and Coding: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Code is written in this stage along with converting design documentation into the actual software. This phase generally takes the longest.</a:t>
          </a:r>
        </a:p>
      </dsp:txBody>
      <dsp:txXfrm>
        <a:off x="6669257" y="1260549"/>
        <a:ext cx="3076346" cy="2279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AAE8-E469-46CA-8416-DA714B57CDAD}">
      <dsp:nvSpPr>
        <dsp:cNvPr id="0" name=""/>
        <dsp:cNvSpPr/>
      </dsp:nvSpPr>
      <dsp:spPr>
        <a:xfrm>
          <a:off x="8542" y="350300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4</a:t>
          </a:r>
        </a:p>
      </dsp:txBody>
      <dsp:txXfrm>
        <a:off x="312796" y="350300"/>
        <a:ext cx="2772092" cy="1014180"/>
      </dsp:txXfrm>
    </dsp:sp>
    <dsp:sp modelId="{8B16600F-6373-460B-B581-70CDE583EA1B}">
      <dsp:nvSpPr>
        <dsp:cNvPr id="0" name=""/>
        <dsp:cNvSpPr/>
      </dsp:nvSpPr>
      <dsp:spPr>
        <a:xfrm>
          <a:off x="8542" y="1364480"/>
          <a:ext cx="3076346" cy="20712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and Testing: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This phase is spent on making sure the software is bug-free and compatible across all platforms. </a:t>
          </a:r>
        </a:p>
      </dsp:txBody>
      <dsp:txXfrm>
        <a:off x="8542" y="1364480"/>
        <a:ext cx="3076346" cy="2071298"/>
      </dsp:txXfrm>
    </dsp:sp>
    <dsp:sp modelId="{CED5E604-293C-4F76-AF14-712E58BE743A}">
      <dsp:nvSpPr>
        <dsp:cNvPr id="0" name=""/>
        <dsp:cNvSpPr/>
      </dsp:nvSpPr>
      <dsp:spPr>
        <a:xfrm>
          <a:off x="3338899" y="350300"/>
          <a:ext cx="3380600" cy="1014180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5</a:t>
          </a:r>
        </a:p>
      </dsp:txBody>
      <dsp:txXfrm>
        <a:off x="3643153" y="350300"/>
        <a:ext cx="2772092" cy="1014180"/>
      </dsp:txXfrm>
    </dsp:sp>
    <dsp:sp modelId="{2CC7F1FA-2EBD-4B50-8F4A-CD2C7A564BEB}">
      <dsp:nvSpPr>
        <dsp:cNvPr id="0" name=""/>
        <dsp:cNvSpPr/>
      </dsp:nvSpPr>
      <dsp:spPr>
        <a:xfrm>
          <a:off x="3338899" y="1364480"/>
          <a:ext cx="3076346" cy="207129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and Deployment: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 application is deployed to the servers and available for use to the customers.</a:t>
          </a:r>
        </a:p>
      </dsp:txBody>
      <dsp:txXfrm>
        <a:off x="3338899" y="1364480"/>
        <a:ext cx="3076346" cy="2071298"/>
      </dsp:txXfrm>
    </dsp:sp>
    <dsp:sp modelId="{EF8E1F39-FC83-414D-98C8-CBE954F813C3}">
      <dsp:nvSpPr>
        <dsp:cNvPr id="0" name=""/>
        <dsp:cNvSpPr/>
      </dsp:nvSpPr>
      <dsp:spPr>
        <a:xfrm>
          <a:off x="6669257" y="350300"/>
          <a:ext cx="3380600" cy="1014180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6</a:t>
          </a:r>
        </a:p>
      </dsp:txBody>
      <dsp:txXfrm>
        <a:off x="6973511" y="350300"/>
        <a:ext cx="2772092" cy="1014180"/>
      </dsp:txXfrm>
    </dsp:sp>
    <dsp:sp modelId="{CFE955C6-8337-4C8E-B156-4C601D22F1E6}">
      <dsp:nvSpPr>
        <dsp:cNvPr id="0" name=""/>
        <dsp:cNvSpPr/>
      </dsp:nvSpPr>
      <dsp:spPr>
        <a:xfrm>
          <a:off x="6669257" y="1364480"/>
          <a:ext cx="3076346" cy="207129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Review: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Product Owner reviews the progress made and communicates any more requirements to the development team.</a:t>
          </a:r>
        </a:p>
      </dsp:txBody>
      <dsp:txXfrm>
        <a:off x="6669257" y="1364480"/>
        <a:ext cx="3076346" cy="207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7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9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0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vant.software/blog/agile-software-development-lifecycle-phases-explained/" TargetMode="External"/><Relationship Id="rId2" Type="http://schemas.openxmlformats.org/officeDocument/2006/relationships/hyperlink" Target="https://www.atlassian.com/agile/scrum/ro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artsheet.com/when-choose-waterfall-project-management-over-ag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1F02760-EA2A-420B-8F7A-1449B9CC6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3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Agile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0" tIns="0" rIns="91440" bIns="0" rtlCol="0" anchor="t">
            <a:normAutofit/>
          </a:bodyPr>
          <a:lstStyle/>
          <a:p>
            <a:r>
              <a:rPr lang="en-US" dirty="0"/>
              <a:t>Garrett Dunn</a:t>
            </a:r>
          </a:p>
          <a:p>
            <a:endParaRPr lang="en-US" dirty="0"/>
          </a:p>
        </p:txBody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E3D96-AF41-4634-B906-339949D3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Scrum-agile Roles</a:t>
            </a:r>
          </a:p>
        </p:txBody>
      </p:sp>
      <p:cxnSp>
        <p:nvCxnSpPr>
          <p:cNvPr id="23" name="Straight Connector 26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8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FBDF6C5-F713-4FF0-AFD0-C8CC627BC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72876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87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79679-526A-4632-BF08-D40D775D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Agile SDLC Phases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139A540-95E1-4FD7-A027-3CFE58255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0785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59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79679-526A-4632-BF08-D40D775D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Agile SDLC Phases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D2CB962-2CF6-422E-B1DD-934BEE76F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7769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280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4A126-42D1-4FD4-A068-9E37D10D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Waterfall vs. Agile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AE87-59AB-4E80-A43A-8B4A9D5D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Waterfall Approach:</a:t>
            </a:r>
          </a:p>
          <a:p>
            <a:pPr marL="383540" lvl="1"/>
            <a:r>
              <a:rPr lang="en-US" dirty="0"/>
              <a:t>Requirements are clear and settled.</a:t>
            </a:r>
          </a:p>
          <a:p>
            <a:pPr marL="383540" lvl="1"/>
            <a:r>
              <a:rPr lang="en-US" dirty="0"/>
              <a:t>Customer sets requirements and isn't as involved in development.</a:t>
            </a:r>
          </a:p>
          <a:p>
            <a:pPr marL="383540" lvl="1"/>
            <a:r>
              <a:rPr lang="en-US" dirty="0"/>
              <a:t>Quality over speed.</a:t>
            </a:r>
          </a:p>
          <a:p>
            <a:pPr marL="383540" lvl="1"/>
            <a:r>
              <a:rPr lang="en-US" dirty="0"/>
              <a:t>Management requires documents and metrics.</a:t>
            </a:r>
          </a:p>
          <a:p>
            <a:pPr marL="383540" lvl="1"/>
            <a:r>
              <a:rPr lang="en-US" dirty="0"/>
              <a:t>Many dependencies.</a:t>
            </a:r>
          </a:p>
          <a:p>
            <a:pPr marL="383540" lvl="1"/>
            <a:r>
              <a:rPr lang="en-US" dirty="0"/>
              <a:t>Team members only know one role.</a:t>
            </a:r>
          </a:p>
        </p:txBody>
      </p:sp>
    </p:spTree>
    <p:extLst>
      <p:ext uri="{BB962C8B-B14F-4D97-AF65-F5344CB8AC3E}">
        <p14:creationId xmlns:p14="http://schemas.microsoft.com/office/powerpoint/2010/main" val="283101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CA65E-7341-49C1-BD2D-2F4F1CC0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Waterfall vs. Agile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7431-53A3-43AE-A5F1-CFB29E2B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Agile Approach:</a:t>
            </a:r>
          </a:p>
          <a:p>
            <a:pPr marL="383540" lvl="1"/>
            <a:r>
              <a:rPr lang="en-US" dirty="0"/>
              <a:t>Requirements are uncertain.</a:t>
            </a:r>
          </a:p>
          <a:p>
            <a:pPr marL="383540" lvl="1"/>
            <a:r>
              <a:rPr lang="en-US" dirty="0"/>
              <a:t>Customer is more involved.</a:t>
            </a:r>
          </a:p>
          <a:p>
            <a:pPr marL="383540" lvl="1"/>
            <a:r>
              <a:rPr lang="en-US" dirty="0"/>
              <a:t>Rapidly changing market.</a:t>
            </a:r>
          </a:p>
          <a:p>
            <a:pPr marL="383540" lvl="1"/>
            <a:r>
              <a:rPr lang="en-US" dirty="0"/>
              <a:t>Management prefers working software over artifacts.</a:t>
            </a:r>
          </a:p>
          <a:p>
            <a:pPr marL="383540" lvl="1"/>
            <a:r>
              <a:rPr lang="en-US" dirty="0"/>
              <a:t>Fewer dependencies.</a:t>
            </a:r>
          </a:p>
          <a:p>
            <a:pPr marL="383540" lvl="1"/>
            <a:r>
              <a:rPr lang="en-US" dirty="0"/>
              <a:t>Team members can perform multiple roles.</a:t>
            </a:r>
          </a:p>
        </p:txBody>
      </p:sp>
    </p:spTree>
    <p:extLst>
      <p:ext uri="{BB962C8B-B14F-4D97-AF65-F5344CB8AC3E}">
        <p14:creationId xmlns:p14="http://schemas.microsoft.com/office/powerpoint/2010/main" val="127343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8BA3-C917-4253-AA30-83326453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Works Cited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A38A-F23D-4578-89B9-F979D0F4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 marL="383540" lvl="1"/>
            <a:r>
              <a:rPr lang="en-US" dirty="0">
                <a:ea typeface="+mn-lt"/>
                <a:cs typeface="+mn-lt"/>
              </a:rPr>
              <a:t>Atlassian. (n.d.). </a:t>
            </a:r>
            <a:r>
              <a:rPr lang="en-US" i="1" dirty="0">
                <a:ea typeface="+mn-lt"/>
                <a:cs typeface="+mn-lt"/>
              </a:rPr>
              <a:t>Agile scrum roles</a:t>
            </a:r>
            <a:r>
              <a:rPr lang="en-US" dirty="0">
                <a:ea typeface="+mn-lt"/>
                <a:cs typeface="+mn-lt"/>
              </a:rPr>
              <a:t>. Atlassian. </a:t>
            </a:r>
            <a:r>
              <a:rPr lang="en-US" dirty="0">
                <a:ea typeface="+mn-lt"/>
                <a:cs typeface="+mn-lt"/>
                <a:hlinkClick r:id="rId2"/>
              </a:rPr>
              <a:t>https://www.atlassian.com/agile/scrum/roles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 dirty="0">
                <a:ea typeface="+mn-lt"/>
                <a:cs typeface="+mn-lt"/>
              </a:rPr>
              <a:t>Feoktistov, I. (2021, July 30). </a:t>
            </a:r>
            <a:r>
              <a:rPr lang="en-US" i="1" dirty="0">
                <a:ea typeface="+mn-lt"/>
                <a:cs typeface="+mn-lt"/>
              </a:rPr>
              <a:t>Agile software development LIFECYCLE Phases explained</a:t>
            </a:r>
            <a:r>
              <a:rPr lang="en-US" dirty="0">
                <a:ea typeface="+mn-lt"/>
                <a:cs typeface="+mn-lt"/>
              </a:rPr>
              <a:t>. Relevant Software. </a:t>
            </a:r>
            <a:r>
              <a:rPr lang="en-US" dirty="0">
                <a:ea typeface="+mn-lt"/>
                <a:cs typeface="+mn-lt"/>
                <a:hlinkClick r:id="rId3"/>
              </a:rPr>
              <a:t>https://relevant.software/blog/agile-software-development-lifecycle-phases-explained/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pPr marL="383540" lvl="1"/>
            <a:r>
              <a:rPr lang="en-US" dirty="0">
                <a:ea typeface="+mn-lt"/>
                <a:cs typeface="+mn-lt"/>
              </a:rPr>
              <a:t>Eby, K. (n.d.). </a:t>
            </a:r>
            <a:r>
              <a:rPr lang="en-US" i="1" dirty="0">
                <a:ea typeface="+mn-lt"/>
                <a:cs typeface="+mn-lt"/>
              </a:rPr>
              <a:t>Using waterfall project management OVER AGILE</a:t>
            </a:r>
            <a:r>
              <a:rPr lang="en-US" dirty="0">
                <a:ea typeface="+mn-lt"/>
                <a:cs typeface="+mn-lt"/>
              </a:rPr>
              <a:t>. Smartsheet. </a:t>
            </a:r>
            <a:r>
              <a:rPr lang="en-US" dirty="0">
                <a:ea typeface="+mn-lt"/>
                <a:cs typeface="+mn-lt"/>
                <a:hlinkClick r:id="rId4"/>
              </a:rPr>
              <a:t>https://www.smartsheet.com/when-choose-waterfall-project-management-over-agile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383540"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3027"/>
      </a:dk2>
      <a:lt2>
        <a:srgbClr val="F0F2F3"/>
      </a:lt2>
      <a:accent1>
        <a:srgbClr val="E75B29"/>
      </a:accent1>
      <a:accent2>
        <a:srgbClr val="D51734"/>
      </a:accent2>
      <a:accent3>
        <a:srgbClr val="E72995"/>
      </a:accent3>
      <a:accent4>
        <a:srgbClr val="D517D2"/>
      </a:accent4>
      <a:accent5>
        <a:srgbClr val="9B29E7"/>
      </a:accent5>
      <a:accent6>
        <a:srgbClr val="573ADB"/>
      </a:accent6>
      <a:hlink>
        <a:srgbClr val="3C95B5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Agile Presentation</vt:lpstr>
      <vt:lpstr>Scrum-agile Roles</vt:lpstr>
      <vt:lpstr>Agile SDLC Phases</vt:lpstr>
      <vt:lpstr>Agile SDLC Phases</vt:lpstr>
      <vt:lpstr>Waterfall vs. Agile</vt:lpstr>
      <vt:lpstr>Waterfall vs. Agile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175</cp:revision>
  <dcterms:created xsi:type="dcterms:W3CDTF">2021-08-23T06:29:10Z</dcterms:created>
  <dcterms:modified xsi:type="dcterms:W3CDTF">2021-08-23T07:28:42Z</dcterms:modified>
</cp:coreProperties>
</file>