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63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Introducción a los gráficos en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delimitando los ejes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Eje X: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xlim=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3" name="Picture 1" descr="Gráficos-en-R_files/figure-pptx/remedy0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Eje 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ylim=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2" name="Picture 1" descr="Gráficos-en-R_files/figure-pptx/remedy0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Formas de los puntos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pch=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"p"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Tipos de Gráficos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 mtcars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Carga del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(mtcars)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Gráficos boxplot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Fórmula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mpg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cyl,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mtcars)</a:t>
            </a:r>
          </a:p>
        </p:txBody>
      </p:sp>
      <p:pic>
        <p:nvPicPr>
          <p:cNvPr id="3" name="Picture 1" descr="Gráficos-en-R_files/figure-pptx/remedy0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boxplot</a:t>
            </a:r>
            <a:r>
              <a:rPr>
                <a:solidFill>
                  <a:srgbClr val="003B4F"/>
                </a:solidFill>
                <a:latin typeface="Courier"/>
              </a:rPr>
              <a:t>(mpg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cyl, mtcars)</a:t>
            </a:r>
          </a:p>
        </p:txBody>
      </p:sp>
      <p:pic>
        <p:nvPicPr>
          <p:cNvPr id="2" name="Picture 1" descr="Gráficos-en-R_files/figure-pptx/remedy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boxplot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mpg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cyl)</a:t>
            </a:r>
          </a:p>
        </p:txBody>
      </p:sp>
      <p:pic>
        <p:nvPicPr>
          <p:cNvPr id="2" name="Picture 1" descr="Gráficos-en-R_files/figure-pptx/remedy0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Gráficos histograma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Un ejemplo de histograma: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hist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mpg)</a:t>
            </a:r>
          </a:p>
        </p:txBody>
      </p:sp>
      <p:pic>
        <p:nvPicPr>
          <p:cNvPr id="3" name="Picture 1" descr="Gráficos-en-R_files/figure-pptx/remedy0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Gráficos barplot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counts &lt;- 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gear)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barplot</a:t>
            </a:r>
            <a:r>
              <a:rPr>
                <a:solidFill>
                  <a:srgbClr val="003B4F"/>
                </a:solidFill>
                <a:latin typeface="Courier"/>
              </a:rPr>
              <a:t>(counts,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"Car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Gears"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 columnas a barras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counts &lt;- 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gear)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barplot</a:t>
            </a:r>
            <a:r>
              <a:rPr>
                <a:solidFill>
                  <a:srgbClr val="003B4F"/>
                </a:solidFill>
                <a:latin typeface="Courier"/>
              </a:rPr>
              <a:t>(counts,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"Car Distribution"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horiz=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names.arg=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"3 Gears"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"4 Gears"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"5 Gears"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3" name="Picture 1" descr="Gráficos-en-R_files/figure-pptx/remedy0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Columnas apiladas en colores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counts &lt;- 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vs, 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gear)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barplot</a:t>
            </a:r>
            <a:r>
              <a:rPr>
                <a:solidFill>
                  <a:srgbClr val="003B4F"/>
                </a:solidFill>
                <a:latin typeface="Courier"/>
              </a:rPr>
              <a:t>(counts,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"Car Distribution by Gears and VS"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Gears"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rownames</a:t>
            </a:r>
            <a:r>
              <a:rPr>
                <a:solidFill>
                  <a:srgbClr val="003B4F"/>
                </a:solidFill>
                <a:latin typeface="Courier"/>
              </a:rPr>
              <a:t>(counts))</a:t>
            </a:r>
          </a:p>
        </p:txBody>
      </p:sp>
      <p:pic>
        <p:nvPicPr>
          <p:cNvPr id="3" name="Picture 1" descr="Gráficos-en-R_files/figure-pptx/remedy0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Columnas juntas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counts &lt;- 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vs, 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gear)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barplot</a:t>
            </a:r>
            <a:r>
              <a:rPr>
                <a:solidFill>
                  <a:srgbClr val="003B4F"/>
                </a:solidFill>
                <a:latin typeface="Courier"/>
              </a:rPr>
              <a:t>(counts,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"Car Distribution by Gears and VS"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Gears"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rownames</a:t>
            </a:r>
            <a:r>
              <a:rPr>
                <a:solidFill>
                  <a:srgbClr val="003B4F"/>
                </a:solidFill>
                <a:latin typeface="Courier"/>
              </a:rPr>
              <a:t>(counts), </a:t>
            </a:r>
            <a:r>
              <a:rPr>
                <a:solidFill>
                  <a:srgbClr val="657422"/>
                </a:solidFill>
                <a:latin typeface="Courier"/>
              </a:rPr>
              <a:t>beside=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Barras juntas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counts &lt;- 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vs, 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gear)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barplot</a:t>
            </a:r>
            <a:r>
              <a:rPr>
                <a:solidFill>
                  <a:srgbClr val="003B4F"/>
                </a:solidFill>
                <a:latin typeface="Courier"/>
              </a:rPr>
              <a:t>(counts,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"Car Distribution by Gears and VS"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Gears"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rownames</a:t>
            </a:r>
            <a:r>
              <a:rPr>
                <a:solidFill>
                  <a:srgbClr val="003B4F"/>
                </a:solidFill>
                <a:latin typeface="Courier"/>
              </a:rPr>
              <a:t>(counts), </a:t>
            </a:r>
            <a:r>
              <a:rPr>
                <a:solidFill>
                  <a:srgbClr val="657422"/>
                </a:solidFill>
                <a:latin typeface="Courier"/>
              </a:rPr>
              <a:t>beside=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horiz=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FAFC44-B938-E91A-7DC0-B29BF2F2B8BD}"/>
              </a:ext>
            </a:extLst>
          </p:cNvPr>
          <p:cNvSpPr/>
          <p:nvPr/>
        </p:nvSpPr>
        <p:spPr>
          <a:xfrm>
            <a:off x="704675" y="2571750"/>
            <a:ext cx="1996580" cy="2022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Conjunto de </a:t>
            </a:r>
            <a:r>
              <a:rPr dirty="0" err="1"/>
              <a:t>datos</a:t>
            </a:r>
            <a:r>
              <a:rPr dirty="0"/>
              <a:t>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Accediendo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conjuto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cars</a:t>
            </a:r>
          </a:p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data</a:t>
            </a:r>
            <a:r>
              <a:rPr dirty="0">
                <a:solidFill>
                  <a:srgbClr val="003B4F"/>
                </a:solidFill>
                <a:latin typeface="Courier"/>
              </a:rPr>
              <a:t>(cars)</a:t>
            </a:r>
          </a:p>
          <a:p>
            <a:pPr marL="0" lvl="0" indent="0">
              <a:buNone/>
            </a:pPr>
            <a:r>
              <a:rPr dirty="0"/>
              <a:t>Para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visión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de Cars</a:t>
            </a:r>
          </a:p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head</a:t>
            </a:r>
            <a:r>
              <a:rPr dirty="0">
                <a:solidFill>
                  <a:srgbClr val="003B4F"/>
                </a:solidFill>
                <a:latin typeface="Courier"/>
              </a:rPr>
              <a:t>(cars)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  </a:t>
            </a:r>
            <a:r>
              <a:rPr sz="1900" dirty="0">
                <a:latin typeface="Courier"/>
              </a:rPr>
              <a:t>speed </a:t>
            </a:r>
            <a:r>
              <a:rPr sz="1900" dirty="0" err="1">
                <a:latin typeface="Courier"/>
              </a:rPr>
              <a:t>dist</a:t>
            </a:r>
            <a:r>
              <a:rPr sz="1900" dirty="0">
                <a:latin typeface="Courier"/>
              </a:rPr>
              <a:t>
1     4    2
2     4   10
3     7    4
4     7   22
5     8   16
6     9   10</a:t>
            </a: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Gráficos con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Examinando el dataset con plot()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dist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speed)</a:t>
            </a:r>
          </a:p>
        </p:txBody>
      </p:sp>
      <p:pic>
        <p:nvPicPr>
          <p:cNvPr id="3" name="Picture 1" descr="Gráficos-en-R_files/figure-pptx/remedy00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Etiquetas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Eje X: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dist,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speed,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"Speed"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0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Ejes X e 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speed,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dist, 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"Speed"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ylab=</a:t>
            </a:r>
            <a:r>
              <a:rPr>
                <a:solidFill>
                  <a:srgbClr val="20794D"/>
                </a:solidFill>
                <a:latin typeface="Courier"/>
              </a:rPr>
              <a:t>"Stopping Distance"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2" name="Picture 1" descr="Gráficos-en-R_files/figure-pptx/remedy00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Títulos y subtítulos en plot:</a:t>
            </a:r>
          </a:p>
          <a:p>
            <a:pPr marL="0" lvl="0" indent="0">
              <a:buNone/>
            </a:pPr>
            <a:r>
              <a:t>Título: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dist,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speed, 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20794D"/>
                </a:solidFill>
                <a:latin typeface="Courier"/>
              </a:rPr>
              <a:t>"My Plot"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2" name="Picture 1" descr="Gráficos-en-R_files/figure-pptx/remedy00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Subtítulo: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sub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"My Plot Subtitle"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2" name="Picture 1" descr="Gráficos-en-R_files/figure-pptx/remedy00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Color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(cars,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"orange"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Gráficos-en-R_files/figure-pptx/remedy00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Presentación en pantalla (16:9)</PresentationFormat>
  <Paragraphs>54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</vt:lpstr>
      <vt:lpstr>Office Theme</vt:lpstr>
      <vt:lpstr>Introducción a los gráficos en R</vt:lpstr>
      <vt:lpstr>Presentación de PowerPoint</vt:lpstr>
      <vt:lpstr>Conjunto de datos Cars</vt:lpstr>
      <vt:lpstr>Gráficos con Plot</vt:lpstr>
      <vt:lpstr>Etiquetas</vt:lpstr>
      <vt:lpstr>Presentación de PowerPoint</vt:lpstr>
      <vt:lpstr>Presentación de PowerPoint</vt:lpstr>
      <vt:lpstr>Presentación de PowerPoint</vt:lpstr>
      <vt:lpstr>Color</vt:lpstr>
      <vt:lpstr>delimitando los ejes</vt:lpstr>
      <vt:lpstr>Presentación de PowerPoint</vt:lpstr>
      <vt:lpstr>Formas de los puntos</vt:lpstr>
      <vt:lpstr>Tipos de Gráficos</vt:lpstr>
      <vt:lpstr>Dataset mtcars</vt:lpstr>
      <vt:lpstr>Carga del data set</vt:lpstr>
      <vt:lpstr>Gráficos boxplot</vt:lpstr>
      <vt:lpstr>Presentación de PowerPoint</vt:lpstr>
      <vt:lpstr>Presentación de PowerPoint</vt:lpstr>
      <vt:lpstr>Gráficos histograma</vt:lpstr>
      <vt:lpstr>Gráficos barplot</vt:lpstr>
      <vt:lpstr>De columnas a barras</vt:lpstr>
      <vt:lpstr>Columnas apiladas en colores</vt:lpstr>
      <vt:lpstr>Columnas juntas</vt:lpstr>
      <vt:lpstr>Barras juntas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gráficos en R</dc:title>
  <dc:creator>Guillermo Durán González</dc:creator>
  <cp:keywords/>
  <cp:lastModifiedBy>Guillermo Bernardo Duran Gonzalez</cp:lastModifiedBy>
  <cp:revision>1</cp:revision>
  <dcterms:created xsi:type="dcterms:W3CDTF">2022-09-27T21:28:13Z</dcterms:created>
  <dcterms:modified xsi:type="dcterms:W3CDTF">2022-09-27T21:35:02Z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