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Pendiente para semana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Crear una cuenta en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acceder a GitHub.com y crear una cuenta gratuita.</a:t>
            </a:r>
          </a:p>
          <a:p>
            <a:pPr lvl="0" indent="-342900" marL="342900">
              <a:buAutoNum type="arabicPeriod"/>
            </a:pPr>
            <a:r>
              <a:rPr/>
              <a:t>bajar GitHub Desktop de https://desktop.github.com/</a:t>
            </a:r>
          </a:p>
          <a:p>
            <a:pPr lvl="0" indent="-342900" marL="342900">
              <a:buAutoNum type="arabicPeriod"/>
            </a:pPr>
            <a:r>
              <a:rPr/>
              <a:t>para configurar enlace entre GitHub y Rstudio vea: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Generar un PDF con rmarkdown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el dataset de su gusto (cars, mtcars,palmerpenguins, entre otros)</a:t>
            </a:r>
          </a:p>
          <a:p>
            <a:pPr lvl="0" indent="-342900" marL="342900">
              <a:buAutoNum type="arabicPeriod"/>
            </a:pPr>
            <a:r>
              <a:rPr/>
              <a:t>cree un gráfico usando el paquete squisse</a:t>
            </a:r>
          </a:p>
          <a:p>
            <a:pPr lvl="0" indent="-342900" marL="342900">
              <a:buAutoNum type="arabicPeriod"/>
            </a:pPr>
            <a:r>
              <a:rPr/>
              <a:t>copie el codigo de squisse e inserte con este un chunk en su rmarkdown.</a:t>
            </a:r>
          </a:p>
          <a:p>
            <a:pPr lvl="0" indent="-342900" marL="342900">
              <a:buAutoNum type="arabicPeriod"/>
            </a:pPr>
            <a:r>
              <a:rPr/>
              <a:t>con knit genere el PDF.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Generar una PPT usando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Inserte el código del gráfico creado mediante esquisse</a:t>
            </a:r>
          </a:p>
          <a:p>
            <a:pPr lvl="0" indent="-342900" marL="342900">
              <a:buAutoNum type="arabicPeriod"/>
            </a:pPr>
            <a:r>
              <a:rPr/>
              <a:t>e incorpore un chunk con el codigo en Quatro</a:t>
            </a:r>
          </a:p>
          <a:p>
            <a:pPr lvl="0" indent="-342900" marL="342900">
              <a:buAutoNum type="arabicPeriod"/>
            </a:pPr>
            <a:r>
              <a:rPr/>
              <a:t>genere el PPT.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Pendiente para semana 3</dc:title>
  <dc:creator/>
  <cp:keywords/>
  <dcterms:created xsi:type="dcterms:W3CDTF">2022-09-28T00:50:34Z</dcterms:created>
  <dcterms:modified xsi:type="dcterms:W3CDTF">2022-09-28T00:50:34Z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