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Códificando buenas prácticas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Guillermo Durán González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Confirma que esten disponibles los paquetes a usar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if(!require(stringr)) { install.packages(“stringr”); library(stringr) } if(!require(readr)) { install.packages(“readr”); library(readr) }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Carga el código de la función a aplicar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source(“C:/Users/gdurang/OneDrive - Universidad de las Américas/Escritorio/R/Semana 3/Semana-3/EAN/Funcion_EAN/ean.R”)</a:t>
            </a:r>
          </a:p>
          <a:p>
            <a:pPr lvl="0" indent="0" marL="0">
              <a:buNone/>
            </a:pPr>
            <a:r>
              <a:rPr/>
              <a:t>##Carga del CSV</a:t>
            </a:r>
          </a:p>
          <a:p>
            <a:pPr lvl="0" indent="0" marL="0">
              <a:buNone/>
            </a:pPr>
            <a:r>
              <a:rPr/>
              <a:t>EANSC &lt;- read_csv(“EAN/EANSC.csv”)</a:t>
            </a:r>
          </a:p>
          <a:p>
            <a:pPr lvl="0" indent="0" marL="0">
              <a:buNone/>
            </a:pPr>
            <a:r>
              <a:rPr/>
              <a:t>##Crea un Dataframe</a:t>
            </a:r>
          </a:p>
          <a:p>
            <a:pPr lvl="0" indent="0" marL="0">
              <a:buNone/>
            </a:pPr>
            <a:r>
              <a:rPr/>
              <a:t>df&lt;-data.frame(EANSC)</a:t>
            </a:r>
          </a:p>
          <a:p>
            <a:pPr lvl="0" indent="0" marL="0">
              <a:buNone/>
            </a:pPr>
            <a:r>
              <a:rPr/>
              <a:t>##Reserva memoria para los arreglos a usar</a:t>
            </a:r>
          </a:p>
          <a:p>
            <a:pPr lvl="0" indent="0" marL="0">
              <a:buNone/>
            </a:pPr>
            <a:r>
              <a:rPr/>
              <a:t>eans&lt;-character(2100) eancc&lt;-character(2100)</a:t>
            </a:r>
          </a:p>
          <a:p>
            <a:pPr lvl="0" indent="0" marL="0">
              <a:buNone/>
            </a:pPr>
            <a:r>
              <a:rPr/>
              <a:t>##Caraga en el arreglo con datos</a:t>
            </a:r>
          </a:p>
          <a:p>
            <a:pPr lvl="0" indent="0" marL="0">
              <a:buNone/>
            </a:pPr>
            <a:r>
              <a:rPr/>
              <a:t>eans&lt;-df$EANSC</a:t>
            </a:r>
          </a:p>
          <a:p>
            <a:pPr lvl="0" indent="0" marL="0">
              <a:buNone/>
            </a:pPr>
            <a:r>
              <a:rPr/>
              <a:t>##Prueba de la función</a:t>
            </a:r>
          </a:p>
          <a:p>
            <a:pPr lvl="0" indent="0" marL="0">
              <a:buNone/>
            </a:pPr>
            <a:r>
              <a:rPr/>
              <a:t>for(i in 1:2100) { eancc[i]&lt;-ean(eans[i]) }</a:t>
            </a:r>
          </a:p>
          <a:p>
            <a:pPr lvl="0" indent="0" marL="0">
              <a:buNone/>
            </a:pPr>
            <a:r>
              <a:rPr/>
              <a:t>##Creación de un dataframe</a:t>
            </a:r>
          </a:p>
          <a:p>
            <a:pPr lvl="0" indent="0" marL="0">
              <a:buNone/>
            </a:pPr>
            <a:r>
              <a:rPr/>
              <a:t>dfcCC&lt;-data.frame(eans,ean(eans))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Códificando buenas prácticas</dc:title>
  <dc:creator>Guillermo Durán González</dc:creator>
  <cp:keywords/>
  <dcterms:created xsi:type="dcterms:W3CDTF">2022-10-11T22:02:51Z</dcterms:created>
  <dcterms:modified xsi:type="dcterms:W3CDTF">2022-10-11T22:02:51Z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editor">
    <vt:lpwstr>visual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toc-title">
    <vt:lpwstr>Table of contents</vt:lpwstr>
  </property>
</Properties>
</file>