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Códificando Funciones y buenas Prácticas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Guillermo Durán González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Ajsuatndo la función 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Verificación de parámetros de la función:</a:t>
            </a:r>
          </a:p>
          <a:p>
            <a:pPr lvl="0" indent="0" marL="0">
              <a:buNone/>
            </a:pPr>
            <a:r>
              <a:rPr/>
              <a:t>if (!is.character(x)) { stop(“La función ean() espera una cadena de caracteres numericos.”)</a:t>
            </a:r>
          </a:p>
          <a:p>
            <a:pPr lvl="0" indent="0" marL="0">
              <a:buNone/>
            </a:pPr>
            <a:r>
              <a:rPr/>
              <a:t>Declaración de variables locales</a:t>
            </a:r>
          </a:p>
          <a:p>
            <a:pPr lvl="0" indent="0" marL="0">
              <a:buNone/>
            </a:pPr>
            <a:r>
              <a:rPr/>
              <a:t>sumai&lt;-0 sumap&lt;-0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Ajustando los datos de entrada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Desenlaza la lista x, para convertirla en valores númericos</a:t>
            </a:r>
          </a:p>
          <a:p>
            <a:pPr lvl="0" indent="0" marL="0">
              <a:buNone/>
            </a:pPr>
            <a:r>
              <a:rPr/>
              <a:t>eani&lt;-as.numeric(unlist(str_split(x, ““)))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Listos para codificar el algoritmo de validación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Recorriendo el arreglo sin código de control (posición 13)</a:t>
            </a:r>
          </a:p>
          <a:p>
            <a:pPr lvl="0" indent="0" marL="0">
              <a:buNone/>
            </a:pPr>
            <a:r>
              <a:rPr/>
              <a:t>for(i in 1:12) { if(i%%2) # sumar los números en posición impar {sumai&lt;-sumai+eani[i]} if((i%%2)==0) # sumar los números en posición par {sumap&lt;-sumap+eani[i]} }</a:t>
            </a:r>
          </a:p>
          <a:p>
            <a:pPr lvl="0" indent="0" marL="0">
              <a:buNone/>
            </a:pPr>
            <a:r>
              <a:rPr/>
              <a:t>Retornando el código de control</a:t>
            </a:r>
          </a:p>
          <a:p>
            <a:pPr lvl="0" indent="0" marL="0">
              <a:buNone/>
            </a:pPr>
            <a:r>
              <a:rPr/>
              <a:t>if ((sumai+sumap</a:t>
            </a:r>
            <a:r>
              <a:rPr i="1"/>
              <a:t>3)%%10==0) {cc&lt;-0} else {cc&lt;-10-(sumai+sumap</a:t>
            </a:r>
            <a:r>
              <a:rPr/>
              <a:t>3)%%10} return(cc)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 código final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Códificando Funciones y buenas Prácticas</dc:title>
  <dc:creator>Guillermo Durán González</dc:creator>
  <cp:keywords/>
  <dcterms:created xsi:type="dcterms:W3CDTF">2022-10-11T21:52:00Z</dcterms:created>
  <dcterms:modified xsi:type="dcterms:W3CDTF">2022-10-11T21:52:00Z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toc-title">
    <vt:lpwstr>Table of contents</vt:lpwstr>
  </property>
</Properties>
</file>