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4" d="100"/>
          <a:sy n="114" d="100"/>
        </p:scale>
        <p:origin x="63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Agrupando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%&gt;% </a:t>
            </a:r>
            <a:r>
              <a:rPr dirty="0" err="1"/>
              <a:t>group_by</a:t>
            </a:r>
            <a:r>
              <a:rPr dirty="0"/>
              <a:t>(year, continent) %&gt;% </a:t>
            </a:r>
            <a:r>
              <a:rPr dirty="0" err="1"/>
              <a:t>summarise</a:t>
            </a:r>
            <a:r>
              <a:rPr dirty="0"/>
              <a:t>(</a:t>
            </a:r>
            <a:r>
              <a:rPr dirty="0" err="1"/>
              <a:t>mean_lifeExp</a:t>
            </a:r>
            <a:r>
              <a:rPr dirty="0"/>
              <a:t> = mean(</a:t>
            </a:r>
            <a:r>
              <a:rPr dirty="0" err="1"/>
              <a:t>lifeExp</a:t>
            </a:r>
            <a:r>
              <a:rPr dirty="0"/>
              <a:t>)) </a:t>
            </a: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%&gt;% </a:t>
            </a:r>
            <a:r>
              <a:rPr dirty="0" err="1"/>
              <a:t>group_by</a:t>
            </a:r>
            <a:r>
              <a:rPr dirty="0"/>
              <a:t>(year, continent) %&gt;% </a:t>
            </a:r>
            <a:r>
              <a:rPr dirty="0" err="1"/>
              <a:t>summarise</a:t>
            </a:r>
            <a:r>
              <a:rPr dirty="0"/>
              <a:t>(</a:t>
            </a:r>
            <a:r>
              <a:rPr dirty="0" err="1"/>
              <a:t>poor_country</a:t>
            </a:r>
            <a:r>
              <a:rPr dirty="0"/>
              <a:t> = min(</a:t>
            </a:r>
            <a:r>
              <a:rPr dirty="0" err="1"/>
              <a:t>gdpPercap</a:t>
            </a:r>
            <a:r>
              <a:rPr dirty="0"/>
              <a:t>), </a:t>
            </a:r>
            <a:r>
              <a:rPr dirty="0" err="1"/>
              <a:t>rich_country</a:t>
            </a:r>
            <a:r>
              <a:rPr dirty="0"/>
              <a:t> = max(</a:t>
            </a:r>
            <a:r>
              <a:rPr dirty="0" err="1"/>
              <a:t>gdpPercap</a:t>
            </a:r>
            <a:r>
              <a:rPr dirty="0"/>
              <a:t>), </a:t>
            </a:r>
            <a:r>
              <a:rPr dirty="0" err="1"/>
              <a:t>poor_country_nom</a:t>
            </a:r>
            <a:r>
              <a:rPr dirty="0"/>
              <a:t> = country[</a:t>
            </a:r>
            <a:r>
              <a:rPr dirty="0" err="1"/>
              <a:t>gdpPercap</a:t>
            </a:r>
            <a:r>
              <a:rPr dirty="0"/>
              <a:t> == </a:t>
            </a:r>
            <a:r>
              <a:rPr dirty="0" err="1"/>
              <a:t>poor_country</a:t>
            </a:r>
            <a:r>
              <a:rPr dirty="0"/>
              <a:t>], </a:t>
            </a:r>
            <a:r>
              <a:rPr dirty="0" err="1"/>
              <a:t>rich_country_nom</a:t>
            </a:r>
            <a:r>
              <a:rPr dirty="0"/>
              <a:t> = country[</a:t>
            </a:r>
            <a:r>
              <a:rPr dirty="0" err="1"/>
              <a:t>gdpPercap</a:t>
            </a:r>
            <a:r>
              <a:rPr dirty="0"/>
              <a:t> == </a:t>
            </a:r>
            <a:r>
              <a:rPr dirty="0" err="1"/>
              <a:t>rich_country</a:t>
            </a:r>
            <a:r>
              <a:rPr dirty="0"/>
              <a:t>]) </a:t>
            </a: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%&gt;% </a:t>
            </a:r>
            <a:r>
              <a:rPr dirty="0" err="1"/>
              <a:t>group_by</a:t>
            </a:r>
            <a:r>
              <a:rPr dirty="0"/>
              <a:t>(year, continent) %&gt;% mutate(</a:t>
            </a:r>
            <a:r>
              <a:rPr dirty="0" err="1"/>
              <a:t>dif_lifeExp</a:t>
            </a:r>
            <a:r>
              <a:rPr dirty="0"/>
              <a:t> = </a:t>
            </a:r>
            <a:r>
              <a:rPr dirty="0" err="1"/>
              <a:t>lifeExp</a:t>
            </a:r>
            <a:r>
              <a:rPr dirty="0"/>
              <a:t> - mean(</a:t>
            </a:r>
            <a:r>
              <a:rPr dirty="0" err="1"/>
              <a:t>lifeExp</a:t>
            </a:r>
            <a:r>
              <a:rPr dirty="0"/>
              <a:t>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Pivotenado con tibble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gapminder_continente</a:t>
            </a:r>
            <a:r>
              <a:rPr dirty="0"/>
              <a:t> &lt;- </a:t>
            </a:r>
            <a:r>
              <a:rPr dirty="0" err="1"/>
              <a:t>gapminder_df</a:t>
            </a:r>
            <a:r>
              <a:rPr dirty="0"/>
              <a:t> %&gt;% select(country, </a:t>
            </a:r>
            <a:r>
              <a:rPr dirty="0" err="1"/>
              <a:t>continent,year,pop</a:t>
            </a:r>
            <a:r>
              <a:rPr dirty="0"/>
              <a:t>) %&gt;% filter(continent==“Asia”) %&gt;% mutate(pop = round(pop / 1000000,1)) %&gt;% arrange(</a:t>
            </a:r>
            <a:r>
              <a:rPr dirty="0" err="1"/>
              <a:t>country,year</a:t>
            </a:r>
            <a:r>
              <a:rPr dirty="0"/>
              <a:t>)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dirty="0"/>
              <a:t>wider&lt;-</a:t>
            </a:r>
            <a:r>
              <a:rPr dirty="0" err="1"/>
              <a:t>gapminder_continente</a:t>
            </a:r>
            <a:r>
              <a:rPr dirty="0"/>
              <a:t> %&gt;% </a:t>
            </a:r>
            <a:r>
              <a:rPr dirty="0" err="1"/>
              <a:t>pivot_wider</a:t>
            </a:r>
            <a:r>
              <a:rPr dirty="0"/>
              <a:t>(</a:t>
            </a:r>
            <a:r>
              <a:rPr dirty="0" err="1"/>
              <a:t>names_from</a:t>
            </a:r>
            <a:r>
              <a:rPr dirty="0"/>
              <a:t> = </a:t>
            </a:r>
            <a:r>
              <a:rPr dirty="0" err="1"/>
              <a:t>year,values_from</a:t>
            </a:r>
            <a:r>
              <a:rPr dirty="0"/>
              <a:t> = pop)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Reconstruyendo lo pivoteado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longer1 &lt;- wider %&gt;% </a:t>
            </a:r>
            <a:r>
              <a:rPr dirty="0" err="1"/>
              <a:t>pivot_longer</a:t>
            </a:r>
            <a:r>
              <a:rPr dirty="0"/>
              <a:t>(cols = 3:14, </a:t>
            </a:r>
            <a:r>
              <a:rPr dirty="0" err="1"/>
              <a:t>names_to</a:t>
            </a:r>
            <a:r>
              <a:rPr dirty="0"/>
              <a:t> = ‘year’, </a:t>
            </a:r>
            <a:r>
              <a:rPr dirty="0" err="1"/>
              <a:t>values_to</a:t>
            </a:r>
            <a:r>
              <a:rPr dirty="0"/>
              <a:t> = ‘pop’) %&gt;% arrange(</a:t>
            </a:r>
            <a:r>
              <a:rPr dirty="0" err="1"/>
              <a:t>country,year</a:t>
            </a:r>
            <a:r>
              <a:rPr dirty="0"/>
              <a:t>) </a:t>
            </a:r>
            <a:endParaRPr lang="es-ES" dirty="0"/>
          </a:p>
          <a:p>
            <a:pPr marL="0" lvl="0" indent="0">
              <a:buNone/>
            </a:pPr>
            <a:r>
              <a:rPr dirty="0"/>
              <a:t>longer2 &lt;- wider %&gt;% </a:t>
            </a:r>
            <a:r>
              <a:rPr dirty="0" err="1"/>
              <a:t>pivot_longer</a:t>
            </a:r>
            <a:r>
              <a:rPr dirty="0"/>
              <a:t>(cols = -c(</a:t>
            </a:r>
            <a:r>
              <a:rPr dirty="0" err="1"/>
              <a:t>country,continent</a:t>
            </a:r>
            <a:r>
              <a:rPr dirty="0"/>
              <a:t>), </a:t>
            </a:r>
            <a:r>
              <a:rPr dirty="0" err="1"/>
              <a:t>names_to</a:t>
            </a:r>
            <a:r>
              <a:rPr dirty="0"/>
              <a:t> = ‘year’, </a:t>
            </a:r>
            <a:r>
              <a:rPr dirty="0" err="1"/>
              <a:t>values_to</a:t>
            </a:r>
            <a:r>
              <a:rPr dirty="0"/>
              <a:t> = ‘pop’) %&gt;% arrange(</a:t>
            </a:r>
            <a:r>
              <a:rPr dirty="0" err="1"/>
              <a:t>country,year</a:t>
            </a:r>
            <a:r>
              <a:rPr dirty="0"/>
              <a:t>)</a:t>
            </a:r>
          </a:p>
          <a:p>
            <a:pPr marL="0" lvl="0" indent="0">
              <a:buNone/>
            </a:pPr>
            <a:r>
              <a:rPr dirty="0"/>
              <a:t>identical(</a:t>
            </a:r>
            <a:r>
              <a:rPr dirty="0" err="1"/>
              <a:t>gapminder_continente</a:t>
            </a:r>
            <a:r>
              <a:rPr dirty="0"/>
              <a:t>, longer1) #comprobando </a:t>
            </a:r>
            <a:r>
              <a:rPr dirty="0" err="1"/>
              <a:t>si</a:t>
            </a:r>
            <a:r>
              <a:rPr dirty="0"/>
              <a:t> son </a:t>
            </a:r>
            <a:r>
              <a:rPr dirty="0" err="1"/>
              <a:t>iguales</a:t>
            </a:r>
            <a:endParaRPr dirty="0"/>
          </a:p>
          <a:p>
            <a:pPr marL="0" lvl="0" indent="0">
              <a:buNone/>
            </a:pPr>
            <a:r>
              <a:rPr dirty="0"/>
              <a:t>class(longer2$year) # </a:t>
            </a:r>
            <a:r>
              <a:rPr dirty="0" err="1"/>
              <a:t>verificando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  <a:p>
            <a:pPr marL="0" lvl="0" indent="0">
              <a:buNone/>
            </a:pPr>
            <a:r>
              <a:rPr dirty="0"/>
              <a:t>class(</a:t>
            </a:r>
            <a:r>
              <a:rPr dirty="0" err="1"/>
              <a:t>gapminder_continente$year</a:t>
            </a:r>
            <a:r>
              <a:rPr dirty="0"/>
              <a:t>) # </a:t>
            </a:r>
            <a:r>
              <a:rPr dirty="0" err="1"/>
              <a:t>verificando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Ajustando</a:t>
            </a:r>
            <a:r>
              <a:rPr b="1" dirty="0"/>
              <a:t> </a:t>
            </a:r>
            <a:r>
              <a:rPr b="1" dirty="0" err="1"/>
              <a:t>el</a:t>
            </a:r>
            <a:r>
              <a:rPr b="1" dirty="0"/>
              <a:t> </a:t>
            </a:r>
            <a:r>
              <a:rPr b="1" dirty="0" err="1"/>
              <a:t>tipo</a:t>
            </a:r>
            <a:r>
              <a:rPr b="1" dirty="0"/>
              <a:t> de </a:t>
            </a:r>
            <a:r>
              <a:rPr b="1" dirty="0" err="1"/>
              <a:t>datos</a:t>
            </a:r>
            <a:endParaRPr b="1" dirty="0"/>
          </a:p>
          <a:p>
            <a:pPr marL="0" lvl="0" indent="0">
              <a:buNone/>
            </a:pPr>
            <a:r>
              <a:rPr dirty="0"/>
              <a:t>longer1&lt;- longer1 %&gt;% mutate(year=</a:t>
            </a:r>
            <a:r>
              <a:rPr dirty="0" err="1"/>
              <a:t>as.integer</a:t>
            </a:r>
            <a:r>
              <a:rPr dirty="0"/>
              <a:t>(year))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Ahora</a:t>
            </a:r>
            <a:r>
              <a:rPr b="1" dirty="0"/>
              <a:t> </a:t>
            </a:r>
            <a:r>
              <a:rPr b="1" dirty="0" err="1"/>
              <a:t>si</a:t>
            </a:r>
            <a:r>
              <a:rPr b="1" dirty="0"/>
              <a:t> </a:t>
            </a:r>
            <a:r>
              <a:rPr b="1" dirty="0" err="1"/>
              <a:t>convertir</a:t>
            </a:r>
            <a:r>
              <a:rPr b="1" dirty="0"/>
              <a:t> </a:t>
            </a:r>
            <a:r>
              <a:rPr b="1" dirty="0" err="1"/>
              <a:t>el</a:t>
            </a:r>
            <a:r>
              <a:rPr b="1" dirty="0"/>
              <a:t> </a:t>
            </a:r>
            <a:r>
              <a:rPr b="1" dirty="0" err="1"/>
              <a:t>dataframe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</a:t>
            </a:r>
            <a:r>
              <a:rPr b="1" dirty="0" err="1"/>
              <a:t>tibble</a:t>
            </a:r>
            <a:r>
              <a:rPr b="1" dirty="0"/>
              <a:t>.</a:t>
            </a:r>
          </a:p>
          <a:p>
            <a:pPr marL="0" lvl="0" indent="0">
              <a:buNone/>
            </a:pPr>
            <a:r>
              <a:rPr dirty="0" err="1"/>
              <a:t>gapminder_continente</a:t>
            </a:r>
            <a:r>
              <a:rPr dirty="0"/>
              <a:t>&lt;-</a:t>
            </a:r>
            <a:r>
              <a:rPr dirty="0" err="1"/>
              <a:t>gapminder_continente</a:t>
            </a:r>
            <a:r>
              <a:rPr dirty="0"/>
              <a:t> %&gt;% </a:t>
            </a:r>
            <a:r>
              <a:rPr dirty="0" err="1"/>
              <a:t>as_tibble</a:t>
            </a:r>
            <a:r>
              <a:rPr dirty="0"/>
              <a:t>(</a:t>
            </a:r>
            <a:r>
              <a:rPr dirty="0" err="1"/>
              <a:t>gapminder_continente</a:t>
            </a:r>
            <a:r>
              <a:rPr dirty="0"/>
              <a:t>) identical(</a:t>
            </a:r>
            <a:r>
              <a:rPr dirty="0" err="1"/>
              <a:t>gapminder_continente</a:t>
            </a:r>
            <a:r>
              <a:rPr dirty="0"/>
              <a:t>, longer1)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Pruebe el siguiente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 err="1"/>
              <a:t>mortalidadInfantil</a:t>
            </a:r>
            <a:r>
              <a:rPr dirty="0"/>
              <a:t> &lt;- </a:t>
            </a:r>
            <a:r>
              <a:rPr dirty="0" err="1"/>
              <a:t>read.table</a:t>
            </a:r>
            <a:r>
              <a:rPr dirty="0"/>
              <a:t>(file=“https://raw.githubusercontent.com/martintinch0/</a:t>
            </a:r>
            <a:r>
              <a:rPr dirty="0" err="1"/>
              <a:t>CienciaDeDatosParaCuriosos</a:t>
            </a:r>
            <a:r>
              <a:rPr dirty="0"/>
              <a:t>/master/data/MortalidadInfantilLong.csv”, </a:t>
            </a:r>
            <a:r>
              <a:rPr dirty="0" err="1"/>
              <a:t>sep</a:t>
            </a:r>
            <a:r>
              <a:rPr dirty="0"/>
              <a:t> = “,”, header = TRUE, </a:t>
            </a:r>
            <a:r>
              <a:rPr dirty="0" err="1"/>
              <a:t>stringsAsFactors</a:t>
            </a:r>
            <a:r>
              <a:rPr dirty="0"/>
              <a:t> = FALSE)</a:t>
            </a:r>
            <a:endParaRPr lang="es-E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gapminder_chile</a:t>
            </a:r>
            <a:r>
              <a:rPr dirty="0"/>
              <a:t> &lt;- </a:t>
            </a:r>
            <a:r>
              <a:rPr dirty="0" err="1"/>
              <a:t>gapminder_df</a:t>
            </a:r>
            <a:r>
              <a:rPr dirty="0"/>
              <a:t> %&gt;% filter(country == “Chile”)</a:t>
            </a:r>
            <a:endParaRPr lang="es-ES" dirty="0"/>
          </a:p>
          <a:p>
            <a:pPr marL="0" lvl="0" indent="0">
              <a:buNone/>
            </a:pPr>
            <a:r>
              <a:rPr dirty="0"/>
              <a:t>gapminder_chile1952 &lt;- </a:t>
            </a:r>
            <a:r>
              <a:rPr dirty="0" err="1"/>
              <a:t>gapminder_chile</a:t>
            </a:r>
            <a:r>
              <a:rPr dirty="0"/>
              <a:t> %&gt;% filter(year==1952)</a:t>
            </a:r>
          </a:p>
          <a:p>
            <a:pPr marL="0" lvl="0" indent="0">
              <a:buNone/>
            </a:pPr>
            <a:r>
              <a:rPr dirty="0"/>
              <a:t>mortalidadInfantilchile1952 &lt;- </a:t>
            </a:r>
            <a:r>
              <a:rPr dirty="0" err="1"/>
              <a:t>mortalidadInfantil</a:t>
            </a:r>
            <a:r>
              <a:rPr dirty="0"/>
              <a:t> %&gt;% filter(Year==1952 &amp; country==“Chile”)</a:t>
            </a:r>
          </a:p>
          <a:p>
            <a:pPr marL="0" lvl="0" indent="0">
              <a:buNone/>
            </a:pPr>
            <a:r>
              <a:rPr dirty="0"/>
              <a:t>gapminder_chile1952 &lt;- </a:t>
            </a:r>
            <a:r>
              <a:rPr dirty="0" err="1"/>
              <a:t>left_join</a:t>
            </a:r>
            <a:r>
              <a:rPr dirty="0"/>
              <a:t>(gapminder_chile1952, mortalidadInfantilchile1952, by=“country”)</a:t>
            </a:r>
          </a:p>
          <a:p>
            <a:pPr marL="0" lvl="0" indent="0">
              <a:buNone/>
            </a:pPr>
            <a:r>
              <a:rPr dirty="0"/>
              <a:t>gapminder_chile1952</a:t>
            </a:r>
          </a:p>
          <a:p>
            <a:pPr marL="0" lvl="0" indent="0">
              <a:buNone/>
            </a:pPr>
            <a:r>
              <a:rPr dirty="0"/>
              <a:t>gapminder_chile1952 &lt;- </a:t>
            </a:r>
            <a:r>
              <a:rPr dirty="0" err="1"/>
              <a:t>right_join</a:t>
            </a:r>
            <a:r>
              <a:rPr dirty="0"/>
              <a:t>(gapminder_chile1952, mortalidadInfantilchile1952, by=“country”) gapminder_chile1952</a:t>
            </a:r>
          </a:p>
          <a:p>
            <a:pPr marL="0" lvl="0" indent="0">
              <a:buNone/>
            </a:pPr>
            <a:r>
              <a:rPr dirty="0"/>
              <a:t>gapminder_chile1952 &lt;- </a:t>
            </a:r>
            <a:r>
              <a:rPr dirty="0" err="1"/>
              <a:t>inner_join</a:t>
            </a:r>
            <a:r>
              <a:rPr dirty="0"/>
              <a:t>(gapminder_chile1952, mortalidadInfantilchile1952, by=“country”) gapminder_chile1952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Cargas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Carga de </a:t>
            </a:r>
            <a:r>
              <a:rPr b="1" dirty="0" err="1"/>
              <a:t>paquete</a:t>
            </a:r>
            <a:endParaRPr b="1" dirty="0"/>
          </a:p>
          <a:p>
            <a:pPr marL="0" lvl="0" indent="0">
              <a:buNone/>
            </a:pPr>
            <a:r>
              <a:rPr dirty="0"/>
              <a:t>if (!require(“</a:t>
            </a:r>
            <a:r>
              <a:rPr dirty="0" err="1"/>
              <a:t>tidyverse</a:t>
            </a:r>
            <a:r>
              <a:rPr dirty="0"/>
              <a:t>”)){</a:t>
            </a:r>
            <a:r>
              <a:rPr dirty="0" err="1"/>
              <a:t>install.packages</a:t>
            </a:r>
            <a:r>
              <a:rPr dirty="0"/>
              <a:t>(“</a:t>
            </a:r>
            <a:r>
              <a:rPr dirty="0" err="1"/>
              <a:t>tidyverse</a:t>
            </a:r>
            <a:r>
              <a:rPr dirty="0"/>
              <a:t>”); library(</a:t>
            </a:r>
            <a:r>
              <a:rPr dirty="0" err="1"/>
              <a:t>tidverse</a:t>
            </a:r>
            <a:r>
              <a:rPr dirty="0"/>
              <a:t>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Carga de set </a:t>
            </a:r>
            <a:r>
              <a:rPr b="1" dirty="0" err="1"/>
              <a:t>datos</a:t>
            </a:r>
            <a:endParaRPr b="1" dirty="0"/>
          </a:p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&lt;- </a:t>
            </a:r>
            <a:r>
              <a:rPr dirty="0" err="1"/>
              <a:t>read.table</a:t>
            </a:r>
            <a:r>
              <a:rPr dirty="0"/>
              <a:t>(file = “https://raw.githubusercontent.com/martintinch0/</a:t>
            </a:r>
            <a:r>
              <a:rPr dirty="0" err="1"/>
              <a:t>CienciaDeDatosParaCuriosos</a:t>
            </a:r>
            <a:r>
              <a:rPr dirty="0"/>
              <a:t>/master/data/gapminder.csv”, </a:t>
            </a:r>
            <a:r>
              <a:rPr dirty="0" err="1"/>
              <a:t>sep</a:t>
            </a:r>
            <a:r>
              <a:rPr dirty="0"/>
              <a:t>=‘;’, header = TRUE, </a:t>
            </a:r>
            <a:r>
              <a:rPr dirty="0" err="1"/>
              <a:t>stringsAsFactors</a:t>
            </a:r>
            <a:r>
              <a:rPr dirty="0"/>
              <a:t> = FALSE) class(</a:t>
            </a:r>
            <a:r>
              <a:rPr dirty="0" err="1"/>
              <a:t>gapminder_df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Nombres</a:t>
            </a:r>
            <a:r>
              <a:rPr b="1" dirty="0"/>
              <a:t> de </a:t>
            </a:r>
            <a:r>
              <a:rPr b="1" dirty="0" err="1"/>
              <a:t>columnas</a:t>
            </a:r>
            <a:endParaRPr b="1" dirty="0"/>
          </a:p>
          <a:p>
            <a:pPr marL="0" lvl="0" indent="0">
              <a:buNone/>
            </a:pP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gapminder_df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 err="1"/>
              <a:t>df_pais</a:t>
            </a:r>
            <a:r>
              <a:rPr dirty="0"/>
              <a:t>&lt;-</a:t>
            </a:r>
            <a:r>
              <a:rPr dirty="0" err="1"/>
              <a:t>gapminder_df</a:t>
            </a:r>
            <a:r>
              <a:rPr dirty="0"/>
              <a:t> %&gt;% select(country) %&gt;% filter (country==“Chile”)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Notese</a:t>
            </a:r>
            <a:r>
              <a:rPr b="1" dirty="0"/>
              <a:t> que se </a:t>
            </a:r>
            <a:r>
              <a:rPr b="1" dirty="0" err="1"/>
              <a:t>devuelve</a:t>
            </a:r>
            <a:r>
              <a:rPr b="1" dirty="0"/>
              <a:t> un DF</a:t>
            </a:r>
          </a:p>
          <a:p>
            <a:pPr marL="0" lvl="0" indent="0">
              <a:buNone/>
            </a:pPr>
            <a:r>
              <a:rPr dirty="0"/>
              <a:t>class(</a:t>
            </a:r>
            <a:r>
              <a:rPr dirty="0" err="1"/>
              <a:t>df_pais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Notese</a:t>
            </a:r>
            <a:r>
              <a:rPr b="1" dirty="0"/>
              <a:t> que </a:t>
            </a:r>
            <a:r>
              <a:rPr b="1" dirty="0" err="1"/>
              <a:t>tambien</a:t>
            </a:r>
            <a:r>
              <a:rPr b="1" dirty="0"/>
              <a:t> se </a:t>
            </a:r>
            <a:r>
              <a:rPr b="1" dirty="0" err="1"/>
              <a:t>puede</a:t>
            </a:r>
            <a:r>
              <a:rPr b="1" dirty="0"/>
              <a:t> </a:t>
            </a:r>
            <a:r>
              <a:rPr b="1" dirty="0" err="1"/>
              <a:t>hacer</a:t>
            </a:r>
            <a:r>
              <a:rPr b="1" dirty="0"/>
              <a:t> </a:t>
            </a:r>
            <a:r>
              <a:rPr b="1" dirty="0" err="1"/>
              <a:t>como</a:t>
            </a:r>
            <a:r>
              <a:rPr b="1" dirty="0"/>
              <a:t> vector</a:t>
            </a:r>
          </a:p>
          <a:p>
            <a:pPr marL="0" lvl="0" indent="0">
              <a:buNone/>
            </a:pPr>
            <a:r>
              <a:rPr dirty="0" err="1"/>
              <a:t>vector_pais</a:t>
            </a:r>
            <a:r>
              <a:rPr dirty="0"/>
              <a:t>&lt;-(</a:t>
            </a:r>
            <a:r>
              <a:rPr dirty="0" err="1"/>
              <a:t>gapminder_df$country</a:t>
            </a:r>
            <a:r>
              <a:rPr dirty="0"/>
              <a:t>) # con $ se </a:t>
            </a:r>
            <a:r>
              <a:rPr dirty="0" err="1"/>
              <a:t>crea</a:t>
            </a:r>
            <a:r>
              <a:rPr dirty="0"/>
              <a:t> un vector class(</a:t>
            </a:r>
            <a:r>
              <a:rPr dirty="0" err="1"/>
              <a:t>vector_pais</a:t>
            </a:r>
            <a:r>
              <a:rPr dirty="0"/>
              <a:t>) </a:t>
            </a:r>
            <a:endParaRPr lang="es-ES" dirty="0"/>
          </a:p>
          <a:p>
            <a:pPr marL="0" lvl="0" indent="0">
              <a:buNone/>
            </a:pPr>
            <a:r>
              <a:rPr dirty="0" err="1"/>
              <a:t>vector_pais</a:t>
            </a:r>
            <a:r>
              <a:rPr dirty="0"/>
              <a:t>[</a:t>
            </a:r>
            <a:r>
              <a:rPr dirty="0" err="1"/>
              <a:t>vector_pais</a:t>
            </a:r>
            <a:r>
              <a:rPr dirty="0"/>
              <a:t>==“Chile”]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Otras formas de generar vectores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s-CL" dirty="0"/>
                  <a:t>vector_pais1 &lt;- </a:t>
                </a:r>
                <a:r>
                  <a:rPr lang="es-CL" dirty="0" err="1"/>
                  <a:t>gapminder_df</a:t>
                </a:r>
                <a:r>
                  <a:rPr lang="es-CL" dirty="0"/>
                  <a:t> %&gt;% select(country) %&gt;% </a:t>
                </a:r>
                <a:r>
                  <a:rPr lang="es-CL" dirty="0" err="1"/>
                  <a:t>unlist</a:t>
                </a:r>
                <a:r>
                  <a:rPr lang="es-CL" dirty="0"/>
                  <a:t>() vector_pais2 &lt;- </a:t>
                </a:r>
                <a:r>
                  <a:rPr lang="es-CL" dirty="0" err="1"/>
                  <a:t>gapminder_df</a:t>
                </a:r>
                <a:r>
                  <a:rPr lang="es-CL" dirty="0"/>
                  <a:t> %&gt;% pull(country)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s-CL" b="1" dirty="0"/>
                  <a:t>Un vector con dos </a:t>
                </a:r>
                <a:r>
                  <a:rPr lang="es-CL" b="1" dirty="0" err="1"/>
                  <a:t>columnas</a:t>
                </a:r>
                <a:endParaRPr lang="es-CL" b="1" dirty="0"/>
              </a:p>
              <a:p>
                <a:pPr marL="0" lvl="0" indent="0">
                  <a:buNone/>
                </a:pPr>
                <a:r>
                  <a:rPr lang="es-CL" dirty="0" err="1"/>
                  <a:t>vector_pais</a:t>
                </a:r>
                <a:r>
                  <a:rPr lang="es-CL" dirty="0"/>
                  <a:t>&lt;-</a:t>
                </a:r>
                <a:r>
                  <a:rPr lang="es-CL" dirty="0" err="1"/>
                  <a:t>cbind</a:t>
                </a:r>
                <a:r>
                  <a:rPr lang="es-CL" dirty="0"/>
                  <a:t>(</a:t>
                </a:r>
                <a:r>
                  <a:rPr lang="es-CL" dirty="0" err="1"/>
                  <a:t>gapminder_df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𝑐𝑜𝑢𝑛𝑡𝑟𝑦</m:t>
                    </m:r>
                    <m:r>
                      <a:rPr lang="es-CL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>
                        <a:latin typeface="Cambria Math" panose="02040503050406030204" pitchFamily="18" charset="0"/>
                      </a:rPr>
                      <m:t>𝑔𝑎𝑝𝑚𝑖𝑛𝑑𝑒</m:t>
                    </m:r>
                  </m:oMath>
                </a14:m>
                <a:r>
                  <a:rPr lang="es-CL" dirty="0"/>
                  <a:t>_</a:t>
                </a:r>
                <a:r>
                  <a:rPr lang="es-CL" dirty="0" err="1"/>
                  <a:t>df$gdpPercap</a:t>
                </a:r>
                <a:r>
                  <a:rPr lang="es-CL" dirty="0"/>
                  <a:t>)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Ahora con Dataframe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835" y="1200151"/>
                <a:ext cx="8951053" cy="33944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Un Data Frame con dos </a:t>
                </a:r>
                <a:r>
                  <a:rPr b="1" dirty="0" err="1"/>
                  <a:t>columnas</a:t>
                </a:r>
                <a:endParaRPr b="1" dirty="0"/>
              </a:p>
              <a:p>
                <a:pPr marL="0" lvl="0" indent="0">
                  <a:buNone/>
                </a:pPr>
                <a:r>
                  <a:rPr dirty="0" err="1"/>
                  <a:t>vector_pais</a:t>
                </a:r>
                <a:r>
                  <a:rPr dirty="0"/>
                  <a:t>&lt;-</a:t>
                </a:r>
                <a:r>
                  <a:rPr dirty="0" err="1"/>
                  <a:t>cbind</a:t>
                </a:r>
                <a:r>
                  <a:rPr dirty="0"/>
                  <a:t>(</a:t>
                </a:r>
                <a:r>
                  <a:rPr dirty="0" err="1"/>
                  <a:t>gapminder_df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𝑐𝑜𝑢𝑛𝑡𝑟𝑦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𝑔𝑎𝑝𝑚𝑖𝑛𝑑𝑒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dirty="0" err="1"/>
                  <a:t>gdpPercap</a:t>
                </a:r>
                <a:r>
                  <a:rPr dirty="0"/>
                  <a:t>)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Largo</a:t>
                </a:r>
              </a:p>
              <a:p>
                <a:pPr marL="0" lvl="0" indent="0">
                  <a:buNone/>
                </a:pPr>
                <a:r>
                  <a:rPr dirty="0" err="1"/>
                  <a:t>df_pais</a:t>
                </a:r>
                <a:r>
                  <a:rPr dirty="0"/>
                  <a:t>&lt;-</a:t>
                </a:r>
                <a:r>
                  <a:rPr dirty="0" err="1"/>
                  <a:t>gapminder_df</a:t>
                </a:r>
                <a:r>
                  <a:rPr dirty="0"/>
                  <a:t> %&gt;% select(country) </a:t>
                </a:r>
                <a:endParaRPr lang="es-ES" dirty="0"/>
              </a:p>
              <a:p>
                <a:pPr marL="0" lvl="0" indent="0">
                  <a:buNone/>
                </a:pPr>
                <a:r>
                  <a:rPr dirty="0"/>
                  <a:t>length(</a:t>
                </a:r>
                <a:r>
                  <a:rPr dirty="0" err="1"/>
                  <a:t>df_pais</a:t>
                </a:r>
                <a:r>
                  <a:rPr dirty="0"/>
                  <a:t>) # </a:t>
                </a:r>
                <a:r>
                  <a:rPr dirty="0" err="1"/>
                  <a:t>número</a:t>
                </a:r>
                <a:r>
                  <a:rPr dirty="0"/>
                  <a:t> de </a:t>
                </a:r>
                <a:r>
                  <a:rPr dirty="0" err="1"/>
                  <a:t>columnas</a:t>
                </a:r>
                <a:r>
                  <a:rPr dirty="0"/>
                  <a:t> </a:t>
                </a:r>
                <a:endParaRPr lang="es-ES" dirty="0"/>
              </a:p>
              <a:p>
                <a:pPr marL="0" lvl="0" indent="0">
                  <a:buNone/>
                </a:pPr>
                <a:r>
                  <a:rPr dirty="0"/>
                  <a:t>count(</a:t>
                </a:r>
                <a:r>
                  <a:rPr dirty="0" err="1"/>
                  <a:t>df_pais</a:t>
                </a:r>
                <a:r>
                  <a:rPr dirty="0"/>
                  <a:t>) # </a:t>
                </a:r>
                <a:r>
                  <a:rPr dirty="0" err="1"/>
                  <a:t>número</a:t>
                </a:r>
                <a:r>
                  <a:rPr dirty="0"/>
                  <a:t> de </a:t>
                </a:r>
                <a:r>
                  <a:rPr dirty="0" err="1"/>
                  <a:t>filas</a:t>
                </a:r>
                <a:r>
                  <a:rPr dirty="0"/>
                  <a:t> </a:t>
                </a:r>
                <a:endParaRPr lang="es-ES" dirty="0"/>
              </a:p>
              <a:p>
                <a:pPr marL="0" lvl="0" indent="0">
                  <a:buNone/>
                </a:pPr>
                <a:r>
                  <a:rPr dirty="0" err="1"/>
                  <a:t>vector_pais</a:t>
                </a:r>
                <a:r>
                  <a:rPr dirty="0"/>
                  <a:t>&lt;-(</a:t>
                </a:r>
                <a:r>
                  <a:rPr dirty="0" err="1"/>
                  <a:t>gapminder_df$country</a:t>
                </a:r>
                <a:r>
                  <a:rPr dirty="0"/>
                  <a:t>) </a:t>
                </a:r>
                <a:endParaRPr lang="es-ES" dirty="0"/>
              </a:p>
              <a:p>
                <a:pPr marL="0" lvl="0" indent="0">
                  <a:buNone/>
                </a:pPr>
                <a:r>
                  <a:rPr dirty="0"/>
                  <a:t>length(</a:t>
                </a:r>
                <a:r>
                  <a:rPr dirty="0" err="1"/>
                  <a:t>vector_pais</a:t>
                </a:r>
                <a:r>
                  <a:rPr dirty="0"/>
                  <a:t>) # </a:t>
                </a:r>
                <a:r>
                  <a:rPr dirty="0" err="1"/>
                  <a:t>número</a:t>
                </a:r>
                <a:r>
                  <a:rPr dirty="0"/>
                  <a:t> de </a:t>
                </a:r>
                <a:r>
                  <a:rPr dirty="0" err="1"/>
                  <a:t>elementos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1200151"/>
                <a:ext cx="8951053" cy="3394472"/>
              </a:xfrm>
              <a:blipFill>
                <a:blip r:embed="rId2"/>
                <a:stretch>
                  <a:fillRect l="-886" t="-2334" b="-3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Quitar</a:t>
            </a:r>
            <a:r>
              <a:rPr dirty="0"/>
              <a:t> </a:t>
            </a:r>
            <a:r>
              <a:rPr dirty="0" err="1"/>
              <a:t>repetidos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dirty="0"/>
              <a:t>vector_paises3 &lt;- unique(</a:t>
            </a:r>
            <a:r>
              <a:rPr dirty="0" err="1"/>
              <a:t>gapminder_df$country</a:t>
            </a:r>
            <a:r>
              <a:rPr dirty="0"/>
              <a:t>) # con </a:t>
            </a:r>
            <a:r>
              <a:rPr dirty="0" err="1"/>
              <a:t>vectores</a:t>
            </a:r>
            <a:r>
              <a:rPr dirty="0"/>
              <a:t> length(vector_paises3) </a:t>
            </a: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dirty="0" err="1"/>
              <a:t>Num_pais</a:t>
            </a:r>
            <a:r>
              <a:rPr dirty="0"/>
              <a:t>&lt;-</a:t>
            </a:r>
            <a:r>
              <a:rPr dirty="0" err="1"/>
              <a:t>gapminder_df</a:t>
            </a:r>
            <a:r>
              <a:rPr dirty="0"/>
              <a:t> %&gt;% select(country) %&gt;% </a:t>
            </a:r>
            <a:r>
              <a:rPr dirty="0" err="1"/>
              <a:t>unique.data.frame</a:t>
            </a:r>
            <a:r>
              <a:rPr dirty="0"/>
              <a:t>() %&gt;% count() # con </a:t>
            </a:r>
            <a:r>
              <a:rPr dirty="0" err="1"/>
              <a:t>dataframe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Seleccionando filas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%&gt;% filter(year == 2002) # </a:t>
            </a:r>
            <a:r>
              <a:rPr dirty="0" err="1"/>
              <a:t>Año</a:t>
            </a:r>
            <a:r>
              <a:rPr dirty="0"/>
              <a:t> 2002 </a:t>
            </a:r>
            <a:r>
              <a:rPr dirty="0" err="1"/>
              <a:t>gapminder_df</a:t>
            </a:r>
            <a:r>
              <a:rPr dirty="0"/>
              <a:t> %&gt;% filter(country == “Chile”, year == 1962) </a:t>
            </a:r>
            <a:r>
              <a:rPr dirty="0" err="1"/>
              <a:t>gapminder_df</a:t>
            </a:r>
            <a:r>
              <a:rPr dirty="0"/>
              <a:t> %&gt;% filter(country == “Chile”, year != 1967) </a:t>
            </a:r>
            <a:r>
              <a:rPr dirty="0" err="1"/>
              <a:t>gapminder_df</a:t>
            </a:r>
            <a:r>
              <a:rPr dirty="0"/>
              <a:t> %&gt;% filter(country == “Chile”, year == 1962 | year == 1967) </a:t>
            </a:r>
            <a:endParaRPr lang="es-ES" dirty="0"/>
          </a:p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%&gt;% filter(country == “</a:t>
            </a:r>
            <a:r>
              <a:rPr dirty="0" err="1"/>
              <a:t>Chile”,year</a:t>
            </a:r>
            <a:r>
              <a:rPr dirty="0"/>
              <a:t> %in% c(1962,1967))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Ordenandolo 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%&gt;% select(country, continent, pop) %&gt;% filter(continent==“Americas”) %&gt;% arrange(desc(pop))</a:t>
            </a:r>
            <a:endParaRPr lang="es-ES" dirty="0"/>
          </a:p>
          <a:p>
            <a:pPr marL="0" lvl="0" indent="0">
              <a:buNone/>
            </a:pPr>
            <a:r>
              <a:rPr dirty="0" err="1"/>
              <a:t>gapminder_df</a:t>
            </a:r>
            <a:r>
              <a:rPr dirty="0"/>
              <a:t> %&gt;% select(country, continent, pop) %&gt;% filter(continent==“Americas”) %&gt;% arrange(pop)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Insertar nuevas columnas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new_gapminder</a:t>
            </a:r>
            <a:r>
              <a:rPr dirty="0"/>
              <a:t> &lt;- </a:t>
            </a:r>
            <a:r>
              <a:rPr dirty="0" err="1"/>
              <a:t>gapminder_df</a:t>
            </a:r>
            <a:r>
              <a:rPr dirty="0"/>
              <a:t> %&gt;% mutate(pop = pop / 1000000) </a:t>
            </a:r>
            <a:endParaRPr lang="es-ES" dirty="0"/>
          </a:p>
          <a:p>
            <a:pPr marL="0" lvl="0" indent="0">
              <a:buNone/>
            </a:pPr>
            <a:r>
              <a:rPr dirty="0"/>
              <a:t>head(</a:t>
            </a:r>
            <a:r>
              <a:rPr dirty="0" err="1"/>
              <a:t>new_gapminder</a:t>
            </a:r>
            <a:r>
              <a:rPr dirty="0"/>
              <a:t>, n = 3) </a:t>
            </a: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dirty="0" err="1"/>
              <a:t>df</a:t>
            </a:r>
            <a:r>
              <a:rPr dirty="0"/>
              <a:t>&lt;-</a:t>
            </a:r>
            <a:r>
              <a:rPr dirty="0" err="1"/>
              <a:t>gapminder_df</a:t>
            </a:r>
            <a:r>
              <a:rPr dirty="0"/>
              <a:t> %&gt;% mutate(</a:t>
            </a:r>
            <a:r>
              <a:rPr dirty="0" err="1"/>
              <a:t>gdp</a:t>
            </a:r>
            <a:r>
              <a:rPr dirty="0"/>
              <a:t> = </a:t>
            </a:r>
            <a:r>
              <a:rPr dirty="0" err="1"/>
              <a:t>gdpPercap</a:t>
            </a:r>
            <a:r>
              <a:rPr dirty="0"/>
              <a:t> * pop) </a:t>
            </a:r>
            <a:endParaRPr lang="es-ES" dirty="0"/>
          </a:p>
          <a:p>
            <a:pPr marL="0" lvl="0" indent="0">
              <a:buNone/>
            </a:pPr>
            <a:r>
              <a:rPr dirty="0"/>
              <a:t>head(</a:t>
            </a:r>
            <a:r>
              <a:rPr dirty="0" err="1"/>
              <a:t>df</a:t>
            </a:r>
            <a:r>
              <a:rPr dirty="0"/>
              <a:t>, n = 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Presentación en pantalla 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Wrangling</vt:lpstr>
      <vt:lpstr>Cargas</vt:lpstr>
      <vt:lpstr>Piping</vt:lpstr>
      <vt:lpstr>Otras formas de generar vectores</vt:lpstr>
      <vt:lpstr>Ahora con Dataframe</vt:lpstr>
      <vt:lpstr>Quitar repetidos</vt:lpstr>
      <vt:lpstr>Seleccionando filas</vt:lpstr>
      <vt:lpstr>Ordenandolo todo</vt:lpstr>
      <vt:lpstr>Insertar nuevas columnas</vt:lpstr>
      <vt:lpstr>Agrupando datos</vt:lpstr>
      <vt:lpstr>Pivotenado con tibble</vt:lpstr>
      <vt:lpstr>Reconstruyendo lo pivoteado</vt:lpstr>
      <vt:lpstr>Pruebe el siguiente código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Wrangling</dc:title>
  <dc:creator>Guillermo Durán González</dc:creator>
  <cp:keywords/>
  <cp:lastModifiedBy>Guillermo Bernardo Duran Gonzalez</cp:lastModifiedBy>
  <cp:revision>1</cp:revision>
  <dcterms:created xsi:type="dcterms:W3CDTF">2022-10-18T21:50:22Z</dcterms:created>
  <dcterms:modified xsi:type="dcterms:W3CDTF">2022-10-18T21:57:02Z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