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Ejemplo 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Guillermo Durán 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Ejemplo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 camión para el transporte de electrodomésticos cobra 25 euros por cada frigorífico de 0,6 m2 de base y 22 euros por cada lavavajillas de 0,5 m2 de base.</a:t>
            </a:r>
          </a:p>
          <a:p>
            <a:pPr lvl="0" indent="0" marL="0">
              <a:buNone/>
            </a:pPr>
            <a:r>
              <a:rPr/>
              <a:t>El camión dispone de 9 m2 como máximo para este tipo de carga. Por necesidades de demanda el número de lavavajillas no puede superar al 60% del número de frigoríficos. Se deben transportar como mínimo 5 frigoríficos.</a:t>
            </a:r>
          </a:p>
          <a:p>
            <a:pPr lvl="0" indent="0" marL="0">
              <a:buNone/>
            </a:pPr>
            <a:r>
              <a:rPr/>
              <a:t>1) Gráfica la región factible.</a:t>
            </a:r>
          </a:p>
          <a:p>
            <a:pPr lvl="0" indent="0" marL="0">
              <a:buNone/>
            </a:pPr>
            <a:r>
              <a:rPr/>
              <a:t>2) Determina el número de electrodomésticos de cada clase para que el beneficio obtenido con el transporte sea lo más grande posible.</a:t>
            </a:r>
          </a:p>
          <a:p>
            <a:pPr lvl="0" indent="0" marL="0">
              <a:buNone/>
            </a:pPr>
            <a:r>
              <a:rPr/>
              <a:t>3) Calcula el beneficio máximo.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Solución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Sean x = número de frigoríficos, y = número de lavavajillas. Función objetivo: f (x,y)=25x+22y Restricciones: </a:t>
            </a:r>
            <a:r>
              <a:rPr i="1"/>
              <a:t>x , y≥0 0,6 x+0,5 y≤9 y≤0,6 x x≥5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Ejemplo 3</dc:title>
  <dc:creator>Guillermo Durán G</dc:creator>
  <cp:keywords/>
  <dcterms:created xsi:type="dcterms:W3CDTF">2022-11-09T00:05:17Z</dcterms:created>
  <dcterms:modified xsi:type="dcterms:W3CDTF">2022-11-09T00:05:17Z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toc-title">
    <vt:lpwstr>Table of contents</vt:lpwstr>
  </property>
</Properties>
</file>