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Ejemplo PL gMOIP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Guillermo Durán 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$Ud. realiza la siguiente oferta:</a:t>
            </a:r>
          </a:p>
          <a:p>
            <a:pPr lvl="0" indent="0" marL="0">
              <a:buNone/>
            </a:pPr>
            <a:r>
              <a:rPr/>
              <a:t>Lote A: 3 paquetes de jabones y 3 botellas de shampoo. Lote B: 2 paquetes de jabones y 4 botellas de shampoo.</a:t>
            </a:r>
          </a:p>
          <a:p>
            <a:pPr lvl="0" indent="0" marL="0">
              <a:buNone/>
            </a:pPr>
            <a:r>
              <a:rPr/>
              <a:t>El precio de venta de cada lote A es de 24 dólares y de cada lote B, 22 dólares; pero no pueden venderse más de 9 lotes de la clase B.</a:t>
            </a:r>
          </a:p>
          <a:p>
            <a:pPr lvl="0" indent="0" marL="0">
              <a:buNone/>
            </a:pPr>
            <a:r>
              <a:rPr/>
              <a:t>En bodega hay 36 paquetes de jabones y 48 botellas de shampoo.</a:t>
            </a:r>
          </a:p>
          <a:p>
            <a:pPr lvl="0" indent="-342900" marL="342900">
              <a:buAutoNum type="arabicParenR"/>
            </a:pPr>
            <a:r>
              <a:rPr/>
              <a:t>Grafique la región factible.</a:t>
            </a:r>
          </a:p>
          <a:p>
            <a:pPr lvl="0" indent="-342900" marL="342900">
              <a:buAutoNum type="arabicParenR"/>
            </a:pPr>
            <a:r>
              <a:rPr/>
              <a:t>Determina cuántos lotes de cada clase hay que vender para que el beneficio sea máximo.</a:t>
            </a:r>
          </a:p>
          <a:p>
            <a:pPr lvl="0" indent="-342900" marL="342900">
              <a:buAutoNum type="arabicParenR"/>
            </a:pPr>
            <a:r>
              <a:rPr/>
              <a:t>Calcula el beneficio máximo.$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Solución: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Sean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número de lotes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número de lotes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B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$\begin{tabular}{|l|c|c|c|c|} \hline &amp; Detergente &amp; Lavavajillas &amp; Máximo &amp; Precio \\ \hline Lote A &amp; 3 &amp; 3 &amp; &amp; 24 \\ \hline Lote B &amp; 2 &amp; 4 &amp; 9 &amp; 22 \\ \hline &amp; 36 &amp; 48 &amp; &amp; \\ \hline \end{tabular}$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PL gMOIP</dc:title>
  <dc:creator>Guillermo Durán G</dc:creator>
  <cp:keywords/>
  <dcterms:created xsi:type="dcterms:W3CDTF">2022-11-08T21:52:09Z</dcterms:created>
  <dcterms:modified xsi:type="dcterms:W3CDTF">2022-11-08T21:52:09Z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