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Integración Monte Carlo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Ejemplo de Integración Monte Carlo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Estimemos el valor de la siguiente integral usando Monte Carlo: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0</m:t>
                          </m:r>
                        </m:sub>
                        <m:sup>
                          <m:r>
                            <m:t>1</m:t>
                          </m:r>
                        </m:sup>
                        <m:e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x</m:t>
                              </m:r>
                            </m:sup>
                          </m:sSup>
                        </m:e>
                      </m:nary>
                      <m:r>
                        <m:t>d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Encontramos el siguiente valor: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n &lt;-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10000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x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runif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(n)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media&lt;-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exp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x))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theta &lt;- media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1-0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plot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(x,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exp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x),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xlab=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"x"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ylab=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"e^(-x)"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type=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"p"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col=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"green"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xlim=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));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text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,media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-0.025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"Media"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col=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"red"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);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abline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h=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theta,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col=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"red"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</a:p>
            </p:txBody>
          </p:sp>
        </mc:Choice>
      </mc:AlternateContent>
      <p:pic>
        <p:nvPicPr>
          <p:cNvPr descr="Integración-Monte-Carlo_files/figure-pptx/remedy00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(theta)</a:t>
            </a:r>
          </a:p>
          <a:p>
            <a:pPr lvl="0" indent="0">
              <a:buNone/>
            </a:pPr>
            <a:r>
              <a:rPr>
                <a:latin typeface="Courier"/>
              </a:rPr>
              <a:t>[1] 0.6320662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Notese que al resolver la integral obtenemos un valor similar: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0</m:t>
                          </m:r>
                        </m:sub>
                        <m:sup>
                          <m:r>
                            <m:t>1</m:t>
                          </m:r>
                        </m:sup>
                        <m:e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x</m:t>
                              </m:r>
                            </m:sup>
                          </m:sSup>
                        </m:e>
                      </m:nary>
                      <m:r>
                        <m:t>d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x</m:t>
                          </m:r>
                        </m:sup>
                      </m:sSup>
                      <m:sSubSup>
                        <m:e>
                          <m:r>
                            <m:rPr>
                              <m:sty m:val="p"/>
                            </m:rPr>
                            <m:t>|</m:t>
                          </m:r>
                        </m:e>
                        <m:sub>
                          <m:r>
                            <m:t>0</m:t>
                          </m:r>
                        </m:sub>
                        <m:sup>
                          <m:r>
                            <m:t>1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e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0.6321206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Obtenga el valor de la siguiente integral usando Monte Carlo: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θ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2</m:t>
                          </m:r>
                        </m:sub>
                        <m:sup>
                          <m:r>
                            <m:t>4</m:t>
                          </m:r>
                        </m:sup>
                        <m:e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x</m:t>
                              </m:r>
                            </m:sup>
                          </m:sSup>
                        </m:e>
                      </m:nary>
                      <m:r>
                        <m:t>d</m:t>
                      </m:r>
                      <m:r>
                        <m:t>x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Solución: Mediante Monte Carlo se encuentra el siguiente valor: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 &lt;- 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 &lt;- </a:t>
            </a:r>
            <a:r>
              <a:rPr>
                <a:solidFill>
                  <a:srgbClr val="4758AB"/>
                </a:solidFill>
                <a:latin typeface="Courier"/>
              </a:rPr>
              <a:t>runif</a:t>
            </a:r>
            <a:r>
              <a:rPr>
                <a:solidFill>
                  <a:srgbClr val="003B4F"/>
                </a:solidFill>
                <a:latin typeface="Courier"/>
              </a:rPr>
              <a:t>(n, </a:t>
            </a:r>
            <a:r>
              <a:rPr>
                <a:solidFill>
                  <a:srgbClr val="657422"/>
                </a:solidFill>
                <a:latin typeface="Courier"/>
              </a:rPr>
              <a:t>min=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max=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media&lt;-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exp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x))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theta &lt;- media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4-2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(x, </a:t>
            </a:r>
            <a:r>
              <a:rPr>
                <a:solidFill>
                  <a:srgbClr val="4758AB"/>
                </a:solidFill>
                <a:latin typeface="Courier"/>
              </a:rPr>
              <a:t>exp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x),</a:t>
            </a:r>
            <a:r>
              <a:rPr>
                <a:solidFill>
                  <a:srgbClr val="657422"/>
                </a:solidFill>
                <a:latin typeface="Courier"/>
              </a:rPr>
              <a:t>xlab=</a:t>
            </a:r>
            <a:r>
              <a:rPr>
                <a:solidFill>
                  <a:srgbClr val="20794D"/>
                </a:solidFill>
                <a:latin typeface="Courier"/>
              </a:rPr>
              <a:t>"x"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ylab=</a:t>
            </a:r>
            <a:r>
              <a:rPr>
                <a:solidFill>
                  <a:srgbClr val="20794D"/>
                </a:solidFill>
                <a:latin typeface="Courier"/>
              </a:rPr>
              <a:t>"e^(-x)"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col=</a:t>
            </a:r>
            <a:r>
              <a:rPr>
                <a:solidFill>
                  <a:srgbClr val="20794D"/>
                </a:solidFill>
                <a:latin typeface="Courier"/>
              </a:rPr>
              <a:t>"green"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xlim=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ylim=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,theta</a:t>
            </a:r>
            <a:r>
              <a:rPr>
                <a:solidFill>
                  <a:srgbClr val="AD0000"/>
                </a:solidFill>
                <a:latin typeface="Courier"/>
              </a:rPr>
              <a:t>+.1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r>
              <a:rPr>
                <a:solidFill>
                  <a:srgbClr val="657422"/>
                </a:solidFill>
                <a:latin typeface="Courier"/>
              </a:rPr>
              <a:t>type=</a:t>
            </a:r>
            <a:r>
              <a:rPr>
                <a:solidFill>
                  <a:srgbClr val="20794D"/>
                </a:solidFill>
                <a:latin typeface="Courier"/>
              </a:rPr>
              <a:t>"p"</a:t>
            </a:r>
            <a:r>
              <a:rPr>
                <a:solidFill>
                  <a:srgbClr val="003B4F"/>
                </a:solidFill>
                <a:latin typeface="Courier"/>
              </a:rPr>
              <a:t>); </a:t>
            </a:r>
            <a:r>
              <a:rPr>
                <a:solidFill>
                  <a:srgbClr val="4758AB"/>
                </a:solidFill>
                <a:latin typeface="Courier"/>
              </a:rPr>
              <a:t>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,media</a:t>
            </a:r>
            <a:r>
              <a:rPr>
                <a:solidFill>
                  <a:srgbClr val="AD0000"/>
                </a:solidFill>
                <a:latin typeface="Courier"/>
              </a:rPr>
              <a:t>+0.05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"Media"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col=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); </a:t>
            </a:r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h=</a:t>
            </a:r>
            <a:r>
              <a:rPr>
                <a:solidFill>
                  <a:srgbClr val="003B4F"/>
                </a:solidFill>
                <a:latin typeface="Courier"/>
              </a:rPr>
              <a:t>theta, </a:t>
            </a:r>
            <a:r>
              <a:rPr>
                <a:solidFill>
                  <a:srgbClr val="657422"/>
                </a:solidFill>
                <a:latin typeface="Courier"/>
              </a:rPr>
              <a:t>col=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Integración-Monte-Carlo_files/figure-pptx/remedy00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(theta)</a:t>
            </a:r>
          </a:p>
          <a:p>
            <a:pPr lvl="0" indent="0">
              <a:buNone/>
            </a:pPr>
            <a:r>
              <a:rPr>
                <a:latin typeface="Courier"/>
              </a:rPr>
              <a:t>[1] 0.1162371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Resolviendo la integral se obtiene: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2</m:t>
                          </m:r>
                        </m:sub>
                        <m:sup>
                          <m:r>
                            <m:t>4</m:t>
                          </m:r>
                        </m:sup>
                        <m:e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x</m:t>
                              </m:r>
                            </m:sup>
                          </m:sSup>
                        </m:e>
                      </m:nary>
                      <m:r>
                        <m:t>d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x</m:t>
                          </m:r>
                        </m:sup>
                      </m:sSup>
                      <m:sSubSup>
                        <m:e>
                          <m:r>
                            <m:rPr>
                              <m:sty m:val="p"/>
                            </m:rPr>
                            <m:t>|</m:t>
                          </m:r>
                        </m:e>
                        <m:sub>
                          <m:r>
                            <m:t>2</m:t>
                          </m:r>
                        </m:sub>
                        <m:sup>
                          <m:r>
                            <m:t>4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t>4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0.11701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Monte Carlo</dc:title>
  <dc:creator/>
  <cp:keywords/>
  <dcterms:created xsi:type="dcterms:W3CDTF">2022-11-07T18:44:04Z</dcterms:created>
  <dcterms:modified xsi:type="dcterms:W3CDTF">2022-11-07T18:44:04Z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