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0" r:id="rId6"/>
    <p:sldId id="27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DA0C4-952A-45EC-A0A8-E042D837283C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52DAD2-9E5D-4417-B0B2-6246900ED0BD}">
      <dgm:prSet custT="1"/>
      <dgm:spPr/>
      <dgm:t>
        <a:bodyPr/>
        <a:lstStyle/>
        <a:p>
          <a:r>
            <a:rPr lang="pt-BR" sz="1800" dirty="0"/>
            <a:t>A equipe de sobreaviso é responsável por resolver incidentes que ocorrem fora do horário regular de trabalho</a:t>
          </a:r>
          <a:endParaRPr lang="en-US" sz="1800" dirty="0"/>
        </a:p>
      </dgm:t>
    </dgm:pt>
    <dgm:pt modelId="{73C77952-9275-4449-B748-A45D03214498}" type="parTrans" cxnId="{76B455D2-32F8-423F-87D1-360398617E73}">
      <dgm:prSet/>
      <dgm:spPr/>
      <dgm:t>
        <a:bodyPr/>
        <a:lstStyle/>
        <a:p>
          <a:endParaRPr lang="en-US"/>
        </a:p>
      </dgm:t>
    </dgm:pt>
    <dgm:pt modelId="{F770FC0A-34B3-4709-8CB1-2DE39A3731B5}" type="sibTrans" cxnId="{76B455D2-32F8-423F-87D1-360398617E73}">
      <dgm:prSet/>
      <dgm:spPr/>
      <dgm:t>
        <a:bodyPr/>
        <a:lstStyle/>
        <a:p>
          <a:endParaRPr lang="en-US"/>
        </a:p>
      </dgm:t>
    </dgm:pt>
    <dgm:pt modelId="{76E1A7F3-314C-48D5-81B4-7CED3487F120}">
      <dgm:prSet custT="1"/>
      <dgm:spPr/>
      <dgm:t>
        <a:bodyPr/>
        <a:lstStyle/>
        <a:p>
          <a:r>
            <a:rPr lang="pt-BR" sz="1600"/>
            <a:t>Dias úteis entre 20:00 e 08:00</a:t>
          </a:r>
          <a:endParaRPr lang="en-US" sz="1600"/>
        </a:p>
      </dgm:t>
    </dgm:pt>
    <dgm:pt modelId="{EC77BBAF-0296-412A-BD95-F0D44E5805DC}" type="parTrans" cxnId="{2B22B12A-6240-40BB-A0EB-320A6A67E5DA}">
      <dgm:prSet/>
      <dgm:spPr/>
      <dgm:t>
        <a:bodyPr/>
        <a:lstStyle/>
        <a:p>
          <a:endParaRPr lang="en-US"/>
        </a:p>
      </dgm:t>
    </dgm:pt>
    <dgm:pt modelId="{31B28FFD-CF18-4F24-A643-642D7BBF9536}" type="sibTrans" cxnId="{2B22B12A-6240-40BB-A0EB-320A6A67E5DA}">
      <dgm:prSet/>
      <dgm:spPr/>
      <dgm:t>
        <a:bodyPr/>
        <a:lstStyle/>
        <a:p>
          <a:endParaRPr lang="en-US"/>
        </a:p>
      </dgm:t>
    </dgm:pt>
    <dgm:pt modelId="{A74BB7CC-730F-4067-852D-290648043558}">
      <dgm:prSet custT="1"/>
      <dgm:spPr/>
      <dgm:t>
        <a:bodyPr/>
        <a:lstStyle/>
        <a:p>
          <a:r>
            <a:rPr lang="pt-BR" sz="1600" dirty="0"/>
            <a:t>Finais de semana e feriados</a:t>
          </a:r>
          <a:endParaRPr lang="en-US" sz="1600" dirty="0"/>
        </a:p>
      </dgm:t>
    </dgm:pt>
    <dgm:pt modelId="{071DE94E-9640-4AF7-BA3E-BD9E0C7EC3C0}" type="parTrans" cxnId="{FED82D05-C1D9-446B-A166-06FA1B0038BD}">
      <dgm:prSet/>
      <dgm:spPr/>
      <dgm:t>
        <a:bodyPr/>
        <a:lstStyle/>
        <a:p>
          <a:endParaRPr lang="en-US"/>
        </a:p>
      </dgm:t>
    </dgm:pt>
    <dgm:pt modelId="{53F250B9-57CB-4686-A357-9D031D0D9BAE}" type="sibTrans" cxnId="{FED82D05-C1D9-446B-A166-06FA1B0038BD}">
      <dgm:prSet/>
      <dgm:spPr/>
      <dgm:t>
        <a:bodyPr/>
        <a:lstStyle/>
        <a:p>
          <a:endParaRPr lang="en-US"/>
        </a:p>
      </dgm:t>
    </dgm:pt>
    <dgm:pt modelId="{909838F5-3072-4FBD-B00D-37EBBCA5378F}">
      <dgm:prSet custT="1"/>
      <dgm:spPr/>
      <dgm:t>
        <a:bodyPr/>
        <a:lstStyle/>
        <a:p>
          <a:r>
            <a:rPr lang="pt-BR" sz="1800" dirty="0"/>
            <a:t>O funcionário </a:t>
          </a:r>
          <a:r>
            <a:rPr lang="pt-BR" sz="1800" dirty="0" err="1"/>
            <a:t>sobreavisado</a:t>
          </a:r>
          <a:r>
            <a:rPr lang="pt-BR" sz="1800" dirty="0"/>
            <a:t> deve estar disponível e responder em um curto tempo, após acionado.</a:t>
          </a:r>
          <a:endParaRPr lang="en-US" sz="1800" dirty="0"/>
        </a:p>
      </dgm:t>
    </dgm:pt>
    <dgm:pt modelId="{F8271A94-F553-4D2A-8C88-6B72721C7D55}" type="parTrans" cxnId="{473B790B-A2A3-41E9-97B5-8875FEDB7D07}">
      <dgm:prSet/>
      <dgm:spPr/>
      <dgm:t>
        <a:bodyPr/>
        <a:lstStyle/>
        <a:p>
          <a:endParaRPr lang="en-US"/>
        </a:p>
      </dgm:t>
    </dgm:pt>
    <dgm:pt modelId="{C596DC16-CE81-40EB-B4A0-DB824B336B55}" type="sibTrans" cxnId="{473B790B-A2A3-41E9-97B5-8875FEDB7D07}">
      <dgm:prSet/>
      <dgm:spPr/>
      <dgm:t>
        <a:bodyPr/>
        <a:lstStyle/>
        <a:p>
          <a:endParaRPr lang="en-US"/>
        </a:p>
      </dgm:t>
    </dgm:pt>
    <dgm:pt modelId="{23FD1127-42D3-4543-A6FC-F11CF0C2A469}">
      <dgm:prSet/>
      <dgm:spPr/>
      <dgm:t>
        <a:bodyPr/>
        <a:lstStyle/>
        <a:p>
          <a:r>
            <a:rPr lang="pt-BR" dirty="0"/>
            <a:t>As escalas devem ser organizadas de forma a promover a distribuição mais justa possível.</a:t>
          </a:r>
          <a:endParaRPr lang="en-US" dirty="0"/>
        </a:p>
      </dgm:t>
    </dgm:pt>
    <dgm:pt modelId="{81E84FB1-672C-4A14-960B-1B6F7CC3899E}" type="parTrans" cxnId="{4BE2A795-F4CB-47BE-9018-B62D1983ABF4}">
      <dgm:prSet/>
      <dgm:spPr/>
      <dgm:t>
        <a:bodyPr/>
        <a:lstStyle/>
        <a:p>
          <a:endParaRPr lang="en-US"/>
        </a:p>
      </dgm:t>
    </dgm:pt>
    <dgm:pt modelId="{4777CA4D-BF4C-4E6E-9C79-59D1E13C7D77}" type="sibTrans" cxnId="{4BE2A795-F4CB-47BE-9018-B62D1983ABF4}">
      <dgm:prSet/>
      <dgm:spPr/>
      <dgm:t>
        <a:bodyPr/>
        <a:lstStyle/>
        <a:p>
          <a:endParaRPr lang="en-US"/>
        </a:p>
      </dgm:t>
    </dgm:pt>
    <dgm:pt modelId="{09E87160-6970-4EC0-B548-280FAD6DEEAA}">
      <dgm:prSet/>
      <dgm:spPr/>
      <dgm:t>
        <a:bodyPr/>
        <a:lstStyle/>
        <a:p>
          <a:r>
            <a:rPr lang="pt-BR"/>
            <a:t>Deve-se ter especial atenção na distribuição de escalas em dias não úteis, principalmente feriados especiais (Natal, Ano Novo e Carnaval).</a:t>
          </a:r>
          <a:endParaRPr lang="en-US"/>
        </a:p>
      </dgm:t>
    </dgm:pt>
    <dgm:pt modelId="{3AB487DC-430C-40A6-A281-EB288C8E5C19}" type="parTrans" cxnId="{F923A066-3121-4605-816E-DF36597FDBCC}">
      <dgm:prSet/>
      <dgm:spPr/>
      <dgm:t>
        <a:bodyPr/>
        <a:lstStyle/>
        <a:p>
          <a:endParaRPr lang="en-US"/>
        </a:p>
      </dgm:t>
    </dgm:pt>
    <dgm:pt modelId="{6EF25FE3-5005-4FD2-8154-F9CD0C773B98}" type="sibTrans" cxnId="{F923A066-3121-4605-816E-DF36597FDBCC}">
      <dgm:prSet/>
      <dgm:spPr/>
      <dgm:t>
        <a:bodyPr/>
        <a:lstStyle/>
        <a:p>
          <a:endParaRPr lang="en-US"/>
        </a:p>
      </dgm:t>
    </dgm:pt>
    <dgm:pt modelId="{685CCA3B-86AF-4019-8481-7A5941748787}">
      <dgm:prSet/>
      <dgm:spPr/>
      <dgm:t>
        <a:bodyPr/>
        <a:lstStyle/>
        <a:p>
          <a:r>
            <a:rPr lang="pt-BR" dirty="0"/>
            <a:t>O funcionário tem direito a informar bloqueios em sua agenda.</a:t>
          </a:r>
          <a:endParaRPr lang="en-US" dirty="0"/>
        </a:p>
      </dgm:t>
    </dgm:pt>
    <dgm:pt modelId="{8EBB80A1-591C-410B-8FC1-C6785AD04670}" type="parTrans" cxnId="{1500288A-3C50-4824-8D46-B54857A7ACD5}">
      <dgm:prSet/>
      <dgm:spPr/>
      <dgm:t>
        <a:bodyPr/>
        <a:lstStyle/>
        <a:p>
          <a:endParaRPr lang="en-US"/>
        </a:p>
      </dgm:t>
    </dgm:pt>
    <dgm:pt modelId="{3E81061B-E4EA-4D96-A8D7-568F2F6AF147}" type="sibTrans" cxnId="{1500288A-3C50-4824-8D46-B54857A7ACD5}">
      <dgm:prSet/>
      <dgm:spPr/>
      <dgm:t>
        <a:bodyPr/>
        <a:lstStyle/>
        <a:p>
          <a:endParaRPr lang="en-US"/>
        </a:p>
      </dgm:t>
    </dgm:pt>
    <dgm:pt modelId="{75508EBA-F2B0-4FA7-8720-7A064146B5AC}" type="pres">
      <dgm:prSet presAssocID="{570DA0C4-952A-45EC-A0A8-E042D83728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0FB2B9-F813-4DA8-A7F6-14261404C230}" type="pres">
      <dgm:prSet presAssocID="{2F52DAD2-9E5D-4417-B0B2-6246900ED0BD}" presName="hierRoot1" presStyleCnt="0">
        <dgm:presLayoutVars>
          <dgm:hierBranch val="init"/>
        </dgm:presLayoutVars>
      </dgm:prSet>
      <dgm:spPr/>
    </dgm:pt>
    <dgm:pt modelId="{967C4194-B76F-49AE-BA9A-4E7F95CE2020}" type="pres">
      <dgm:prSet presAssocID="{2F52DAD2-9E5D-4417-B0B2-6246900ED0BD}" presName="rootComposite1" presStyleCnt="0"/>
      <dgm:spPr/>
    </dgm:pt>
    <dgm:pt modelId="{E0BEE111-2A68-4F2E-A1B0-BFD745386BA8}" type="pres">
      <dgm:prSet presAssocID="{2F52DAD2-9E5D-4417-B0B2-6246900ED0BD}" presName="rootText1" presStyleLbl="node0" presStyleIdx="0" presStyleCnt="5" custScaleX="132009" custScaleY="166977">
        <dgm:presLayoutVars>
          <dgm:chPref val="3"/>
        </dgm:presLayoutVars>
      </dgm:prSet>
      <dgm:spPr/>
    </dgm:pt>
    <dgm:pt modelId="{FEADBA65-8825-42E8-84CA-49F35C966B69}" type="pres">
      <dgm:prSet presAssocID="{2F52DAD2-9E5D-4417-B0B2-6246900ED0BD}" presName="rootConnector1" presStyleLbl="node1" presStyleIdx="0" presStyleCnt="0"/>
      <dgm:spPr/>
    </dgm:pt>
    <dgm:pt modelId="{E13B8124-E29C-4CEA-8AD9-B9926FAA327B}" type="pres">
      <dgm:prSet presAssocID="{2F52DAD2-9E5D-4417-B0B2-6246900ED0BD}" presName="hierChild2" presStyleCnt="0"/>
      <dgm:spPr/>
    </dgm:pt>
    <dgm:pt modelId="{F14B49D5-27C2-42C1-99F7-A9D4CA783D88}" type="pres">
      <dgm:prSet presAssocID="{EC77BBAF-0296-412A-BD95-F0D44E5805DC}" presName="Name64" presStyleLbl="parChTrans1D2" presStyleIdx="0" presStyleCnt="2"/>
      <dgm:spPr/>
    </dgm:pt>
    <dgm:pt modelId="{E4846BBC-2297-47E7-9D02-0772894B279F}" type="pres">
      <dgm:prSet presAssocID="{76E1A7F3-314C-48D5-81B4-7CED3487F120}" presName="hierRoot2" presStyleCnt="0">
        <dgm:presLayoutVars>
          <dgm:hierBranch val="init"/>
        </dgm:presLayoutVars>
      </dgm:prSet>
      <dgm:spPr/>
    </dgm:pt>
    <dgm:pt modelId="{5D9E40DE-142C-407F-824C-532E8BF23562}" type="pres">
      <dgm:prSet presAssocID="{76E1A7F3-314C-48D5-81B4-7CED3487F120}" presName="rootComposite" presStyleCnt="0"/>
      <dgm:spPr/>
    </dgm:pt>
    <dgm:pt modelId="{1B134D63-8BC8-47C8-8BFB-F0F8F2CEF27E}" type="pres">
      <dgm:prSet presAssocID="{76E1A7F3-314C-48D5-81B4-7CED3487F120}" presName="rootText" presStyleLbl="node2" presStyleIdx="0" presStyleCnt="2">
        <dgm:presLayoutVars>
          <dgm:chPref val="3"/>
        </dgm:presLayoutVars>
      </dgm:prSet>
      <dgm:spPr/>
    </dgm:pt>
    <dgm:pt modelId="{EEFBF55C-FA9B-4B3C-AEFC-434B7BECBA04}" type="pres">
      <dgm:prSet presAssocID="{76E1A7F3-314C-48D5-81B4-7CED3487F120}" presName="rootConnector" presStyleLbl="node2" presStyleIdx="0" presStyleCnt="2"/>
      <dgm:spPr/>
    </dgm:pt>
    <dgm:pt modelId="{AB0336C9-EA15-43B8-8C4B-5820A74FFF7B}" type="pres">
      <dgm:prSet presAssocID="{76E1A7F3-314C-48D5-81B4-7CED3487F120}" presName="hierChild4" presStyleCnt="0"/>
      <dgm:spPr/>
    </dgm:pt>
    <dgm:pt modelId="{94D4C356-D90C-4C96-A48B-F7F73F20089D}" type="pres">
      <dgm:prSet presAssocID="{76E1A7F3-314C-48D5-81B4-7CED3487F120}" presName="hierChild5" presStyleCnt="0"/>
      <dgm:spPr/>
    </dgm:pt>
    <dgm:pt modelId="{F87EE66F-68C4-4AE3-A3A7-6C1CF13A1F39}" type="pres">
      <dgm:prSet presAssocID="{071DE94E-9640-4AF7-BA3E-BD9E0C7EC3C0}" presName="Name64" presStyleLbl="parChTrans1D2" presStyleIdx="1" presStyleCnt="2"/>
      <dgm:spPr/>
    </dgm:pt>
    <dgm:pt modelId="{3EE4F01B-4BC3-4850-A413-2E690A81530F}" type="pres">
      <dgm:prSet presAssocID="{A74BB7CC-730F-4067-852D-290648043558}" presName="hierRoot2" presStyleCnt="0">
        <dgm:presLayoutVars>
          <dgm:hierBranch val="init"/>
        </dgm:presLayoutVars>
      </dgm:prSet>
      <dgm:spPr/>
    </dgm:pt>
    <dgm:pt modelId="{4960252A-1A8C-42DA-B2FB-8F84D82B8FC7}" type="pres">
      <dgm:prSet presAssocID="{A74BB7CC-730F-4067-852D-290648043558}" presName="rootComposite" presStyleCnt="0"/>
      <dgm:spPr/>
    </dgm:pt>
    <dgm:pt modelId="{D2D1FA36-159E-4368-B7F9-0FD48EC2EE59}" type="pres">
      <dgm:prSet presAssocID="{A74BB7CC-730F-4067-852D-290648043558}" presName="rootText" presStyleLbl="node2" presStyleIdx="1" presStyleCnt="2" custLinFactNeighborY="-25780">
        <dgm:presLayoutVars>
          <dgm:chPref val="3"/>
        </dgm:presLayoutVars>
      </dgm:prSet>
      <dgm:spPr/>
    </dgm:pt>
    <dgm:pt modelId="{AC5F5F92-92CA-4ACF-82BB-8E70E202F09E}" type="pres">
      <dgm:prSet presAssocID="{A74BB7CC-730F-4067-852D-290648043558}" presName="rootConnector" presStyleLbl="node2" presStyleIdx="1" presStyleCnt="2"/>
      <dgm:spPr/>
    </dgm:pt>
    <dgm:pt modelId="{B09CFAD8-B217-4C73-B856-A44C0918F8B1}" type="pres">
      <dgm:prSet presAssocID="{A74BB7CC-730F-4067-852D-290648043558}" presName="hierChild4" presStyleCnt="0"/>
      <dgm:spPr/>
    </dgm:pt>
    <dgm:pt modelId="{070589CC-574E-41C3-9055-C360397B524C}" type="pres">
      <dgm:prSet presAssocID="{A74BB7CC-730F-4067-852D-290648043558}" presName="hierChild5" presStyleCnt="0"/>
      <dgm:spPr/>
    </dgm:pt>
    <dgm:pt modelId="{81D9EA15-DC5D-4402-ABCF-A369135F16CD}" type="pres">
      <dgm:prSet presAssocID="{2F52DAD2-9E5D-4417-B0B2-6246900ED0BD}" presName="hierChild3" presStyleCnt="0"/>
      <dgm:spPr/>
    </dgm:pt>
    <dgm:pt modelId="{708AB126-F4C0-45BA-A4B0-0D670CB351D0}" type="pres">
      <dgm:prSet presAssocID="{909838F5-3072-4FBD-B00D-37EBBCA5378F}" presName="hierRoot1" presStyleCnt="0">
        <dgm:presLayoutVars>
          <dgm:hierBranch val="init"/>
        </dgm:presLayoutVars>
      </dgm:prSet>
      <dgm:spPr/>
    </dgm:pt>
    <dgm:pt modelId="{E556A778-9FEB-43F1-8763-44027649B387}" type="pres">
      <dgm:prSet presAssocID="{909838F5-3072-4FBD-B00D-37EBBCA5378F}" presName="rootComposite1" presStyleCnt="0"/>
      <dgm:spPr/>
    </dgm:pt>
    <dgm:pt modelId="{0ACE85FC-7254-46A5-8EC0-6AE992BA50A0}" type="pres">
      <dgm:prSet presAssocID="{909838F5-3072-4FBD-B00D-37EBBCA5378F}" presName="rootText1" presStyleLbl="node0" presStyleIdx="1" presStyleCnt="5" custScaleX="211363">
        <dgm:presLayoutVars>
          <dgm:chPref val="3"/>
        </dgm:presLayoutVars>
      </dgm:prSet>
      <dgm:spPr/>
    </dgm:pt>
    <dgm:pt modelId="{F2069DD4-11A5-4B4D-ACEE-F6C314B65B9B}" type="pres">
      <dgm:prSet presAssocID="{909838F5-3072-4FBD-B00D-37EBBCA5378F}" presName="rootConnector1" presStyleLbl="node1" presStyleIdx="0" presStyleCnt="0"/>
      <dgm:spPr/>
    </dgm:pt>
    <dgm:pt modelId="{A89DCA59-5E75-4654-A9D6-99DC6A748474}" type="pres">
      <dgm:prSet presAssocID="{909838F5-3072-4FBD-B00D-37EBBCA5378F}" presName="hierChild2" presStyleCnt="0"/>
      <dgm:spPr/>
    </dgm:pt>
    <dgm:pt modelId="{91767247-AE69-44F9-BBCE-F69DF3FD76CA}" type="pres">
      <dgm:prSet presAssocID="{909838F5-3072-4FBD-B00D-37EBBCA5378F}" presName="hierChild3" presStyleCnt="0"/>
      <dgm:spPr/>
    </dgm:pt>
    <dgm:pt modelId="{0DB2CF89-354B-458A-B40C-59E8DBCA5CBA}" type="pres">
      <dgm:prSet presAssocID="{23FD1127-42D3-4543-A6FC-F11CF0C2A469}" presName="hierRoot1" presStyleCnt="0">
        <dgm:presLayoutVars>
          <dgm:hierBranch val="init"/>
        </dgm:presLayoutVars>
      </dgm:prSet>
      <dgm:spPr/>
    </dgm:pt>
    <dgm:pt modelId="{D3376D3E-8FC9-4086-A0B4-0ADBCFAD16BB}" type="pres">
      <dgm:prSet presAssocID="{23FD1127-42D3-4543-A6FC-F11CF0C2A469}" presName="rootComposite1" presStyleCnt="0"/>
      <dgm:spPr/>
    </dgm:pt>
    <dgm:pt modelId="{5CE3FC0D-790B-4A9D-8322-37DC67F137BA}" type="pres">
      <dgm:prSet presAssocID="{23FD1127-42D3-4543-A6FC-F11CF0C2A469}" presName="rootText1" presStyleLbl="node0" presStyleIdx="2" presStyleCnt="5" custScaleX="211363">
        <dgm:presLayoutVars>
          <dgm:chPref val="3"/>
        </dgm:presLayoutVars>
      </dgm:prSet>
      <dgm:spPr/>
    </dgm:pt>
    <dgm:pt modelId="{018645DA-20A0-4A34-8507-C2C7024A6949}" type="pres">
      <dgm:prSet presAssocID="{23FD1127-42D3-4543-A6FC-F11CF0C2A469}" presName="rootConnector1" presStyleLbl="node1" presStyleIdx="0" presStyleCnt="0"/>
      <dgm:spPr/>
    </dgm:pt>
    <dgm:pt modelId="{9DE4450F-75A8-4D0E-9307-D209C9AD73D6}" type="pres">
      <dgm:prSet presAssocID="{23FD1127-42D3-4543-A6FC-F11CF0C2A469}" presName="hierChild2" presStyleCnt="0"/>
      <dgm:spPr/>
    </dgm:pt>
    <dgm:pt modelId="{348CA134-0C45-4EC1-96C4-28B6EA99DCFC}" type="pres">
      <dgm:prSet presAssocID="{23FD1127-42D3-4543-A6FC-F11CF0C2A469}" presName="hierChild3" presStyleCnt="0"/>
      <dgm:spPr/>
    </dgm:pt>
    <dgm:pt modelId="{460FD62F-9D53-47D2-8391-DC894452C3E2}" type="pres">
      <dgm:prSet presAssocID="{09E87160-6970-4EC0-B548-280FAD6DEEAA}" presName="hierRoot1" presStyleCnt="0">
        <dgm:presLayoutVars>
          <dgm:hierBranch val="init"/>
        </dgm:presLayoutVars>
      </dgm:prSet>
      <dgm:spPr/>
    </dgm:pt>
    <dgm:pt modelId="{C67E5E01-67FF-4431-8556-185E4F88B897}" type="pres">
      <dgm:prSet presAssocID="{09E87160-6970-4EC0-B548-280FAD6DEEAA}" presName="rootComposite1" presStyleCnt="0"/>
      <dgm:spPr/>
    </dgm:pt>
    <dgm:pt modelId="{70DE8BB0-486C-4CD0-BAB9-1B7E3A20BD73}" type="pres">
      <dgm:prSet presAssocID="{09E87160-6970-4EC0-B548-280FAD6DEEAA}" presName="rootText1" presStyleLbl="node0" presStyleIdx="3" presStyleCnt="5" custScaleX="211363">
        <dgm:presLayoutVars>
          <dgm:chPref val="3"/>
        </dgm:presLayoutVars>
      </dgm:prSet>
      <dgm:spPr/>
    </dgm:pt>
    <dgm:pt modelId="{071B97A4-7A7C-4436-AE69-E241974AF89A}" type="pres">
      <dgm:prSet presAssocID="{09E87160-6970-4EC0-B548-280FAD6DEEAA}" presName="rootConnector1" presStyleLbl="node1" presStyleIdx="0" presStyleCnt="0"/>
      <dgm:spPr/>
    </dgm:pt>
    <dgm:pt modelId="{EEB201C8-95D3-4373-872E-ECC68F4CDFC5}" type="pres">
      <dgm:prSet presAssocID="{09E87160-6970-4EC0-B548-280FAD6DEEAA}" presName="hierChild2" presStyleCnt="0"/>
      <dgm:spPr/>
    </dgm:pt>
    <dgm:pt modelId="{5991916E-9693-4E9E-85A6-8A373D4904BC}" type="pres">
      <dgm:prSet presAssocID="{09E87160-6970-4EC0-B548-280FAD6DEEAA}" presName="hierChild3" presStyleCnt="0"/>
      <dgm:spPr/>
    </dgm:pt>
    <dgm:pt modelId="{173CEB10-287E-46EF-A7D1-2EFBEF4983F6}" type="pres">
      <dgm:prSet presAssocID="{685CCA3B-86AF-4019-8481-7A5941748787}" presName="hierRoot1" presStyleCnt="0">
        <dgm:presLayoutVars>
          <dgm:hierBranch val="init"/>
        </dgm:presLayoutVars>
      </dgm:prSet>
      <dgm:spPr/>
    </dgm:pt>
    <dgm:pt modelId="{6BB2DD04-9AA7-45C0-AA00-329B45002866}" type="pres">
      <dgm:prSet presAssocID="{685CCA3B-86AF-4019-8481-7A5941748787}" presName="rootComposite1" presStyleCnt="0"/>
      <dgm:spPr/>
    </dgm:pt>
    <dgm:pt modelId="{9388279A-F8F8-4D68-85B5-4EFBF5A98C75}" type="pres">
      <dgm:prSet presAssocID="{685CCA3B-86AF-4019-8481-7A5941748787}" presName="rootText1" presStyleLbl="node0" presStyleIdx="4" presStyleCnt="5" custScaleX="211363">
        <dgm:presLayoutVars>
          <dgm:chPref val="3"/>
        </dgm:presLayoutVars>
      </dgm:prSet>
      <dgm:spPr/>
    </dgm:pt>
    <dgm:pt modelId="{3BBE5F08-0B6E-4358-A433-4CC5D2D0D3E7}" type="pres">
      <dgm:prSet presAssocID="{685CCA3B-86AF-4019-8481-7A5941748787}" presName="rootConnector1" presStyleLbl="node1" presStyleIdx="0" presStyleCnt="0"/>
      <dgm:spPr/>
    </dgm:pt>
    <dgm:pt modelId="{6E06E911-EE1B-490C-A0E4-FCF46BE00D47}" type="pres">
      <dgm:prSet presAssocID="{685CCA3B-86AF-4019-8481-7A5941748787}" presName="hierChild2" presStyleCnt="0"/>
      <dgm:spPr/>
    </dgm:pt>
    <dgm:pt modelId="{B2D75214-BED7-425E-8737-DC55905B0CF8}" type="pres">
      <dgm:prSet presAssocID="{685CCA3B-86AF-4019-8481-7A5941748787}" presName="hierChild3" presStyleCnt="0"/>
      <dgm:spPr/>
    </dgm:pt>
  </dgm:ptLst>
  <dgm:cxnLst>
    <dgm:cxn modelId="{3B4FCE02-E82A-457B-96D3-6F405C0997D7}" type="presOf" srcId="{071DE94E-9640-4AF7-BA3E-BD9E0C7EC3C0}" destId="{F87EE66F-68C4-4AE3-A3A7-6C1CF13A1F39}" srcOrd="0" destOrd="0" presId="urn:microsoft.com/office/officeart/2009/3/layout/HorizontalOrganizationChart"/>
    <dgm:cxn modelId="{FED82D05-C1D9-446B-A166-06FA1B0038BD}" srcId="{2F52DAD2-9E5D-4417-B0B2-6246900ED0BD}" destId="{A74BB7CC-730F-4067-852D-290648043558}" srcOrd="1" destOrd="0" parTransId="{071DE94E-9640-4AF7-BA3E-BD9E0C7EC3C0}" sibTransId="{53F250B9-57CB-4686-A357-9D031D0D9BAE}"/>
    <dgm:cxn modelId="{473B790B-A2A3-41E9-97B5-8875FEDB7D07}" srcId="{570DA0C4-952A-45EC-A0A8-E042D837283C}" destId="{909838F5-3072-4FBD-B00D-37EBBCA5378F}" srcOrd="1" destOrd="0" parTransId="{F8271A94-F553-4D2A-8C88-6B72721C7D55}" sibTransId="{C596DC16-CE81-40EB-B4A0-DB824B336B55}"/>
    <dgm:cxn modelId="{7DAE4E0E-D956-4975-B2EC-002205CE2411}" type="presOf" srcId="{23FD1127-42D3-4543-A6FC-F11CF0C2A469}" destId="{018645DA-20A0-4A34-8507-C2C7024A6949}" srcOrd="1" destOrd="0" presId="urn:microsoft.com/office/officeart/2009/3/layout/HorizontalOrganizationChart"/>
    <dgm:cxn modelId="{BFDB6420-D8D3-4BB8-A922-3BE434E55E78}" type="presOf" srcId="{685CCA3B-86AF-4019-8481-7A5941748787}" destId="{9388279A-F8F8-4D68-85B5-4EFBF5A98C75}" srcOrd="0" destOrd="0" presId="urn:microsoft.com/office/officeart/2009/3/layout/HorizontalOrganizationChart"/>
    <dgm:cxn modelId="{2B22B12A-6240-40BB-A0EB-320A6A67E5DA}" srcId="{2F52DAD2-9E5D-4417-B0B2-6246900ED0BD}" destId="{76E1A7F3-314C-48D5-81B4-7CED3487F120}" srcOrd="0" destOrd="0" parTransId="{EC77BBAF-0296-412A-BD95-F0D44E5805DC}" sibTransId="{31B28FFD-CF18-4F24-A643-642D7BBF9536}"/>
    <dgm:cxn modelId="{3A221A39-C668-48FF-B69D-3C213507A59C}" type="presOf" srcId="{2F52DAD2-9E5D-4417-B0B2-6246900ED0BD}" destId="{FEADBA65-8825-42E8-84CA-49F35C966B69}" srcOrd="1" destOrd="0" presId="urn:microsoft.com/office/officeart/2009/3/layout/HorizontalOrganizationChart"/>
    <dgm:cxn modelId="{F923A066-3121-4605-816E-DF36597FDBCC}" srcId="{570DA0C4-952A-45EC-A0A8-E042D837283C}" destId="{09E87160-6970-4EC0-B548-280FAD6DEEAA}" srcOrd="3" destOrd="0" parTransId="{3AB487DC-430C-40A6-A281-EB288C8E5C19}" sibTransId="{6EF25FE3-5005-4FD2-8154-F9CD0C773B98}"/>
    <dgm:cxn modelId="{A347CB70-3DD4-4D87-B0C3-1B37D7009EAB}" type="presOf" srcId="{76E1A7F3-314C-48D5-81B4-7CED3487F120}" destId="{EEFBF55C-FA9B-4B3C-AEFC-434B7BECBA04}" srcOrd="1" destOrd="0" presId="urn:microsoft.com/office/officeart/2009/3/layout/HorizontalOrganizationChart"/>
    <dgm:cxn modelId="{510EFB73-B09E-4AB7-AD32-7C47B9B18147}" type="presOf" srcId="{A74BB7CC-730F-4067-852D-290648043558}" destId="{AC5F5F92-92CA-4ACF-82BB-8E70E202F09E}" srcOrd="1" destOrd="0" presId="urn:microsoft.com/office/officeart/2009/3/layout/HorizontalOrganizationChart"/>
    <dgm:cxn modelId="{26B01E7A-B00B-49BF-A6C3-BC9924D968AE}" type="presOf" srcId="{2F52DAD2-9E5D-4417-B0B2-6246900ED0BD}" destId="{E0BEE111-2A68-4F2E-A1B0-BFD745386BA8}" srcOrd="0" destOrd="0" presId="urn:microsoft.com/office/officeart/2009/3/layout/HorizontalOrganizationChart"/>
    <dgm:cxn modelId="{547BDD81-F5F9-49BF-BBF4-EB3623986628}" type="presOf" srcId="{EC77BBAF-0296-412A-BD95-F0D44E5805DC}" destId="{F14B49D5-27C2-42C1-99F7-A9D4CA783D88}" srcOrd="0" destOrd="0" presId="urn:microsoft.com/office/officeart/2009/3/layout/HorizontalOrganizationChart"/>
    <dgm:cxn modelId="{A82AA784-B2A2-4FBA-B20D-F37D214FEFA0}" type="presOf" srcId="{23FD1127-42D3-4543-A6FC-F11CF0C2A469}" destId="{5CE3FC0D-790B-4A9D-8322-37DC67F137BA}" srcOrd="0" destOrd="0" presId="urn:microsoft.com/office/officeart/2009/3/layout/HorizontalOrganizationChart"/>
    <dgm:cxn modelId="{1500288A-3C50-4824-8D46-B54857A7ACD5}" srcId="{570DA0C4-952A-45EC-A0A8-E042D837283C}" destId="{685CCA3B-86AF-4019-8481-7A5941748787}" srcOrd="4" destOrd="0" parTransId="{8EBB80A1-591C-410B-8FC1-C6785AD04670}" sibTransId="{3E81061B-E4EA-4D96-A8D7-568F2F6AF147}"/>
    <dgm:cxn modelId="{0ACD4A90-6113-4045-8B4D-17B5B8708260}" type="presOf" srcId="{A74BB7CC-730F-4067-852D-290648043558}" destId="{D2D1FA36-159E-4368-B7F9-0FD48EC2EE59}" srcOrd="0" destOrd="0" presId="urn:microsoft.com/office/officeart/2009/3/layout/HorizontalOrganizationChart"/>
    <dgm:cxn modelId="{4BE2A795-F4CB-47BE-9018-B62D1983ABF4}" srcId="{570DA0C4-952A-45EC-A0A8-E042D837283C}" destId="{23FD1127-42D3-4543-A6FC-F11CF0C2A469}" srcOrd="2" destOrd="0" parTransId="{81E84FB1-672C-4A14-960B-1B6F7CC3899E}" sibTransId="{4777CA4D-BF4C-4E6E-9C79-59D1E13C7D77}"/>
    <dgm:cxn modelId="{A5795C9E-57EB-45AD-86B4-C46496FE8A8F}" type="presOf" srcId="{909838F5-3072-4FBD-B00D-37EBBCA5378F}" destId="{F2069DD4-11A5-4B4D-ACEE-F6C314B65B9B}" srcOrd="1" destOrd="0" presId="urn:microsoft.com/office/officeart/2009/3/layout/HorizontalOrganizationChart"/>
    <dgm:cxn modelId="{2CE8D1A8-30E7-4665-AF04-29FFA2D49DA5}" type="presOf" srcId="{570DA0C4-952A-45EC-A0A8-E042D837283C}" destId="{75508EBA-F2B0-4FA7-8720-7A064146B5AC}" srcOrd="0" destOrd="0" presId="urn:microsoft.com/office/officeart/2009/3/layout/HorizontalOrganizationChart"/>
    <dgm:cxn modelId="{938CF8C3-9F7A-46AB-9C38-A8BBD3D7ADD1}" type="presOf" srcId="{09E87160-6970-4EC0-B548-280FAD6DEEAA}" destId="{071B97A4-7A7C-4436-AE69-E241974AF89A}" srcOrd="1" destOrd="0" presId="urn:microsoft.com/office/officeart/2009/3/layout/HorizontalOrganizationChart"/>
    <dgm:cxn modelId="{E59420CC-6400-4E64-A698-842C632C53EF}" type="presOf" srcId="{09E87160-6970-4EC0-B548-280FAD6DEEAA}" destId="{70DE8BB0-486C-4CD0-BAB9-1B7E3A20BD73}" srcOrd="0" destOrd="0" presId="urn:microsoft.com/office/officeart/2009/3/layout/HorizontalOrganizationChart"/>
    <dgm:cxn modelId="{3E8E12CE-5D93-4D0D-BB0D-E06D356FEDD0}" type="presOf" srcId="{76E1A7F3-314C-48D5-81B4-7CED3487F120}" destId="{1B134D63-8BC8-47C8-8BFB-F0F8F2CEF27E}" srcOrd="0" destOrd="0" presId="urn:microsoft.com/office/officeart/2009/3/layout/HorizontalOrganizationChart"/>
    <dgm:cxn modelId="{76B455D2-32F8-423F-87D1-360398617E73}" srcId="{570DA0C4-952A-45EC-A0A8-E042D837283C}" destId="{2F52DAD2-9E5D-4417-B0B2-6246900ED0BD}" srcOrd="0" destOrd="0" parTransId="{73C77952-9275-4449-B748-A45D03214498}" sibTransId="{F770FC0A-34B3-4709-8CB1-2DE39A3731B5}"/>
    <dgm:cxn modelId="{E40B67D6-8A5F-484B-BA0C-B13595350A08}" type="presOf" srcId="{685CCA3B-86AF-4019-8481-7A5941748787}" destId="{3BBE5F08-0B6E-4358-A433-4CC5D2D0D3E7}" srcOrd="1" destOrd="0" presId="urn:microsoft.com/office/officeart/2009/3/layout/HorizontalOrganizationChart"/>
    <dgm:cxn modelId="{0A58E0FF-5413-49CA-9623-7B53C0A26F71}" type="presOf" srcId="{909838F5-3072-4FBD-B00D-37EBBCA5378F}" destId="{0ACE85FC-7254-46A5-8EC0-6AE992BA50A0}" srcOrd="0" destOrd="0" presId="urn:microsoft.com/office/officeart/2009/3/layout/HorizontalOrganizationChart"/>
    <dgm:cxn modelId="{8F1D0901-186E-45D7-9945-7155ABB01262}" type="presParOf" srcId="{75508EBA-F2B0-4FA7-8720-7A064146B5AC}" destId="{2E0FB2B9-F813-4DA8-A7F6-14261404C230}" srcOrd="0" destOrd="0" presId="urn:microsoft.com/office/officeart/2009/3/layout/HorizontalOrganizationChart"/>
    <dgm:cxn modelId="{4DD87A44-5138-434C-A1E0-F9156182E41F}" type="presParOf" srcId="{2E0FB2B9-F813-4DA8-A7F6-14261404C230}" destId="{967C4194-B76F-49AE-BA9A-4E7F95CE2020}" srcOrd="0" destOrd="0" presId="urn:microsoft.com/office/officeart/2009/3/layout/HorizontalOrganizationChart"/>
    <dgm:cxn modelId="{606FB629-938C-4BAB-8781-7AC00B78938A}" type="presParOf" srcId="{967C4194-B76F-49AE-BA9A-4E7F95CE2020}" destId="{E0BEE111-2A68-4F2E-A1B0-BFD745386BA8}" srcOrd="0" destOrd="0" presId="urn:microsoft.com/office/officeart/2009/3/layout/HorizontalOrganizationChart"/>
    <dgm:cxn modelId="{38210D1D-1E5A-4DF4-A73A-548A55E93942}" type="presParOf" srcId="{967C4194-B76F-49AE-BA9A-4E7F95CE2020}" destId="{FEADBA65-8825-42E8-84CA-49F35C966B69}" srcOrd="1" destOrd="0" presId="urn:microsoft.com/office/officeart/2009/3/layout/HorizontalOrganizationChart"/>
    <dgm:cxn modelId="{4D73D571-1BFB-4898-9187-187B65D641D1}" type="presParOf" srcId="{2E0FB2B9-F813-4DA8-A7F6-14261404C230}" destId="{E13B8124-E29C-4CEA-8AD9-B9926FAA327B}" srcOrd="1" destOrd="0" presId="urn:microsoft.com/office/officeart/2009/3/layout/HorizontalOrganizationChart"/>
    <dgm:cxn modelId="{73C5D047-E158-4B28-829D-84B2E44521D3}" type="presParOf" srcId="{E13B8124-E29C-4CEA-8AD9-B9926FAA327B}" destId="{F14B49D5-27C2-42C1-99F7-A9D4CA783D88}" srcOrd="0" destOrd="0" presId="urn:microsoft.com/office/officeart/2009/3/layout/HorizontalOrganizationChart"/>
    <dgm:cxn modelId="{9A06AF6F-D2D0-46F8-9BC4-E18B5783257C}" type="presParOf" srcId="{E13B8124-E29C-4CEA-8AD9-B9926FAA327B}" destId="{E4846BBC-2297-47E7-9D02-0772894B279F}" srcOrd="1" destOrd="0" presId="urn:microsoft.com/office/officeart/2009/3/layout/HorizontalOrganizationChart"/>
    <dgm:cxn modelId="{C6F49B05-C7AE-4482-B34D-449934D60EE8}" type="presParOf" srcId="{E4846BBC-2297-47E7-9D02-0772894B279F}" destId="{5D9E40DE-142C-407F-824C-532E8BF23562}" srcOrd="0" destOrd="0" presId="urn:microsoft.com/office/officeart/2009/3/layout/HorizontalOrganizationChart"/>
    <dgm:cxn modelId="{29E17B6F-CE26-4C58-BF57-9444EEA3DED2}" type="presParOf" srcId="{5D9E40DE-142C-407F-824C-532E8BF23562}" destId="{1B134D63-8BC8-47C8-8BFB-F0F8F2CEF27E}" srcOrd="0" destOrd="0" presId="urn:microsoft.com/office/officeart/2009/3/layout/HorizontalOrganizationChart"/>
    <dgm:cxn modelId="{95BA2E01-C63C-4BD2-89C2-0B50129BC18C}" type="presParOf" srcId="{5D9E40DE-142C-407F-824C-532E8BF23562}" destId="{EEFBF55C-FA9B-4B3C-AEFC-434B7BECBA04}" srcOrd="1" destOrd="0" presId="urn:microsoft.com/office/officeart/2009/3/layout/HorizontalOrganizationChart"/>
    <dgm:cxn modelId="{F7BDE984-0A9B-4B87-8EB9-CBC6E8DD61A8}" type="presParOf" srcId="{E4846BBC-2297-47E7-9D02-0772894B279F}" destId="{AB0336C9-EA15-43B8-8C4B-5820A74FFF7B}" srcOrd="1" destOrd="0" presId="urn:microsoft.com/office/officeart/2009/3/layout/HorizontalOrganizationChart"/>
    <dgm:cxn modelId="{B591F7ED-B839-4BD8-ACFA-7C21ABA59380}" type="presParOf" srcId="{E4846BBC-2297-47E7-9D02-0772894B279F}" destId="{94D4C356-D90C-4C96-A48B-F7F73F20089D}" srcOrd="2" destOrd="0" presId="urn:microsoft.com/office/officeart/2009/3/layout/HorizontalOrganizationChart"/>
    <dgm:cxn modelId="{6CA18895-1B81-4DB5-9D1F-A0BD07995B43}" type="presParOf" srcId="{E13B8124-E29C-4CEA-8AD9-B9926FAA327B}" destId="{F87EE66F-68C4-4AE3-A3A7-6C1CF13A1F39}" srcOrd="2" destOrd="0" presId="urn:microsoft.com/office/officeart/2009/3/layout/HorizontalOrganizationChart"/>
    <dgm:cxn modelId="{B54CC6C8-149E-4D97-A32C-5F60C772502A}" type="presParOf" srcId="{E13B8124-E29C-4CEA-8AD9-B9926FAA327B}" destId="{3EE4F01B-4BC3-4850-A413-2E690A81530F}" srcOrd="3" destOrd="0" presId="urn:microsoft.com/office/officeart/2009/3/layout/HorizontalOrganizationChart"/>
    <dgm:cxn modelId="{6DAD07B4-5DAF-41AA-9180-892ED9D6BB15}" type="presParOf" srcId="{3EE4F01B-4BC3-4850-A413-2E690A81530F}" destId="{4960252A-1A8C-42DA-B2FB-8F84D82B8FC7}" srcOrd="0" destOrd="0" presId="urn:microsoft.com/office/officeart/2009/3/layout/HorizontalOrganizationChart"/>
    <dgm:cxn modelId="{3E750CCC-BF1A-43C3-9160-0EC02B8C6A8E}" type="presParOf" srcId="{4960252A-1A8C-42DA-B2FB-8F84D82B8FC7}" destId="{D2D1FA36-159E-4368-B7F9-0FD48EC2EE59}" srcOrd="0" destOrd="0" presId="urn:microsoft.com/office/officeart/2009/3/layout/HorizontalOrganizationChart"/>
    <dgm:cxn modelId="{1BE2C8E9-5857-41B6-BA8C-8CBB52F9112C}" type="presParOf" srcId="{4960252A-1A8C-42DA-B2FB-8F84D82B8FC7}" destId="{AC5F5F92-92CA-4ACF-82BB-8E70E202F09E}" srcOrd="1" destOrd="0" presId="urn:microsoft.com/office/officeart/2009/3/layout/HorizontalOrganizationChart"/>
    <dgm:cxn modelId="{0368B045-4F92-4785-BB7E-EDAC7428604D}" type="presParOf" srcId="{3EE4F01B-4BC3-4850-A413-2E690A81530F}" destId="{B09CFAD8-B217-4C73-B856-A44C0918F8B1}" srcOrd="1" destOrd="0" presId="urn:microsoft.com/office/officeart/2009/3/layout/HorizontalOrganizationChart"/>
    <dgm:cxn modelId="{13B7EB01-6CC9-472C-BBFB-4E32BFF19803}" type="presParOf" srcId="{3EE4F01B-4BC3-4850-A413-2E690A81530F}" destId="{070589CC-574E-41C3-9055-C360397B524C}" srcOrd="2" destOrd="0" presId="urn:microsoft.com/office/officeart/2009/3/layout/HorizontalOrganizationChart"/>
    <dgm:cxn modelId="{4CAEC5D0-84E2-4521-8F0F-6FF04B43F789}" type="presParOf" srcId="{2E0FB2B9-F813-4DA8-A7F6-14261404C230}" destId="{81D9EA15-DC5D-4402-ABCF-A369135F16CD}" srcOrd="2" destOrd="0" presId="urn:microsoft.com/office/officeart/2009/3/layout/HorizontalOrganizationChart"/>
    <dgm:cxn modelId="{E155838F-4655-4650-BF45-DBA322412F14}" type="presParOf" srcId="{75508EBA-F2B0-4FA7-8720-7A064146B5AC}" destId="{708AB126-F4C0-45BA-A4B0-0D670CB351D0}" srcOrd="1" destOrd="0" presId="urn:microsoft.com/office/officeart/2009/3/layout/HorizontalOrganizationChart"/>
    <dgm:cxn modelId="{9D14B418-8D92-4D27-BA86-31D7699730D9}" type="presParOf" srcId="{708AB126-F4C0-45BA-A4B0-0D670CB351D0}" destId="{E556A778-9FEB-43F1-8763-44027649B387}" srcOrd="0" destOrd="0" presId="urn:microsoft.com/office/officeart/2009/3/layout/HorizontalOrganizationChart"/>
    <dgm:cxn modelId="{99C4333B-4B6F-4316-A2D5-32529EB7CD18}" type="presParOf" srcId="{E556A778-9FEB-43F1-8763-44027649B387}" destId="{0ACE85FC-7254-46A5-8EC0-6AE992BA50A0}" srcOrd="0" destOrd="0" presId="urn:microsoft.com/office/officeart/2009/3/layout/HorizontalOrganizationChart"/>
    <dgm:cxn modelId="{A7BFEFE2-A463-4986-9FFA-946C7E5CEF27}" type="presParOf" srcId="{E556A778-9FEB-43F1-8763-44027649B387}" destId="{F2069DD4-11A5-4B4D-ACEE-F6C314B65B9B}" srcOrd="1" destOrd="0" presId="urn:microsoft.com/office/officeart/2009/3/layout/HorizontalOrganizationChart"/>
    <dgm:cxn modelId="{CACB97BF-A243-4FD9-BE10-2B3245FEA531}" type="presParOf" srcId="{708AB126-F4C0-45BA-A4B0-0D670CB351D0}" destId="{A89DCA59-5E75-4654-A9D6-99DC6A748474}" srcOrd="1" destOrd="0" presId="urn:microsoft.com/office/officeart/2009/3/layout/HorizontalOrganizationChart"/>
    <dgm:cxn modelId="{C3A1C8C0-F5F7-4ECD-A9DC-851F8BB65096}" type="presParOf" srcId="{708AB126-F4C0-45BA-A4B0-0D670CB351D0}" destId="{91767247-AE69-44F9-BBCE-F69DF3FD76CA}" srcOrd="2" destOrd="0" presId="urn:microsoft.com/office/officeart/2009/3/layout/HorizontalOrganizationChart"/>
    <dgm:cxn modelId="{1BF899EE-CB39-4F3F-B006-205C0B77D10A}" type="presParOf" srcId="{75508EBA-F2B0-4FA7-8720-7A064146B5AC}" destId="{0DB2CF89-354B-458A-B40C-59E8DBCA5CBA}" srcOrd="2" destOrd="0" presId="urn:microsoft.com/office/officeart/2009/3/layout/HorizontalOrganizationChart"/>
    <dgm:cxn modelId="{111F5178-9412-475C-A633-60B9DDB5AFD9}" type="presParOf" srcId="{0DB2CF89-354B-458A-B40C-59E8DBCA5CBA}" destId="{D3376D3E-8FC9-4086-A0B4-0ADBCFAD16BB}" srcOrd="0" destOrd="0" presId="urn:microsoft.com/office/officeart/2009/3/layout/HorizontalOrganizationChart"/>
    <dgm:cxn modelId="{F73638E4-3FDD-42AA-9682-3A0F512769BD}" type="presParOf" srcId="{D3376D3E-8FC9-4086-A0B4-0ADBCFAD16BB}" destId="{5CE3FC0D-790B-4A9D-8322-37DC67F137BA}" srcOrd="0" destOrd="0" presId="urn:microsoft.com/office/officeart/2009/3/layout/HorizontalOrganizationChart"/>
    <dgm:cxn modelId="{B37B2C3E-87D5-4698-BFE3-5FD37BFA298E}" type="presParOf" srcId="{D3376D3E-8FC9-4086-A0B4-0ADBCFAD16BB}" destId="{018645DA-20A0-4A34-8507-C2C7024A6949}" srcOrd="1" destOrd="0" presId="urn:microsoft.com/office/officeart/2009/3/layout/HorizontalOrganizationChart"/>
    <dgm:cxn modelId="{7491F3D9-E92E-4B3E-A078-65A74A24A2FF}" type="presParOf" srcId="{0DB2CF89-354B-458A-B40C-59E8DBCA5CBA}" destId="{9DE4450F-75A8-4D0E-9307-D209C9AD73D6}" srcOrd="1" destOrd="0" presId="urn:microsoft.com/office/officeart/2009/3/layout/HorizontalOrganizationChart"/>
    <dgm:cxn modelId="{ED0A67B5-CAA4-4662-9527-EB1A4A62DC4F}" type="presParOf" srcId="{0DB2CF89-354B-458A-B40C-59E8DBCA5CBA}" destId="{348CA134-0C45-4EC1-96C4-28B6EA99DCFC}" srcOrd="2" destOrd="0" presId="urn:microsoft.com/office/officeart/2009/3/layout/HorizontalOrganizationChart"/>
    <dgm:cxn modelId="{C3411382-7955-4662-B550-25FA0F7DD0F1}" type="presParOf" srcId="{75508EBA-F2B0-4FA7-8720-7A064146B5AC}" destId="{460FD62F-9D53-47D2-8391-DC894452C3E2}" srcOrd="3" destOrd="0" presId="urn:microsoft.com/office/officeart/2009/3/layout/HorizontalOrganizationChart"/>
    <dgm:cxn modelId="{5F7DB19A-000C-4833-BE38-C6556F5498E8}" type="presParOf" srcId="{460FD62F-9D53-47D2-8391-DC894452C3E2}" destId="{C67E5E01-67FF-4431-8556-185E4F88B897}" srcOrd="0" destOrd="0" presId="urn:microsoft.com/office/officeart/2009/3/layout/HorizontalOrganizationChart"/>
    <dgm:cxn modelId="{A19F3D4B-45F6-4515-ABB4-F3395F82C83A}" type="presParOf" srcId="{C67E5E01-67FF-4431-8556-185E4F88B897}" destId="{70DE8BB0-486C-4CD0-BAB9-1B7E3A20BD73}" srcOrd="0" destOrd="0" presId="urn:microsoft.com/office/officeart/2009/3/layout/HorizontalOrganizationChart"/>
    <dgm:cxn modelId="{9FB759BD-A6D2-48DF-9CE0-8738AE6D5E8F}" type="presParOf" srcId="{C67E5E01-67FF-4431-8556-185E4F88B897}" destId="{071B97A4-7A7C-4436-AE69-E241974AF89A}" srcOrd="1" destOrd="0" presId="urn:microsoft.com/office/officeart/2009/3/layout/HorizontalOrganizationChart"/>
    <dgm:cxn modelId="{8F9D278E-07BC-48AB-A502-37BDFE25DC2A}" type="presParOf" srcId="{460FD62F-9D53-47D2-8391-DC894452C3E2}" destId="{EEB201C8-95D3-4373-872E-ECC68F4CDFC5}" srcOrd="1" destOrd="0" presId="urn:microsoft.com/office/officeart/2009/3/layout/HorizontalOrganizationChart"/>
    <dgm:cxn modelId="{303F48F1-A3A2-4663-9692-A4AFFA957A56}" type="presParOf" srcId="{460FD62F-9D53-47D2-8391-DC894452C3E2}" destId="{5991916E-9693-4E9E-85A6-8A373D4904BC}" srcOrd="2" destOrd="0" presId="urn:microsoft.com/office/officeart/2009/3/layout/HorizontalOrganizationChart"/>
    <dgm:cxn modelId="{73027D51-3249-41AF-8CF5-0C704278A6F7}" type="presParOf" srcId="{75508EBA-F2B0-4FA7-8720-7A064146B5AC}" destId="{173CEB10-287E-46EF-A7D1-2EFBEF4983F6}" srcOrd="4" destOrd="0" presId="urn:microsoft.com/office/officeart/2009/3/layout/HorizontalOrganizationChart"/>
    <dgm:cxn modelId="{A26C7256-853D-48BC-A43E-5A41C6260589}" type="presParOf" srcId="{173CEB10-287E-46EF-A7D1-2EFBEF4983F6}" destId="{6BB2DD04-9AA7-45C0-AA00-329B45002866}" srcOrd="0" destOrd="0" presId="urn:microsoft.com/office/officeart/2009/3/layout/HorizontalOrganizationChart"/>
    <dgm:cxn modelId="{33DF7948-94BE-4C1F-84D0-7019625F6D18}" type="presParOf" srcId="{6BB2DD04-9AA7-45C0-AA00-329B45002866}" destId="{9388279A-F8F8-4D68-85B5-4EFBF5A98C75}" srcOrd="0" destOrd="0" presId="urn:microsoft.com/office/officeart/2009/3/layout/HorizontalOrganizationChart"/>
    <dgm:cxn modelId="{0096F875-6F21-44CD-B478-706777FF756E}" type="presParOf" srcId="{6BB2DD04-9AA7-45C0-AA00-329B45002866}" destId="{3BBE5F08-0B6E-4358-A433-4CC5D2D0D3E7}" srcOrd="1" destOrd="0" presId="urn:microsoft.com/office/officeart/2009/3/layout/HorizontalOrganizationChart"/>
    <dgm:cxn modelId="{AA5E73D2-1042-452D-B184-E76222DB4CB4}" type="presParOf" srcId="{173CEB10-287E-46EF-A7D1-2EFBEF4983F6}" destId="{6E06E911-EE1B-490C-A0E4-FCF46BE00D47}" srcOrd="1" destOrd="0" presId="urn:microsoft.com/office/officeart/2009/3/layout/HorizontalOrganizationChart"/>
    <dgm:cxn modelId="{9B8523B0-65FF-4C06-8996-85D9CD1D3C62}" type="presParOf" srcId="{173CEB10-287E-46EF-A7D1-2EFBEF4983F6}" destId="{B2D75214-BED7-425E-8737-DC55905B0C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8CFA2-8AB6-4982-9FAC-A857AB980E3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6F1233-CD5C-4081-A4D5-80BCE1C2D281}">
      <dgm:prSet custT="1"/>
      <dgm:spPr/>
      <dgm:t>
        <a:bodyPr/>
        <a:lstStyle/>
        <a:p>
          <a:pPr algn="ctr"/>
          <a:r>
            <a:rPr lang="pt-BR" sz="2000" dirty="0"/>
            <a:t>Escala é o turno de cobertura realizado pelo funcionário, onde existe um horário de início e de término.	</a:t>
          </a:r>
          <a:endParaRPr lang="en-US" sz="2000" dirty="0"/>
        </a:p>
      </dgm:t>
    </dgm:pt>
    <dgm:pt modelId="{BB3D4E30-63BC-475F-A832-E871CCDF4F85}" type="parTrans" cxnId="{7DA34D49-2F8B-4C02-97B0-B3DD80E25017}">
      <dgm:prSet/>
      <dgm:spPr/>
      <dgm:t>
        <a:bodyPr/>
        <a:lstStyle/>
        <a:p>
          <a:endParaRPr lang="en-US"/>
        </a:p>
      </dgm:t>
    </dgm:pt>
    <dgm:pt modelId="{B22E499F-27D2-49F1-9BF3-282756E93085}" type="sibTrans" cxnId="{7DA34D49-2F8B-4C02-97B0-B3DD80E25017}">
      <dgm:prSet/>
      <dgm:spPr/>
      <dgm:t>
        <a:bodyPr/>
        <a:lstStyle/>
        <a:p>
          <a:endParaRPr lang="en-US"/>
        </a:p>
      </dgm:t>
    </dgm:pt>
    <dgm:pt modelId="{5D06A74E-1CAE-4FB7-BACE-5EA6EC6816BE}">
      <dgm:prSet custT="1"/>
      <dgm:spPr/>
      <dgm:t>
        <a:bodyPr/>
        <a:lstStyle/>
        <a:p>
          <a:pPr algn="ctr"/>
          <a:r>
            <a:rPr lang="pt-BR" sz="2000" dirty="0"/>
            <a:t>Pode-se utilizar sobreaviso para todos os dias ou somente para os “não úteis”. A cobertura para dias úteis ocorre após o expediente.</a:t>
          </a:r>
          <a:endParaRPr lang="en-US" sz="2000" dirty="0"/>
        </a:p>
      </dgm:t>
    </dgm:pt>
    <dgm:pt modelId="{1A01FC9B-158E-4C14-862E-512752B6707A}" type="parTrans" cxnId="{705264AF-FCF7-4B89-9AAE-2431AF631EA1}">
      <dgm:prSet/>
      <dgm:spPr/>
      <dgm:t>
        <a:bodyPr/>
        <a:lstStyle/>
        <a:p>
          <a:endParaRPr lang="en-US"/>
        </a:p>
      </dgm:t>
    </dgm:pt>
    <dgm:pt modelId="{922B8561-D23A-4B49-ACCF-58AF8A81EA4F}" type="sibTrans" cxnId="{705264AF-FCF7-4B89-9AAE-2431AF631EA1}">
      <dgm:prSet/>
      <dgm:spPr/>
      <dgm:t>
        <a:bodyPr/>
        <a:lstStyle/>
        <a:p>
          <a:endParaRPr lang="en-US"/>
        </a:p>
      </dgm:t>
    </dgm:pt>
    <dgm:pt modelId="{38535C51-6328-4C8B-A639-C41DA38220F5}">
      <dgm:prSet custT="1"/>
      <dgm:spPr/>
      <dgm:t>
        <a:bodyPr/>
        <a:lstStyle/>
        <a:p>
          <a:r>
            <a:rPr lang="pt-BR" sz="2600" dirty="0"/>
            <a:t>Gerador de Escala</a:t>
          </a:r>
        </a:p>
        <a:p>
          <a:r>
            <a:rPr lang="pt-BR" sz="2000" dirty="0"/>
            <a:t>Gerar uma escala inicial através de rodízio, registrando bloqueios onde existir uma indisponibilidade. A geração não resolverá o bloqueio!</a:t>
          </a:r>
          <a:endParaRPr lang="en-US" sz="2600" dirty="0"/>
        </a:p>
      </dgm:t>
    </dgm:pt>
    <dgm:pt modelId="{58027725-4C4F-47B8-AABB-5871800EF99A}" type="parTrans" cxnId="{94DEA5BC-09B4-4362-8BAF-AA750AA5B94F}">
      <dgm:prSet/>
      <dgm:spPr/>
      <dgm:t>
        <a:bodyPr/>
        <a:lstStyle/>
        <a:p>
          <a:endParaRPr lang="en-US"/>
        </a:p>
      </dgm:t>
    </dgm:pt>
    <dgm:pt modelId="{F00FDB57-1E5A-4BBC-9551-E0D63CBDC09D}" type="sibTrans" cxnId="{94DEA5BC-09B4-4362-8BAF-AA750AA5B94F}">
      <dgm:prSet/>
      <dgm:spPr/>
      <dgm:t>
        <a:bodyPr/>
        <a:lstStyle/>
        <a:p>
          <a:endParaRPr lang="en-US"/>
        </a:p>
      </dgm:t>
    </dgm:pt>
    <dgm:pt modelId="{638C9990-D516-41A2-98D6-DA1BB600A302}">
      <dgm:prSet custT="1"/>
      <dgm:spPr/>
      <dgm:t>
        <a:bodyPr/>
        <a:lstStyle/>
        <a:p>
          <a:r>
            <a:rPr lang="pt-BR" sz="2600" u="none" dirty="0"/>
            <a:t>Otimizador de Bloqueios</a:t>
          </a:r>
          <a:r>
            <a:rPr lang="pt-BR" sz="2600" dirty="0"/>
            <a:t> </a:t>
          </a:r>
        </a:p>
        <a:p>
          <a:r>
            <a:rPr lang="pt-BR" sz="2600" dirty="0"/>
            <a:t>E</a:t>
          </a:r>
          <a:r>
            <a:rPr lang="pt-BR" sz="2000" dirty="0"/>
            <a:t>ncontrar as substituições mais justas, levando em conta a disponibilidade da equipe para o dia do bloqueio e as regras de alocação.</a:t>
          </a:r>
          <a:endParaRPr lang="en-US" sz="2600" dirty="0"/>
        </a:p>
      </dgm:t>
    </dgm:pt>
    <dgm:pt modelId="{1DCB610C-9692-4471-A583-D30C4324BA6F}" type="parTrans" cxnId="{3225D094-485D-4CD8-9F16-89DED9331D13}">
      <dgm:prSet/>
      <dgm:spPr/>
      <dgm:t>
        <a:bodyPr/>
        <a:lstStyle/>
        <a:p>
          <a:endParaRPr lang="en-US"/>
        </a:p>
      </dgm:t>
    </dgm:pt>
    <dgm:pt modelId="{510B6732-F6A7-4DD5-A52B-5A51712E1E11}" type="sibTrans" cxnId="{3225D094-485D-4CD8-9F16-89DED9331D13}">
      <dgm:prSet/>
      <dgm:spPr/>
      <dgm:t>
        <a:bodyPr/>
        <a:lstStyle/>
        <a:p>
          <a:endParaRPr lang="en-US"/>
        </a:p>
      </dgm:t>
    </dgm:pt>
    <dgm:pt modelId="{0569764B-0F93-417C-91B5-297C0C6A46B5}" type="pres">
      <dgm:prSet presAssocID="{6308CFA2-8AB6-4982-9FAC-A857AB980E37}" presName="diagram" presStyleCnt="0">
        <dgm:presLayoutVars>
          <dgm:dir/>
          <dgm:resizeHandles val="exact"/>
        </dgm:presLayoutVars>
      </dgm:prSet>
      <dgm:spPr/>
    </dgm:pt>
    <dgm:pt modelId="{C28CFD54-35FA-4228-A184-0B82F77BF044}" type="pres">
      <dgm:prSet presAssocID="{886F1233-CD5C-4081-A4D5-80BCE1C2D281}" presName="node" presStyleLbl="node1" presStyleIdx="0" presStyleCnt="4" custLinFactNeighborX="-892" custLinFactNeighborY="-18280">
        <dgm:presLayoutVars>
          <dgm:bulletEnabled val="1"/>
        </dgm:presLayoutVars>
      </dgm:prSet>
      <dgm:spPr/>
    </dgm:pt>
    <dgm:pt modelId="{9C58A371-B953-45EF-9AF0-1822F98D31DF}" type="pres">
      <dgm:prSet presAssocID="{B22E499F-27D2-49F1-9BF3-282756E93085}" presName="sibTrans" presStyleCnt="0"/>
      <dgm:spPr/>
    </dgm:pt>
    <dgm:pt modelId="{3A4CD7BB-23CC-4154-A06B-84D39EBCA8C1}" type="pres">
      <dgm:prSet presAssocID="{5D06A74E-1CAE-4FB7-BACE-5EA6EC6816BE}" presName="node" presStyleLbl="node1" presStyleIdx="1" presStyleCnt="4" custLinFactNeighborX="26" custLinFactNeighborY="-18280">
        <dgm:presLayoutVars>
          <dgm:bulletEnabled val="1"/>
        </dgm:presLayoutVars>
      </dgm:prSet>
      <dgm:spPr/>
    </dgm:pt>
    <dgm:pt modelId="{3115D65F-DCA2-4194-B6EE-418F41C7E3D7}" type="pres">
      <dgm:prSet presAssocID="{922B8561-D23A-4B49-ACCF-58AF8A81EA4F}" presName="sibTrans" presStyleCnt="0"/>
      <dgm:spPr/>
    </dgm:pt>
    <dgm:pt modelId="{BDA89233-56CC-4D1A-85E5-E5C225EEE425}" type="pres">
      <dgm:prSet presAssocID="{38535C51-6328-4C8B-A639-C41DA38220F5}" presName="node" presStyleLbl="node1" presStyleIdx="2" presStyleCnt="4" custScaleY="126882" custLinFactNeighborX="-430" custLinFactNeighborY="1676">
        <dgm:presLayoutVars>
          <dgm:bulletEnabled val="1"/>
        </dgm:presLayoutVars>
      </dgm:prSet>
      <dgm:spPr/>
    </dgm:pt>
    <dgm:pt modelId="{ECC03FC3-FFE4-4E38-BD71-EA35CBCE3FB7}" type="pres">
      <dgm:prSet presAssocID="{F00FDB57-1E5A-4BBC-9551-E0D63CBDC09D}" presName="sibTrans" presStyleCnt="0"/>
      <dgm:spPr/>
    </dgm:pt>
    <dgm:pt modelId="{9FD99D06-62FE-4994-B85C-49AFBB475666}" type="pres">
      <dgm:prSet presAssocID="{638C9990-D516-41A2-98D6-DA1BB600A302}" presName="node" presStyleLbl="node1" presStyleIdx="3" presStyleCnt="4" custScaleY="127586">
        <dgm:presLayoutVars>
          <dgm:bulletEnabled val="1"/>
        </dgm:presLayoutVars>
      </dgm:prSet>
      <dgm:spPr/>
    </dgm:pt>
  </dgm:ptLst>
  <dgm:cxnLst>
    <dgm:cxn modelId="{44EBBC03-0550-46D9-A7FF-65F791B9E000}" type="presOf" srcId="{6308CFA2-8AB6-4982-9FAC-A857AB980E37}" destId="{0569764B-0F93-417C-91B5-297C0C6A46B5}" srcOrd="0" destOrd="0" presId="urn:microsoft.com/office/officeart/2005/8/layout/default"/>
    <dgm:cxn modelId="{83F13A30-B87B-4359-B210-85FA0F104CEE}" type="presOf" srcId="{38535C51-6328-4C8B-A639-C41DA38220F5}" destId="{BDA89233-56CC-4D1A-85E5-E5C225EEE425}" srcOrd="0" destOrd="0" presId="urn:microsoft.com/office/officeart/2005/8/layout/default"/>
    <dgm:cxn modelId="{7DA34D49-2F8B-4C02-97B0-B3DD80E25017}" srcId="{6308CFA2-8AB6-4982-9FAC-A857AB980E37}" destId="{886F1233-CD5C-4081-A4D5-80BCE1C2D281}" srcOrd="0" destOrd="0" parTransId="{BB3D4E30-63BC-475F-A832-E871CCDF4F85}" sibTransId="{B22E499F-27D2-49F1-9BF3-282756E93085}"/>
    <dgm:cxn modelId="{C424F08A-1143-4DBC-B5FE-65A02DF2498E}" type="presOf" srcId="{886F1233-CD5C-4081-A4D5-80BCE1C2D281}" destId="{C28CFD54-35FA-4228-A184-0B82F77BF044}" srcOrd="0" destOrd="0" presId="urn:microsoft.com/office/officeart/2005/8/layout/default"/>
    <dgm:cxn modelId="{3225D094-485D-4CD8-9F16-89DED9331D13}" srcId="{6308CFA2-8AB6-4982-9FAC-A857AB980E37}" destId="{638C9990-D516-41A2-98D6-DA1BB600A302}" srcOrd="3" destOrd="0" parTransId="{1DCB610C-9692-4471-A583-D30C4324BA6F}" sibTransId="{510B6732-F6A7-4DD5-A52B-5A51712E1E11}"/>
    <dgm:cxn modelId="{705264AF-FCF7-4B89-9AAE-2431AF631EA1}" srcId="{6308CFA2-8AB6-4982-9FAC-A857AB980E37}" destId="{5D06A74E-1CAE-4FB7-BACE-5EA6EC6816BE}" srcOrd="1" destOrd="0" parTransId="{1A01FC9B-158E-4C14-862E-512752B6707A}" sibTransId="{922B8561-D23A-4B49-ACCF-58AF8A81EA4F}"/>
    <dgm:cxn modelId="{15DAFAB5-0B2B-4F3A-96B1-A795A9B4422E}" type="presOf" srcId="{5D06A74E-1CAE-4FB7-BACE-5EA6EC6816BE}" destId="{3A4CD7BB-23CC-4154-A06B-84D39EBCA8C1}" srcOrd="0" destOrd="0" presId="urn:microsoft.com/office/officeart/2005/8/layout/default"/>
    <dgm:cxn modelId="{94DEA5BC-09B4-4362-8BAF-AA750AA5B94F}" srcId="{6308CFA2-8AB6-4982-9FAC-A857AB980E37}" destId="{38535C51-6328-4C8B-A639-C41DA38220F5}" srcOrd="2" destOrd="0" parTransId="{58027725-4C4F-47B8-AABB-5871800EF99A}" sibTransId="{F00FDB57-1E5A-4BBC-9551-E0D63CBDC09D}"/>
    <dgm:cxn modelId="{8EDDECD2-BECB-4ED2-AF80-D7D31000F94A}" type="presOf" srcId="{638C9990-D516-41A2-98D6-DA1BB600A302}" destId="{9FD99D06-62FE-4994-B85C-49AFBB475666}" srcOrd="0" destOrd="0" presId="urn:microsoft.com/office/officeart/2005/8/layout/default"/>
    <dgm:cxn modelId="{EDACAA1A-712E-4A5E-B004-4084C96D0AB0}" type="presParOf" srcId="{0569764B-0F93-417C-91B5-297C0C6A46B5}" destId="{C28CFD54-35FA-4228-A184-0B82F77BF044}" srcOrd="0" destOrd="0" presId="urn:microsoft.com/office/officeart/2005/8/layout/default"/>
    <dgm:cxn modelId="{A5D354DD-CC88-4EA3-A2C0-EB9D9B5493E3}" type="presParOf" srcId="{0569764B-0F93-417C-91B5-297C0C6A46B5}" destId="{9C58A371-B953-45EF-9AF0-1822F98D31DF}" srcOrd="1" destOrd="0" presId="urn:microsoft.com/office/officeart/2005/8/layout/default"/>
    <dgm:cxn modelId="{81746134-3AAD-4D05-B0BA-4AE61AC301B7}" type="presParOf" srcId="{0569764B-0F93-417C-91B5-297C0C6A46B5}" destId="{3A4CD7BB-23CC-4154-A06B-84D39EBCA8C1}" srcOrd="2" destOrd="0" presId="urn:microsoft.com/office/officeart/2005/8/layout/default"/>
    <dgm:cxn modelId="{2F04D6E6-CCFF-42C9-84CD-E7C288A39CEB}" type="presParOf" srcId="{0569764B-0F93-417C-91B5-297C0C6A46B5}" destId="{3115D65F-DCA2-4194-B6EE-418F41C7E3D7}" srcOrd="3" destOrd="0" presId="urn:microsoft.com/office/officeart/2005/8/layout/default"/>
    <dgm:cxn modelId="{F9BDED90-CD5A-46E1-8CC0-5D2548B7F3FE}" type="presParOf" srcId="{0569764B-0F93-417C-91B5-297C0C6A46B5}" destId="{BDA89233-56CC-4D1A-85E5-E5C225EEE425}" srcOrd="4" destOrd="0" presId="urn:microsoft.com/office/officeart/2005/8/layout/default"/>
    <dgm:cxn modelId="{114F33C8-2479-4712-8A40-21548A600D32}" type="presParOf" srcId="{0569764B-0F93-417C-91B5-297C0C6A46B5}" destId="{ECC03FC3-FFE4-4E38-BD71-EA35CBCE3FB7}" srcOrd="5" destOrd="0" presId="urn:microsoft.com/office/officeart/2005/8/layout/default"/>
    <dgm:cxn modelId="{7BF65CDF-F1B9-4583-8D6D-0AE3268F40AF}" type="presParOf" srcId="{0569764B-0F93-417C-91B5-297C0C6A46B5}" destId="{9FD99D06-62FE-4994-B85C-49AFBB4756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E062F-438D-4957-8222-A7F2D6984E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B8BF9-9F57-4DEC-80D1-52756FFC76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Escolher a ordem de rotação de funcionários, ou seja, a ordem do vetor.</a:t>
          </a:r>
          <a:endParaRPr lang="en-US" dirty="0"/>
        </a:p>
      </dgm:t>
    </dgm:pt>
    <dgm:pt modelId="{5282F7CC-9846-4E5B-8941-C749B0B7C031}" type="parTrans" cxnId="{D0ABAE2D-A5EE-4383-8834-34C09CA52BF1}">
      <dgm:prSet/>
      <dgm:spPr/>
      <dgm:t>
        <a:bodyPr/>
        <a:lstStyle/>
        <a:p>
          <a:endParaRPr lang="en-US"/>
        </a:p>
      </dgm:t>
    </dgm:pt>
    <dgm:pt modelId="{039435F9-7A1A-449F-B096-97CFF655B2C7}" type="sibTrans" cxnId="{D0ABAE2D-A5EE-4383-8834-34C09CA52BF1}">
      <dgm:prSet/>
      <dgm:spPr/>
      <dgm:t>
        <a:bodyPr/>
        <a:lstStyle/>
        <a:p>
          <a:endParaRPr lang="en-US"/>
        </a:p>
      </dgm:t>
    </dgm:pt>
    <dgm:pt modelId="{593D697E-830E-4EE7-9ACD-91C5D347FE8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 7 dias consecutivos (parametrizável) alternar par de funcionários.</a:t>
          </a:r>
          <a:endParaRPr lang="en-US"/>
        </a:p>
      </dgm:t>
    </dgm:pt>
    <dgm:pt modelId="{066E43C4-39D4-430A-B5AA-F6B6D8A3C261}" type="parTrans" cxnId="{AFC99B0F-3504-4BBA-807A-73463592B6F6}">
      <dgm:prSet/>
      <dgm:spPr/>
      <dgm:t>
        <a:bodyPr/>
        <a:lstStyle/>
        <a:p>
          <a:endParaRPr lang="en-US"/>
        </a:p>
      </dgm:t>
    </dgm:pt>
    <dgm:pt modelId="{B26A83AE-8606-4009-85B2-4EBF5B4BD023}" type="sibTrans" cxnId="{AFC99B0F-3504-4BBA-807A-73463592B6F6}">
      <dgm:prSet/>
      <dgm:spPr/>
      <dgm:t>
        <a:bodyPr/>
        <a:lstStyle/>
        <a:p>
          <a:endParaRPr lang="en-US"/>
        </a:p>
      </dgm:t>
    </dgm:pt>
    <dgm:pt modelId="{E8B5DBB0-2459-4305-B635-D24941744CE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Quebrar a escala em partes quando mudar o dia ou o responsável.</a:t>
          </a:r>
          <a:endParaRPr lang="en-US"/>
        </a:p>
      </dgm:t>
    </dgm:pt>
    <dgm:pt modelId="{3EE66261-DB3C-4A54-9767-995EC46ACF2E}" type="parTrans" cxnId="{C4E010D1-69A0-430E-B0C3-B322B6543EEE}">
      <dgm:prSet/>
      <dgm:spPr/>
      <dgm:t>
        <a:bodyPr/>
        <a:lstStyle/>
        <a:p>
          <a:endParaRPr lang="en-US"/>
        </a:p>
      </dgm:t>
    </dgm:pt>
    <dgm:pt modelId="{89EB4717-EE6F-4677-8D90-4C2C6E541BBC}" type="sibTrans" cxnId="{C4E010D1-69A0-430E-B0C3-B322B6543EEE}">
      <dgm:prSet/>
      <dgm:spPr/>
      <dgm:t>
        <a:bodyPr/>
        <a:lstStyle/>
        <a:p>
          <a:endParaRPr lang="en-US"/>
        </a:p>
      </dgm:t>
    </dgm:pt>
    <dgm:pt modelId="{30CF03DD-2F4A-4A4D-B87C-8F896EE505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Registrar indisponibilidade (bloqueio), mas não trata-lo.</a:t>
          </a:r>
          <a:endParaRPr lang="en-US"/>
        </a:p>
      </dgm:t>
    </dgm:pt>
    <dgm:pt modelId="{85B5DAFF-2C88-4788-8120-BF65E9F0EB7C}" type="parTrans" cxnId="{AD67637F-844A-463D-962D-3F00AB56742B}">
      <dgm:prSet/>
      <dgm:spPr/>
      <dgm:t>
        <a:bodyPr/>
        <a:lstStyle/>
        <a:p>
          <a:endParaRPr lang="en-US"/>
        </a:p>
      </dgm:t>
    </dgm:pt>
    <dgm:pt modelId="{5F95D203-4CD3-48EF-969C-FCDBCF83556E}" type="sibTrans" cxnId="{AD67637F-844A-463D-962D-3F00AB56742B}">
      <dgm:prSet/>
      <dgm:spPr/>
      <dgm:t>
        <a:bodyPr/>
        <a:lstStyle/>
        <a:p>
          <a:endParaRPr lang="en-US"/>
        </a:p>
      </dgm:t>
    </dgm:pt>
    <dgm:pt modelId="{EEBF6FED-D51A-42D0-AF6B-0EE00BA4B04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Tratar dia útil com horário de inicio e término.</a:t>
          </a:r>
          <a:endParaRPr lang="en-US"/>
        </a:p>
      </dgm:t>
    </dgm:pt>
    <dgm:pt modelId="{F8069F7F-58ED-4693-830C-D25379538FDD}" type="parTrans" cxnId="{C4027768-66BF-4C0E-BE6B-AB89640713C4}">
      <dgm:prSet/>
      <dgm:spPr/>
      <dgm:t>
        <a:bodyPr/>
        <a:lstStyle/>
        <a:p>
          <a:endParaRPr lang="en-US"/>
        </a:p>
      </dgm:t>
    </dgm:pt>
    <dgm:pt modelId="{4F6A3828-1F20-4A4E-A618-466255D6E6F0}" type="sibTrans" cxnId="{C4027768-66BF-4C0E-BE6B-AB89640713C4}">
      <dgm:prSet/>
      <dgm:spPr/>
      <dgm:t>
        <a:bodyPr/>
        <a:lstStyle/>
        <a:p>
          <a:endParaRPr lang="en-US"/>
        </a:p>
      </dgm:t>
    </dgm:pt>
    <dgm:pt modelId="{6E6020EC-188A-4893-ADAC-BD1A358A847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Tratar dia não útil, com horário de troca.</a:t>
          </a:r>
          <a:endParaRPr lang="en-US"/>
        </a:p>
      </dgm:t>
    </dgm:pt>
    <dgm:pt modelId="{6D954158-6390-47B9-AD2B-9173ACCC4DFD}" type="parTrans" cxnId="{06C5F9CD-1D76-4BAC-8629-0B6D791BBA01}">
      <dgm:prSet/>
      <dgm:spPr/>
      <dgm:t>
        <a:bodyPr/>
        <a:lstStyle/>
        <a:p>
          <a:endParaRPr lang="en-US"/>
        </a:p>
      </dgm:t>
    </dgm:pt>
    <dgm:pt modelId="{629BF95C-B8A7-445B-89D1-0B34970141B5}" type="sibTrans" cxnId="{06C5F9CD-1D76-4BAC-8629-0B6D791BBA01}">
      <dgm:prSet/>
      <dgm:spPr/>
      <dgm:t>
        <a:bodyPr/>
        <a:lstStyle/>
        <a:p>
          <a:endParaRPr lang="en-US"/>
        </a:p>
      </dgm:t>
    </dgm:pt>
    <dgm:pt modelId="{57FC67E3-EFC8-4A11-B583-F44FB5C240EE}" type="pres">
      <dgm:prSet presAssocID="{F28E062F-438D-4957-8222-A7F2D6984E03}" presName="root" presStyleCnt="0">
        <dgm:presLayoutVars>
          <dgm:dir/>
          <dgm:resizeHandles val="exact"/>
        </dgm:presLayoutVars>
      </dgm:prSet>
      <dgm:spPr/>
    </dgm:pt>
    <dgm:pt modelId="{7E289500-66A6-4066-BAA1-447C16EFB102}" type="pres">
      <dgm:prSet presAssocID="{F0FB8BF9-9F57-4DEC-80D1-52756FFC76ED}" presName="compNode" presStyleCnt="0"/>
      <dgm:spPr/>
    </dgm:pt>
    <dgm:pt modelId="{CB7ECFC1-6807-43A5-8B8A-6F8B20F2B9FD}" type="pres">
      <dgm:prSet presAssocID="{F0FB8BF9-9F57-4DEC-80D1-52756FFC76ED}" presName="bgRect" presStyleLbl="bgShp" presStyleIdx="0" presStyleCnt="6"/>
      <dgm:spPr/>
    </dgm:pt>
    <dgm:pt modelId="{C161FE5C-2E16-404D-86A2-1D91A55B8D42}" type="pres">
      <dgm:prSet presAssocID="{F0FB8BF9-9F57-4DEC-80D1-52756FFC76E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2CFFBD4-9490-46B3-803D-315B3AB54FA9}" type="pres">
      <dgm:prSet presAssocID="{F0FB8BF9-9F57-4DEC-80D1-52756FFC76ED}" presName="spaceRect" presStyleCnt="0"/>
      <dgm:spPr/>
    </dgm:pt>
    <dgm:pt modelId="{79A0430F-15D9-4AB1-82F3-2AB4153B4094}" type="pres">
      <dgm:prSet presAssocID="{F0FB8BF9-9F57-4DEC-80D1-52756FFC76ED}" presName="parTx" presStyleLbl="revTx" presStyleIdx="0" presStyleCnt="6">
        <dgm:presLayoutVars>
          <dgm:chMax val="0"/>
          <dgm:chPref val="0"/>
        </dgm:presLayoutVars>
      </dgm:prSet>
      <dgm:spPr/>
    </dgm:pt>
    <dgm:pt modelId="{9C827AA2-8CC2-4074-8C1C-45D71447F5FB}" type="pres">
      <dgm:prSet presAssocID="{039435F9-7A1A-449F-B096-97CFF655B2C7}" presName="sibTrans" presStyleCnt="0"/>
      <dgm:spPr/>
    </dgm:pt>
    <dgm:pt modelId="{3EB8C340-322E-44EF-B9EF-2584FA3BDE97}" type="pres">
      <dgm:prSet presAssocID="{593D697E-830E-4EE7-9ACD-91C5D347FE83}" presName="compNode" presStyleCnt="0"/>
      <dgm:spPr/>
    </dgm:pt>
    <dgm:pt modelId="{4586AE58-31C0-42BF-B54A-9503C37CDADB}" type="pres">
      <dgm:prSet presAssocID="{593D697E-830E-4EE7-9ACD-91C5D347FE83}" presName="bgRect" presStyleLbl="bgShp" presStyleIdx="1" presStyleCnt="6"/>
      <dgm:spPr/>
    </dgm:pt>
    <dgm:pt modelId="{14CB8E31-2BB3-4CCD-88B4-178A7070DC40}" type="pres">
      <dgm:prSet presAssocID="{593D697E-830E-4EE7-9ACD-91C5D347F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AB5DFAD-5039-4709-B015-E48861C79FFD}" type="pres">
      <dgm:prSet presAssocID="{593D697E-830E-4EE7-9ACD-91C5D347FE83}" presName="spaceRect" presStyleCnt="0"/>
      <dgm:spPr/>
    </dgm:pt>
    <dgm:pt modelId="{FC4FF736-AACB-4A6C-9BDE-D5265D578F80}" type="pres">
      <dgm:prSet presAssocID="{593D697E-830E-4EE7-9ACD-91C5D347FE83}" presName="parTx" presStyleLbl="revTx" presStyleIdx="1" presStyleCnt="6">
        <dgm:presLayoutVars>
          <dgm:chMax val="0"/>
          <dgm:chPref val="0"/>
        </dgm:presLayoutVars>
      </dgm:prSet>
      <dgm:spPr/>
    </dgm:pt>
    <dgm:pt modelId="{491079B5-F69B-4F2D-A85D-25C66EDE4D50}" type="pres">
      <dgm:prSet presAssocID="{B26A83AE-8606-4009-85B2-4EBF5B4BD023}" presName="sibTrans" presStyleCnt="0"/>
      <dgm:spPr/>
    </dgm:pt>
    <dgm:pt modelId="{F68DF24D-EBB0-497D-BFC8-C125ED319D49}" type="pres">
      <dgm:prSet presAssocID="{E8B5DBB0-2459-4305-B635-D24941744CE5}" presName="compNode" presStyleCnt="0"/>
      <dgm:spPr/>
    </dgm:pt>
    <dgm:pt modelId="{7F4D3557-AB43-4A84-9F24-CCDFB1FA3A67}" type="pres">
      <dgm:prSet presAssocID="{E8B5DBB0-2459-4305-B635-D24941744CE5}" presName="bgRect" presStyleLbl="bgShp" presStyleIdx="2" presStyleCnt="6"/>
      <dgm:spPr/>
    </dgm:pt>
    <dgm:pt modelId="{C2B40CFF-7483-42F8-84C3-1870BC633AF3}" type="pres">
      <dgm:prSet presAssocID="{E8B5DBB0-2459-4305-B635-D24941744CE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26877795-69AF-4AE6-A3D7-6F0A7C6A1A31}" type="pres">
      <dgm:prSet presAssocID="{E8B5DBB0-2459-4305-B635-D24941744CE5}" presName="spaceRect" presStyleCnt="0"/>
      <dgm:spPr/>
    </dgm:pt>
    <dgm:pt modelId="{D4A5C1A5-62F5-47B0-BEA9-D4369DEC09A2}" type="pres">
      <dgm:prSet presAssocID="{E8B5DBB0-2459-4305-B635-D24941744CE5}" presName="parTx" presStyleLbl="revTx" presStyleIdx="2" presStyleCnt="6">
        <dgm:presLayoutVars>
          <dgm:chMax val="0"/>
          <dgm:chPref val="0"/>
        </dgm:presLayoutVars>
      </dgm:prSet>
      <dgm:spPr/>
    </dgm:pt>
    <dgm:pt modelId="{5BFA3EF7-F91E-4C06-B8FC-1415FAE88D82}" type="pres">
      <dgm:prSet presAssocID="{89EB4717-EE6F-4677-8D90-4C2C6E541BBC}" presName="sibTrans" presStyleCnt="0"/>
      <dgm:spPr/>
    </dgm:pt>
    <dgm:pt modelId="{F86BD7E4-128F-4F91-9CA8-48AE1D79D7CE}" type="pres">
      <dgm:prSet presAssocID="{30CF03DD-2F4A-4A4D-B87C-8F896EE50508}" presName="compNode" presStyleCnt="0"/>
      <dgm:spPr/>
    </dgm:pt>
    <dgm:pt modelId="{A14AAC1D-E16B-4145-B0C9-8F5C2B042FC2}" type="pres">
      <dgm:prSet presAssocID="{30CF03DD-2F4A-4A4D-B87C-8F896EE50508}" presName="bgRect" presStyleLbl="bgShp" presStyleIdx="3" presStyleCnt="6"/>
      <dgm:spPr/>
    </dgm:pt>
    <dgm:pt modelId="{C71CA809-9424-4A58-BFAD-40215F8313A0}" type="pres">
      <dgm:prSet presAssocID="{30CF03DD-2F4A-4A4D-B87C-8F896EE505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B7C17FA5-EF7C-43D6-B4B8-C39EF27A952C}" type="pres">
      <dgm:prSet presAssocID="{30CF03DD-2F4A-4A4D-B87C-8F896EE50508}" presName="spaceRect" presStyleCnt="0"/>
      <dgm:spPr/>
    </dgm:pt>
    <dgm:pt modelId="{6FC6A1FB-57B1-49B3-BC81-8F965AD84DE1}" type="pres">
      <dgm:prSet presAssocID="{30CF03DD-2F4A-4A4D-B87C-8F896EE50508}" presName="parTx" presStyleLbl="revTx" presStyleIdx="3" presStyleCnt="6">
        <dgm:presLayoutVars>
          <dgm:chMax val="0"/>
          <dgm:chPref val="0"/>
        </dgm:presLayoutVars>
      </dgm:prSet>
      <dgm:spPr/>
    </dgm:pt>
    <dgm:pt modelId="{B6F1553D-6B52-4EC2-A775-AB3447EB6999}" type="pres">
      <dgm:prSet presAssocID="{5F95D203-4CD3-48EF-969C-FCDBCF83556E}" presName="sibTrans" presStyleCnt="0"/>
      <dgm:spPr/>
    </dgm:pt>
    <dgm:pt modelId="{2BC2CD9D-A24B-42ED-BFD3-7402EDB6238B}" type="pres">
      <dgm:prSet presAssocID="{EEBF6FED-D51A-42D0-AF6B-0EE00BA4B040}" presName="compNode" presStyleCnt="0"/>
      <dgm:spPr/>
    </dgm:pt>
    <dgm:pt modelId="{429FAB2B-ACC2-40BE-A230-E4A84368EA5B}" type="pres">
      <dgm:prSet presAssocID="{EEBF6FED-D51A-42D0-AF6B-0EE00BA4B040}" presName="bgRect" presStyleLbl="bgShp" presStyleIdx="4" presStyleCnt="6"/>
      <dgm:spPr/>
    </dgm:pt>
    <dgm:pt modelId="{B924F207-3299-4061-BB33-E781D94EA0D6}" type="pres">
      <dgm:prSet presAssocID="{EEBF6FED-D51A-42D0-AF6B-0EE00BA4B04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ógio"/>
        </a:ext>
      </dgm:extLst>
    </dgm:pt>
    <dgm:pt modelId="{BF636C72-1D42-4D65-8FC5-C167A746CE70}" type="pres">
      <dgm:prSet presAssocID="{EEBF6FED-D51A-42D0-AF6B-0EE00BA4B040}" presName="spaceRect" presStyleCnt="0"/>
      <dgm:spPr/>
    </dgm:pt>
    <dgm:pt modelId="{38978D34-591A-4221-8AD5-9354676A7BF7}" type="pres">
      <dgm:prSet presAssocID="{EEBF6FED-D51A-42D0-AF6B-0EE00BA4B040}" presName="parTx" presStyleLbl="revTx" presStyleIdx="4" presStyleCnt="6">
        <dgm:presLayoutVars>
          <dgm:chMax val="0"/>
          <dgm:chPref val="0"/>
        </dgm:presLayoutVars>
      </dgm:prSet>
      <dgm:spPr/>
    </dgm:pt>
    <dgm:pt modelId="{4326C8DF-A543-483E-80B4-228B06CEA4E3}" type="pres">
      <dgm:prSet presAssocID="{4F6A3828-1F20-4A4E-A618-466255D6E6F0}" presName="sibTrans" presStyleCnt="0"/>
      <dgm:spPr/>
    </dgm:pt>
    <dgm:pt modelId="{2B6E794C-13A3-4BA0-92D1-A25F1BC0DDC5}" type="pres">
      <dgm:prSet presAssocID="{6E6020EC-188A-4893-ADAC-BD1A358A8479}" presName="compNode" presStyleCnt="0"/>
      <dgm:spPr/>
    </dgm:pt>
    <dgm:pt modelId="{5DC2230D-5537-44FC-87B4-BB51DBF32DCD}" type="pres">
      <dgm:prSet presAssocID="{6E6020EC-188A-4893-ADAC-BD1A358A8479}" presName="bgRect" presStyleLbl="bgShp" presStyleIdx="5" presStyleCnt="6"/>
      <dgm:spPr/>
    </dgm:pt>
    <dgm:pt modelId="{63DBEABB-00FA-47C2-86EC-B8E7D302BB0C}" type="pres">
      <dgm:prSet presAssocID="{6E6020EC-188A-4893-ADAC-BD1A358A847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65B9FA6A-F9AC-4ED6-A7DA-8578B85B2B4B}" type="pres">
      <dgm:prSet presAssocID="{6E6020EC-188A-4893-ADAC-BD1A358A8479}" presName="spaceRect" presStyleCnt="0"/>
      <dgm:spPr/>
    </dgm:pt>
    <dgm:pt modelId="{5834F5B6-3735-4CF0-932C-0A5D49AED3C4}" type="pres">
      <dgm:prSet presAssocID="{6E6020EC-188A-4893-ADAC-BD1A358A847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C99B0F-3504-4BBA-807A-73463592B6F6}" srcId="{F28E062F-438D-4957-8222-A7F2D6984E03}" destId="{593D697E-830E-4EE7-9ACD-91C5D347FE83}" srcOrd="1" destOrd="0" parTransId="{066E43C4-39D4-430A-B5AA-F6B6D8A3C261}" sibTransId="{B26A83AE-8606-4009-85B2-4EBF5B4BD023}"/>
    <dgm:cxn modelId="{9061A41C-812B-4CB4-BB3D-2AD6117DD841}" type="presOf" srcId="{E8B5DBB0-2459-4305-B635-D24941744CE5}" destId="{D4A5C1A5-62F5-47B0-BEA9-D4369DEC09A2}" srcOrd="0" destOrd="0" presId="urn:microsoft.com/office/officeart/2018/2/layout/IconVerticalSolidList"/>
    <dgm:cxn modelId="{D0ABAE2D-A5EE-4383-8834-34C09CA52BF1}" srcId="{F28E062F-438D-4957-8222-A7F2D6984E03}" destId="{F0FB8BF9-9F57-4DEC-80D1-52756FFC76ED}" srcOrd="0" destOrd="0" parTransId="{5282F7CC-9846-4E5B-8941-C749B0B7C031}" sibTransId="{039435F9-7A1A-449F-B096-97CFF655B2C7}"/>
    <dgm:cxn modelId="{34132939-9FAA-401E-A82F-D3D73DDC511C}" type="presOf" srcId="{EEBF6FED-D51A-42D0-AF6B-0EE00BA4B040}" destId="{38978D34-591A-4221-8AD5-9354676A7BF7}" srcOrd="0" destOrd="0" presId="urn:microsoft.com/office/officeart/2018/2/layout/IconVerticalSolidList"/>
    <dgm:cxn modelId="{D8C77B47-97BE-4457-AE29-F8C56779A433}" type="presOf" srcId="{F0FB8BF9-9F57-4DEC-80D1-52756FFC76ED}" destId="{79A0430F-15D9-4AB1-82F3-2AB4153B4094}" srcOrd="0" destOrd="0" presId="urn:microsoft.com/office/officeart/2018/2/layout/IconVerticalSolidList"/>
    <dgm:cxn modelId="{C4027768-66BF-4C0E-BE6B-AB89640713C4}" srcId="{F28E062F-438D-4957-8222-A7F2D6984E03}" destId="{EEBF6FED-D51A-42D0-AF6B-0EE00BA4B040}" srcOrd="4" destOrd="0" parTransId="{F8069F7F-58ED-4693-830C-D25379538FDD}" sibTransId="{4F6A3828-1F20-4A4E-A618-466255D6E6F0}"/>
    <dgm:cxn modelId="{AD67637F-844A-463D-962D-3F00AB56742B}" srcId="{F28E062F-438D-4957-8222-A7F2D6984E03}" destId="{30CF03DD-2F4A-4A4D-B87C-8F896EE50508}" srcOrd="3" destOrd="0" parTransId="{85B5DAFF-2C88-4788-8120-BF65E9F0EB7C}" sibTransId="{5F95D203-4CD3-48EF-969C-FCDBCF83556E}"/>
    <dgm:cxn modelId="{7A50B382-24DF-4259-BAB4-D6D5C9C56C94}" type="presOf" srcId="{F28E062F-438D-4957-8222-A7F2D6984E03}" destId="{57FC67E3-EFC8-4A11-B583-F44FB5C240EE}" srcOrd="0" destOrd="0" presId="urn:microsoft.com/office/officeart/2018/2/layout/IconVerticalSolidList"/>
    <dgm:cxn modelId="{56CB58BE-FBF8-4B4B-8AAE-ACAF53FFFD88}" type="presOf" srcId="{6E6020EC-188A-4893-ADAC-BD1A358A8479}" destId="{5834F5B6-3735-4CF0-932C-0A5D49AED3C4}" srcOrd="0" destOrd="0" presId="urn:microsoft.com/office/officeart/2018/2/layout/IconVerticalSolidList"/>
    <dgm:cxn modelId="{06C5F9CD-1D76-4BAC-8629-0B6D791BBA01}" srcId="{F28E062F-438D-4957-8222-A7F2D6984E03}" destId="{6E6020EC-188A-4893-ADAC-BD1A358A8479}" srcOrd="5" destOrd="0" parTransId="{6D954158-6390-47B9-AD2B-9173ACCC4DFD}" sibTransId="{629BF95C-B8A7-445B-89D1-0B34970141B5}"/>
    <dgm:cxn modelId="{C4E010D1-69A0-430E-B0C3-B322B6543EEE}" srcId="{F28E062F-438D-4957-8222-A7F2D6984E03}" destId="{E8B5DBB0-2459-4305-B635-D24941744CE5}" srcOrd="2" destOrd="0" parTransId="{3EE66261-DB3C-4A54-9767-995EC46ACF2E}" sibTransId="{89EB4717-EE6F-4677-8D90-4C2C6E541BBC}"/>
    <dgm:cxn modelId="{F9907AD1-E9DD-42F7-9A2F-15C4F256F47C}" type="presOf" srcId="{30CF03DD-2F4A-4A4D-B87C-8F896EE50508}" destId="{6FC6A1FB-57B1-49B3-BC81-8F965AD84DE1}" srcOrd="0" destOrd="0" presId="urn:microsoft.com/office/officeart/2018/2/layout/IconVerticalSolidList"/>
    <dgm:cxn modelId="{BD6538E7-3FB0-4A5A-89FE-AE7B381B373E}" type="presOf" srcId="{593D697E-830E-4EE7-9ACD-91C5D347FE83}" destId="{FC4FF736-AACB-4A6C-9BDE-D5265D578F80}" srcOrd="0" destOrd="0" presId="urn:microsoft.com/office/officeart/2018/2/layout/IconVerticalSolidList"/>
    <dgm:cxn modelId="{B7055833-6165-4470-ACD0-7ABC69E97BE0}" type="presParOf" srcId="{57FC67E3-EFC8-4A11-B583-F44FB5C240EE}" destId="{7E289500-66A6-4066-BAA1-447C16EFB102}" srcOrd="0" destOrd="0" presId="urn:microsoft.com/office/officeart/2018/2/layout/IconVerticalSolidList"/>
    <dgm:cxn modelId="{331CDDEC-CCB0-450B-9736-DC6AFEA40FE0}" type="presParOf" srcId="{7E289500-66A6-4066-BAA1-447C16EFB102}" destId="{CB7ECFC1-6807-43A5-8B8A-6F8B20F2B9FD}" srcOrd="0" destOrd="0" presId="urn:microsoft.com/office/officeart/2018/2/layout/IconVerticalSolidList"/>
    <dgm:cxn modelId="{727B22E2-BD66-4B3C-B3E3-5F9FE87AE7F1}" type="presParOf" srcId="{7E289500-66A6-4066-BAA1-447C16EFB102}" destId="{C161FE5C-2E16-404D-86A2-1D91A55B8D42}" srcOrd="1" destOrd="0" presId="urn:microsoft.com/office/officeart/2018/2/layout/IconVerticalSolidList"/>
    <dgm:cxn modelId="{4B4AB430-8C3A-45A7-93A4-19F58B93486D}" type="presParOf" srcId="{7E289500-66A6-4066-BAA1-447C16EFB102}" destId="{82CFFBD4-9490-46B3-803D-315B3AB54FA9}" srcOrd="2" destOrd="0" presId="urn:microsoft.com/office/officeart/2018/2/layout/IconVerticalSolidList"/>
    <dgm:cxn modelId="{09538E3A-D04E-4810-BBC6-F3F4B04E0D3F}" type="presParOf" srcId="{7E289500-66A6-4066-BAA1-447C16EFB102}" destId="{79A0430F-15D9-4AB1-82F3-2AB4153B4094}" srcOrd="3" destOrd="0" presId="urn:microsoft.com/office/officeart/2018/2/layout/IconVerticalSolidList"/>
    <dgm:cxn modelId="{F7C6B977-C363-4BEB-B9A1-4A79C1A12518}" type="presParOf" srcId="{57FC67E3-EFC8-4A11-B583-F44FB5C240EE}" destId="{9C827AA2-8CC2-4074-8C1C-45D71447F5FB}" srcOrd="1" destOrd="0" presId="urn:microsoft.com/office/officeart/2018/2/layout/IconVerticalSolidList"/>
    <dgm:cxn modelId="{49B1C332-8231-40F3-B92A-04025B7BAA82}" type="presParOf" srcId="{57FC67E3-EFC8-4A11-B583-F44FB5C240EE}" destId="{3EB8C340-322E-44EF-B9EF-2584FA3BDE97}" srcOrd="2" destOrd="0" presId="urn:microsoft.com/office/officeart/2018/2/layout/IconVerticalSolidList"/>
    <dgm:cxn modelId="{BAA8EE91-C411-4FC5-A8E1-4E54DA8B0370}" type="presParOf" srcId="{3EB8C340-322E-44EF-B9EF-2584FA3BDE97}" destId="{4586AE58-31C0-42BF-B54A-9503C37CDADB}" srcOrd="0" destOrd="0" presId="urn:microsoft.com/office/officeart/2018/2/layout/IconVerticalSolidList"/>
    <dgm:cxn modelId="{DC531C02-E5DE-49F5-A44B-4288D701850F}" type="presParOf" srcId="{3EB8C340-322E-44EF-B9EF-2584FA3BDE97}" destId="{14CB8E31-2BB3-4CCD-88B4-178A7070DC40}" srcOrd="1" destOrd="0" presId="urn:microsoft.com/office/officeart/2018/2/layout/IconVerticalSolidList"/>
    <dgm:cxn modelId="{A0B1C22C-B45E-4F68-8C22-059C2FEAF1FB}" type="presParOf" srcId="{3EB8C340-322E-44EF-B9EF-2584FA3BDE97}" destId="{5AB5DFAD-5039-4709-B015-E48861C79FFD}" srcOrd="2" destOrd="0" presId="urn:microsoft.com/office/officeart/2018/2/layout/IconVerticalSolidList"/>
    <dgm:cxn modelId="{9372122E-C20C-4E2C-9534-8042FD07FE2E}" type="presParOf" srcId="{3EB8C340-322E-44EF-B9EF-2584FA3BDE97}" destId="{FC4FF736-AACB-4A6C-9BDE-D5265D578F80}" srcOrd="3" destOrd="0" presId="urn:microsoft.com/office/officeart/2018/2/layout/IconVerticalSolidList"/>
    <dgm:cxn modelId="{6E8F9E10-31B7-431A-BAE4-69EDE9873708}" type="presParOf" srcId="{57FC67E3-EFC8-4A11-B583-F44FB5C240EE}" destId="{491079B5-F69B-4F2D-A85D-25C66EDE4D50}" srcOrd="3" destOrd="0" presId="urn:microsoft.com/office/officeart/2018/2/layout/IconVerticalSolidList"/>
    <dgm:cxn modelId="{632FC8B7-43F2-40E8-ABB3-B6526A890B7D}" type="presParOf" srcId="{57FC67E3-EFC8-4A11-B583-F44FB5C240EE}" destId="{F68DF24D-EBB0-497D-BFC8-C125ED319D49}" srcOrd="4" destOrd="0" presId="urn:microsoft.com/office/officeart/2018/2/layout/IconVerticalSolidList"/>
    <dgm:cxn modelId="{0E9178AA-B164-4A7A-80CB-23E35221D3CD}" type="presParOf" srcId="{F68DF24D-EBB0-497D-BFC8-C125ED319D49}" destId="{7F4D3557-AB43-4A84-9F24-CCDFB1FA3A67}" srcOrd="0" destOrd="0" presId="urn:microsoft.com/office/officeart/2018/2/layout/IconVerticalSolidList"/>
    <dgm:cxn modelId="{BA72C536-9845-40EA-8B47-779F13718A0A}" type="presParOf" srcId="{F68DF24D-EBB0-497D-BFC8-C125ED319D49}" destId="{C2B40CFF-7483-42F8-84C3-1870BC633AF3}" srcOrd="1" destOrd="0" presId="urn:microsoft.com/office/officeart/2018/2/layout/IconVerticalSolidList"/>
    <dgm:cxn modelId="{D57F5660-120D-41E2-8D10-20BD2A005FF6}" type="presParOf" srcId="{F68DF24D-EBB0-497D-BFC8-C125ED319D49}" destId="{26877795-69AF-4AE6-A3D7-6F0A7C6A1A31}" srcOrd="2" destOrd="0" presId="urn:microsoft.com/office/officeart/2018/2/layout/IconVerticalSolidList"/>
    <dgm:cxn modelId="{1774FC23-02BC-45FC-BA40-0293E2341496}" type="presParOf" srcId="{F68DF24D-EBB0-497D-BFC8-C125ED319D49}" destId="{D4A5C1A5-62F5-47B0-BEA9-D4369DEC09A2}" srcOrd="3" destOrd="0" presId="urn:microsoft.com/office/officeart/2018/2/layout/IconVerticalSolidList"/>
    <dgm:cxn modelId="{D696D534-AC5B-4D95-A66E-86A0E14F2409}" type="presParOf" srcId="{57FC67E3-EFC8-4A11-B583-F44FB5C240EE}" destId="{5BFA3EF7-F91E-4C06-B8FC-1415FAE88D82}" srcOrd="5" destOrd="0" presId="urn:microsoft.com/office/officeart/2018/2/layout/IconVerticalSolidList"/>
    <dgm:cxn modelId="{3A687409-08B6-4016-B9AF-3125CCEA6FA3}" type="presParOf" srcId="{57FC67E3-EFC8-4A11-B583-F44FB5C240EE}" destId="{F86BD7E4-128F-4F91-9CA8-48AE1D79D7CE}" srcOrd="6" destOrd="0" presId="urn:microsoft.com/office/officeart/2018/2/layout/IconVerticalSolidList"/>
    <dgm:cxn modelId="{C61A28FE-6C11-43B8-B0E8-FD5A4F170375}" type="presParOf" srcId="{F86BD7E4-128F-4F91-9CA8-48AE1D79D7CE}" destId="{A14AAC1D-E16B-4145-B0C9-8F5C2B042FC2}" srcOrd="0" destOrd="0" presId="urn:microsoft.com/office/officeart/2018/2/layout/IconVerticalSolidList"/>
    <dgm:cxn modelId="{57B46B83-43AD-48E7-A378-4A6E89F415D7}" type="presParOf" srcId="{F86BD7E4-128F-4F91-9CA8-48AE1D79D7CE}" destId="{C71CA809-9424-4A58-BFAD-40215F8313A0}" srcOrd="1" destOrd="0" presId="urn:microsoft.com/office/officeart/2018/2/layout/IconVerticalSolidList"/>
    <dgm:cxn modelId="{75C8F1D8-6E47-4D0A-922B-C80B8C4543AC}" type="presParOf" srcId="{F86BD7E4-128F-4F91-9CA8-48AE1D79D7CE}" destId="{B7C17FA5-EF7C-43D6-B4B8-C39EF27A952C}" srcOrd="2" destOrd="0" presId="urn:microsoft.com/office/officeart/2018/2/layout/IconVerticalSolidList"/>
    <dgm:cxn modelId="{DF6F9657-4BA9-49BF-B404-1A9D3070FBC9}" type="presParOf" srcId="{F86BD7E4-128F-4F91-9CA8-48AE1D79D7CE}" destId="{6FC6A1FB-57B1-49B3-BC81-8F965AD84DE1}" srcOrd="3" destOrd="0" presId="urn:microsoft.com/office/officeart/2018/2/layout/IconVerticalSolidList"/>
    <dgm:cxn modelId="{AA6F0CE0-D681-4CB8-8009-1A5FA2908AC7}" type="presParOf" srcId="{57FC67E3-EFC8-4A11-B583-F44FB5C240EE}" destId="{B6F1553D-6B52-4EC2-A775-AB3447EB6999}" srcOrd="7" destOrd="0" presId="urn:microsoft.com/office/officeart/2018/2/layout/IconVerticalSolidList"/>
    <dgm:cxn modelId="{84860FB1-8C5C-4030-B304-7CCE8830A3F2}" type="presParOf" srcId="{57FC67E3-EFC8-4A11-B583-F44FB5C240EE}" destId="{2BC2CD9D-A24B-42ED-BFD3-7402EDB6238B}" srcOrd="8" destOrd="0" presId="urn:microsoft.com/office/officeart/2018/2/layout/IconVerticalSolidList"/>
    <dgm:cxn modelId="{FECE70CF-51AA-4D06-93B7-7A5EC6EEC973}" type="presParOf" srcId="{2BC2CD9D-A24B-42ED-BFD3-7402EDB6238B}" destId="{429FAB2B-ACC2-40BE-A230-E4A84368EA5B}" srcOrd="0" destOrd="0" presId="urn:microsoft.com/office/officeart/2018/2/layout/IconVerticalSolidList"/>
    <dgm:cxn modelId="{F35A29E2-713C-4C85-A510-20800320A132}" type="presParOf" srcId="{2BC2CD9D-A24B-42ED-BFD3-7402EDB6238B}" destId="{B924F207-3299-4061-BB33-E781D94EA0D6}" srcOrd="1" destOrd="0" presId="urn:microsoft.com/office/officeart/2018/2/layout/IconVerticalSolidList"/>
    <dgm:cxn modelId="{B9C111F8-C857-44A8-8BC3-CE009CC7185D}" type="presParOf" srcId="{2BC2CD9D-A24B-42ED-BFD3-7402EDB6238B}" destId="{BF636C72-1D42-4D65-8FC5-C167A746CE70}" srcOrd="2" destOrd="0" presId="urn:microsoft.com/office/officeart/2018/2/layout/IconVerticalSolidList"/>
    <dgm:cxn modelId="{F980AD88-F0CE-4F02-AB55-B7E5301A8010}" type="presParOf" srcId="{2BC2CD9D-A24B-42ED-BFD3-7402EDB6238B}" destId="{38978D34-591A-4221-8AD5-9354676A7BF7}" srcOrd="3" destOrd="0" presId="urn:microsoft.com/office/officeart/2018/2/layout/IconVerticalSolidList"/>
    <dgm:cxn modelId="{8693A88D-53CC-46E4-A5D2-8E95A510E918}" type="presParOf" srcId="{57FC67E3-EFC8-4A11-B583-F44FB5C240EE}" destId="{4326C8DF-A543-483E-80B4-228B06CEA4E3}" srcOrd="9" destOrd="0" presId="urn:microsoft.com/office/officeart/2018/2/layout/IconVerticalSolidList"/>
    <dgm:cxn modelId="{7E09115F-7A33-4327-A104-194A6B141871}" type="presParOf" srcId="{57FC67E3-EFC8-4A11-B583-F44FB5C240EE}" destId="{2B6E794C-13A3-4BA0-92D1-A25F1BC0DDC5}" srcOrd="10" destOrd="0" presId="urn:microsoft.com/office/officeart/2018/2/layout/IconVerticalSolidList"/>
    <dgm:cxn modelId="{966A8C7D-0894-4191-B41B-004A35A89AD0}" type="presParOf" srcId="{2B6E794C-13A3-4BA0-92D1-A25F1BC0DDC5}" destId="{5DC2230D-5537-44FC-87B4-BB51DBF32DCD}" srcOrd="0" destOrd="0" presId="urn:microsoft.com/office/officeart/2018/2/layout/IconVerticalSolidList"/>
    <dgm:cxn modelId="{3C16A816-9FBA-4DB0-BB30-7738CFB7B721}" type="presParOf" srcId="{2B6E794C-13A3-4BA0-92D1-A25F1BC0DDC5}" destId="{63DBEABB-00FA-47C2-86EC-B8E7D302BB0C}" srcOrd="1" destOrd="0" presId="urn:microsoft.com/office/officeart/2018/2/layout/IconVerticalSolidList"/>
    <dgm:cxn modelId="{D7CE7F00-70A3-4855-8CD9-CC972DB3A1E0}" type="presParOf" srcId="{2B6E794C-13A3-4BA0-92D1-A25F1BC0DDC5}" destId="{65B9FA6A-F9AC-4ED6-A7DA-8578B85B2B4B}" srcOrd="2" destOrd="0" presId="urn:microsoft.com/office/officeart/2018/2/layout/IconVerticalSolidList"/>
    <dgm:cxn modelId="{504CB486-2753-48B2-B58F-9F7B59796B43}" type="presParOf" srcId="{2B6E794C-13A3-4BA0-92D1-A25F1BC0DDC5}" destId="{5834F5B6-3735-4CF0-932C-0A5D49AED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12D9F8-7178-4E89-AB22-21A92F0FE61B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1FA8FF-C63B-4B64-81D5-1BCA10219345}">
      <dgm:prSet/>
      <dgm:spPr/>
      <dgm:t>
        <a:bodyPr/>
        <a:lstStyle/>
        <a:p>
          <a:r>
            <a:rPr lang="pt-BR" dirty="0"/>
            <a:t>Utilizar pesos diferentes para horas trabalhadas</a:t>
          </a:r>
          <a:endParaRPr lang="en-US" dirty="0"/>
        </a:p>
      </dgm:t>
    </dgm:pt>
    <dgm:pt modelId="{C8B3384C-C0B8-4FAE-A55E-5B8564F8D1EB}" type="parTrans" cxnId="{47E58F22-FAB3-4354-9EB3-DCB168C10DEB}">
      <dgm:prSet/>
      <dgm:spPr/>
      <dgm:t>
        <a:bodyPr/>
        <a:lstStyle/>
        <a:p>
          <a:endParaRPr lang="en-US"/>
        </a:p>
      </dgm:t>
    </dgm:pt>
    <dgm:pt modelId="{76678BE9-2C42-4768-BAB1-0D8854E7043D}" type="sibTrans" cxnId="{47E58F22-FAB3-4354-9EB3-DCB168C10DEB}">
      <dgm:prSet/>
      <dgm:spPr/>
      <dgm:t>
        <a:bodyPr/>
        <a:lstStyle/>
        <a:p>
          <a:endParaRPr lang="en-US"/>
        </a:p>
      </dgm:t>
    </dgm:pt>
    <dgm:pt modelId="{B8237F47-3D61-4ADA-A694-C2CF8B92F70F}">
      <dgm:prSet/>
      <dgm:spPr/>
      <dgm:t>
        <a:bodyPr/>
        <a:lstStyle/>
        <a:p>
          <a:r>
            <a:rPr lang="pt-BR" dirty="0"/>
            <a:t>Dia comum - menor peso.</a:t>
          </a:r>
          <a:endParaRPr lang="en-US" dirty="0"/>
        </a:p>
      </dgm:t>
    </dgm:pt>
    <dgm:pt modelId="{6C5A1839-36EF-4F71-8A2D-E21E657884D1}" type="parTrans" cxnId="{1345BF0E-EFE1-4E2F-9371-C0E7779E371C}">
      <dgm:prSet/>
      <dgm:spPr/>
      <dgm:t>
        <a:bodyPr/>
        <a:lstStyle/>
        <a:p>
          <a:endParaRPr lang="en-US"/>
        </a:p>
      </dgm:t>
    </dgm:pt>
    <dgm:pt modelId="{35B5D725-F8DD-408C-B341-D10EA8E37191}" type="sibTrans" cxnId="{1345BF0E-EFE1-4E2F-9371-C0E7779E371C}">
      <dgm:prSet/>
      <dgm:spPr/>
      <dgm:t>
        <a:bodyPr/>
        <a:lstStyle/>
        <a:p>
          <a:endParaRPr lang="en-US"/>
        </a:p>
      </dgm:t>
    </dgm:pt>
    <dgm:pt modelId="{07F1C761-78E8-43F2-BD7F-29F727124C5F}">
      <dgm:prSet/>
      <dgm:spPr/>
      <dgm:t>
        <a:bodyPr/>
        <a:lstStyle/>
        <a:p>
          <a:r>
            <a:rPr lang="pt-BR"/>
            <a:t>Final de semana -  um pouco maior</a:t>
          </a:r>
          <a:endParaRPr lang="en-US"/>
        </a:p>
      </dgm:t>
    </dgm:pt>
    <dgm:pt modelId="{811E6327-997A-460D-BDBD-1F25955DB52B}" type="parTrans" cxnId="{A58A4D1D-8AD5-4151-AE97-5D6B87ECEE74}">
      <dgm:prSet/>
      <dgm:spPr/>
      <dgm:t>
        <a:bodyPr/>
        <a:lstStyle/>
        <a:p>
          <a:endParaRPr lang="en-US"/>
        </a:p>
      </dgm:t>
    </dgm:pt>
    <dgm:pt modelId="{DCC35D05-BE56-4874-BB0D-D6658D99F61C}" type="sibTrans" cxnId="{A58A4D1D-8AD5-4151-AE97-5D6B87ECEE74}">
      <dgm:prSet/>
      <dgm:spPr/>
      <dgm:t>
        <a:bodyPr/>
        <a:lstStyle/>
        <a:p>
          <a:endParaRPr lang="en-US"/>
        </a:p>
      </dgm:t>
    </dgm:pt>
    <dgm:pt modelId="{12DE8E73-97D1-4F2F-81D5-75ABB48815CA}">
      <dgm:prSet/>
      <dgm:spPr/>
      <dgm:t>
        <a:bodyPr/>
        <a:lstStyle/>
        <a:p>
          <a:r>
            <a:rPr lang="pt-BR"/>
            <a:t>Feriado - mais peso que os anteriores.</a:t>
          </a:r>
          <a:endParaRPr lang="en-US"/>
        </a:p>
      </dgm:t>
    </dgm:pt>
    <dgm:pt modelId="{9A5660F6-997D-49DF-86EA-A4B5FD03F050}" type="parTrans" cxnId="{2B1009A9-3E2B-4A14-9B81-A2E0D72E69F5}">
      <dgm:prSet/>
      <dgm:spPr/>
      <dgm:t>
        <a:bodyPr/>
        <a:lstStyle/>
        <a:p>
          <a:endParaRPr lang="en-US"/>
        </a:p>
      </dgm:t>
    </dgm:pt>
    <dgm:pt modelId="{CDBB2B45-8D9D-4C67-9759-81ADE1D7C965}" type="sibTrans" cxnId="{2B1009A9-3E2B-4A14-9B81-A2E0D72E69F5}">
      <dgm:prSet/>
      <dgm:spPr/>
      <dgm:t>
        <a:bodyPr/>
        <a:lstStyle/>
        <a:p>
          <a:endParaRPr lang="en-US"/>
        </a:p>
      </dgm:t>
    </dgm:pt>
    <dgm:pt modelId="{E855639E-3261-4D7E-9ADB-86B7D99D651A}">
      <dgm:prSet/>
      <dgm:spPr/>
      <dgm:t>
        <a:bodyPr/>
        <a:lstStyle/>
        <a:p>
          <a:r>
            <a:rPr lang="pt-BR"/>
            <a:t>Feriado especial - maior peso de todos.</a:t>
          </a:r>
          <a:endParaRPr lang="en-US"/>
        </a:p>
      </dgm:t>
    </dgm:pt>
    <dgm:pt modelId="{B8826AE4-CA5A-4AF2-BB50-B8937D8902E5}" type="parTrans" cxnId="{5B03B6A1-547D-4CFC-AA4A-48A68ACE86F9}">
      <dgm:prSet/>
      <dgm:spPr/>
      <dgm:t>
        <a:bodyPr/>
        <a:lstStyle/>
        <a:p>
          <a:endParaRPr lang="en-US"/>
        </a:p>
      </dgm:t>
    </dgm:pt>
    <dgm:pt modelId="{5415EB7A-78E8-4F1F-9977-4FBECBC18E28}" type="sibTrans" cxnId="{5B03B6A1-547D-4CFC-AA4A-48A68ACE86F9}">
      <dgm:prSet/>
      <dgm:spPr/>
      <dgm:t>
        <a:bodyPr/>
        <a:lstStyle/>
        <a:p>
          <a:endParaRPr lang="en-US"/>
        </a:p>
      </dgm:t>
    </dgm:pt>
    <dgm:pt modelId="{79E4D259-F519-4F42-AC8B-61F2370D57B5}">
      <dgm:prSet/>
      <dgm:spPr/>
      <dgm:t>
        <a:bodyPr/>
        <a:lstStyle/>
        <a:p>
          <a:r>
            <a:rPr lang="pt-BR" dirty="0"/>
            <a:t>Desvio Padrão </a:t>
          </a:r>
          <a:endParaRPr lang="en-US" dirty="0"/>
        </a:p>
      </dgm:t>
    </dgm:pt>
    <dgm:pt modelId="{FD24B53A-98C1-4BCB-9CD2-46B46568CD2C}" type="parTrans" cxnId="{A027977E-AF4D-4418-9F9F-3C147FC41120}">
      <dgm:prSet/>
      <dgm:spPr/>
      <dgm:t>
        <a:bodyPr/>
        <a:lstStyle/>
        <a:p>
          <a:endParaRPr lang="en-US"/>
        </a:p>
      </dgm:t>
    </dgm:pt>
    <dgm:pt modelId="{B23AB252-3F18-4676-81A3-B9020AB41946}" type="sibTrans" cxnId="{A027977E-AF4D-4418-9F9F-3C147FC41120}">
      <dgm:prSet/>
      <dgm:spPr/>
      <dgm:t>
        <a:bodyPr/>
        <a:lstStyle/>
        <a:p>
          <a:endParaRPr lang="en-US"/>
        </a:p>
      </dgm:t>
    </dgm:pt>
    <dgm:pt modelId="{B1549D04-006D-4CB4-AC95-0BA295CE6297}">
      <dgm:prSet/>
      <dgm:spPr/>
      <dgm:t>
        <a:bodyPr/>
        <a:lstStyle/>
        <a:p>
          <a:r>
            <a:rPr lang="pt-BR"/>
            <a:t>Calcular o somatório ponderado das horas trabalhadas</a:t>
          </a:r>
          <a:endParaRPr lang="en-US"/>
        </a:p>
      </dgm:t>
    </dgm:pt>
    <dgm:pt modelId="{AF4A1213-974C-4077-8F21-A9499EFDAD88}" type="parTrans" cxnId="{F1E2DF5C-20C2-4C3E-A14C-5732F7AA20A3}">
      <dgm:prSet/>
      <dgm:spPr/>
      <dgm:t>
        <a:bodyPr/>
        <a:lstStyle/>
        <a:p>
          <a:endParaRPr lang="en-US"/>
        </a:p>
      </dgm:t>
    </dgm:pt>
    <dgm:pt modelId="{2CC80D89-7764-4A41-A217-28DBE2C0024E}" type="sibTrans" cxnId="{F1E2DF5C-20C2-4C3E-A14C-5732F7AA20A3}">
      <dgm:prSet/>
      <dgm:spPr/>
      <dgm:t>
        <a:bodyPr/>
        <a:lstStyle/>
        <a:p>
          <a:endParaRPr lang="en-US"/>
        </a:p>
      </dgm:t>
    </dgm:pt>
    <dgm:pt modelId="{CB6CA1B8-A998-4EA6-B7AD-212F494AAC81}">
      <dgm:prSet/>
      <dgm:spPr/>
      <dgm:t>
        <a:bodyPr/>
        <a:lstStyle/>
        <a:p>
          <a:r>
            <a:rPr lang="pt-BR" dirty="0"/>
            <a:t>Quanto menor o desvio </a:t>
          </a:r>
          <a:r>
            <a:rPr lang="pt-BR" dirty="0" err="1"/>
            <a:t>padr</a:t>
          </a:r>
          <a:r>
            <a:rPr lang="en-US" dirty="0" err="1"/>
            <a:t>ão</a:t>
          </a:r>
          <a:r>
            <a:rPr lang="en-US" dirty="0"/>
            <a:t>,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justo</a:t>
          </a:r>
          <a:r>
            <a:rPr lang="en-US" dirty="0"/>
            <a:t> é o conjunto de </a:t>
          </a:r>
          <a:r>
            <a:rPr lang="en-US" dirty="0" err="1"/>
            <a:t>escalas</a:t>
          </a:r>
          <a:endParaRPr lang="en-US" dirty="0"/>
        </a:p>
      </dgm:t>
    </dgm:pt>
    <dgm:pt modelId="{993ACB45-0FCC-4492-B0C8-14855CE1CD40}" type="parTrans" cxnId="{5AAD9DBE-007C-468D-AED7-92CBE0C81434}">
      <dgm:prSet/>
      <dgm:spPr/>
      <dgm:t>
        <a:bodyPr/>
        <a:lstStyle/>
        <a:p>
          <a:endParaRPr lang="en-US"/>
        </a:p>
      </dgm:t>
    </dgm:pt>
    <dgm:pt modelId="{A0F13B8F-5203-404E-9C5B-3926790B64A4}" type="sibTrans" cxnId="{5AAD9DBE-007C-468D-AED7-92CBE0C81434}">
      <dgm:prSet/>
      <dgm:spPr/>
      <dgm:t>
        <a:bodyPr/>
        <a:lstStyle/>
        <a:p>
          <a:endParaRPr lang="en-US"/>
        </a:p>
      </dgm:t>
    </dgm:pt>
    <dgm:pt modelId="{244F3053-C155-43B0-A4D8-C81A6A680897}" type="pres">
      <dgm:prSet presAssocID="{4712D9F8-7178-4E89-AB22-21A92F0FE61B}" presName="Name0" presStyleCnt="0">
        <dgm:presLayoutVars>
          <dgm:dir/>
          <dgm:animLvl val="lvl"/>
          <dgm:resizeHandles val="exact"/>
        </dgm:presLayoutVars>
      </dgm:prSet>
      <dgm:spPr/>
    </dgm:pt>
    <dgm:pt modelId="{F35D6E5D-AD71-48D5-8C8C-D05A5104E212}" type="pres">
      <dgm:prSet presAssocID="{EC1FA8FF-C63B-4B64-81D5-1BCA10219345}" presName="composite" presStyleCnt="0"/>
      <dgm:spPr/>
    </dgm:pt>
    <dgm:pt modelId="{287E84BF-47E4-453A-8170-4CB3D906A8F9}" type="pres">
      <dgm:prSet presAssocID="{EC1FA8FF-C63B-4B64-81D5-1BCA1021934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F03BA05-5619-4A36-962B-E80B92254A55}" type="pres">
      <dgm:prSet presAssocID="{EC1FA8FF-C63B-4B64-81D5-1BCA10219345}" presName="desTx" presStyleLbl="alignAccFollowNode1" presStyleIdx="0" presStyleCnt="2">
        <dgm:presLayoutVars>
          <dgm:bulletEnabled val="1"/>
        </dgm:presLayoutVars>
      </dgm:prSet>
      <dgm:spPr/>
    </dgm:pt>
    <dgm:pt modelId="{6F96E219-931B-4301-9BFF-E5858647FC62}" type="pres">
      <dgm:prSet presAssocID="{76678BE9-2C42-4768-BAB1-0D8854E7043D}" presName="space" presStyleCnt="0"/>
      <dgm:spPr/>
    </dgm:pt>
    <dgm:pt modelId="{6C1A83A2-1308-4CFF-AD75-2266031DAE1D}" type="pres">
      <dgm:prSet presAssocID="{79E4D259-F519-4F42-AC8B-61F2370D57B5}" presName="composite" presStyleCnt="0"/>
      <dgm:spPr/>
    </dgm:pt>
    <dgm:pt modelId="{8219DEA8-FC5A-46D6-B58D-65025C6A5A99}" type="pres">
      <dgm:prSet presAssocID="{79E4D259-F519-4F42-AC8B-61F2370D57B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3B3FC59-44C8-4156-B343-B9396940E3FD}" type="pres">
      <dgm:prSet presAssocID="{79E4D259-F519-4F42-AC8B-61F2370D57B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E49A05-947A-44EF-ABC7-486555B7EF46}" type="presOf" srcId="{EC1FA8FF-C63B-4B64-81D5-1BCA10219345}" destId="{287E84BF-47E4-453A-8170-4CB3D906A8F9}" srcOrd="0" destOrd="0" presId="urn:microsoft.com/office/officeart/2005/8/layout/hList1"/>
    <dgm:cxn modelId="{5BA1570D-57EB-4663-B438-1564DF4B23DD}" type="presOf" srcId="{07F1C761-78E8-43F2-BD7F-29F727124C5F}" destId="{6F03BA05-5619-4A36-962B-E80B92254A55}" srcOrd="0" destOrd="1" presId="urn:microsoft.com/office/officeart/2005/8/layout/hList1"/>
    <dgm:cxn modelId="{1345BF0E-EFE1-4E2F-9371-C0E7779E371C}" srcId="{EC1FA8FF-C63B-4B64-81D5-1BCA10219345}" destId="{B8237F47-3D61-4ADA-A694-C2CF8B92F70F}" srcOrd="0" destOrd="0" parTransId="{6C5A1839-36EF-4F71-8A2D-E21E657884D1}" sibTransId="{35B5D725-F8DD-408C-B341-D10EA8E37191}"/>
    <dgm:cxn modelId="{A58A4D1D-8AD5-4151-AE97-5D6B87ECEE74}" srcId="{EC1FA8FF-C63B-4B64-81D5-1BCA10219345}" destId="{07F1C761-78E8-43F2-BD7F-29F727124C5F}" srcOrd="1" destOrd="0" parTransId="{811E6327-997A-460D-BDBD-1F25955DB52B}" sibTransId="{DCC35D05-BE56-4874-BB0D-D6658D99F61C}"/>
    <dgm:cxn modelId="{47E58F22-FAB3-4354-9EB3-DCB168C10DEB}" srcId="{4712D9F8-7178-4E89-AB22-21A92F0FE61B}" destId="{EC1FA8FF-C63B-4B64-81D5-1BCA10219345}" srcOrd="0" destOrd="0" parTransId="{C8B3384C-C0B8-4FAE-A55E-5B8564F8D1EB}" sibTransId="{76678BE9-2C42-4768-BAB1-0D8854E7043D}"/>
    <dgm:cxn modelId="{3B287A26-CE06-4534-9F7B-4903FED43CC7}" type="presOf" srcId="{E855639E-3261-4D7E-9ADB-86B7D99D651A}" destId="{6F03BA05-5619-4A36-962B-E80B92254A55}" srcOrd="0" destOrd="3" presId="urn:microsoft.com/office/officeart/2005/8/layout/hList1"/>
    <dgm:cxn modelId="{F1E2DF5C-20C2-4C3E-A14C-5732F7AA20A3}" srcId="{79E4D259-F519-4F42-AC8B-61F2370D57B5}" destId="{B1549D04-006D-4CB4-AC95-0BA295CE6297}" srcOrd="0" destOrd="0" parTransId="{AF4A1213-974C-4077-8F21-A9499EFDAD88}" sibTransId="{2CC80D89-7764-4A41-A217-28DBE2C0024E}"/>
    <dgm:cxn modelId="{27BFFA58-FBBD-40D3-A5D0-F2F3589F7C7E}" type="presOf" srcId="{B1549D04-006D-4CB4-AC95-0BA295CE6297}" destId="{C3B3FC59-44C8-4156-B343-B9396940E3FD}" srcOrd="0" destOrd="0" presId="urn:microsoft.com/office/officeart/2005/8/layout/hList1"/>
    <dgm:cxn modelId="{A027977E-AF4D-4418-9F9F-3C147FC41120}" srcId="{4712D9F8-7178-4E89-AB22-21A92F0FE61B}" destId="{79E4D259-F519-4F42-AC8B-61F2370D57B5}" srcOrd="1" destOrd="0" parTransId="{FD24B53A-98C1-4BCB-9CD2-46B46568CD2C}" sibTransId="{B23AB252-3F18-4676-81A3-B9020AB41946}"/>
    <dgm:cxn modelId="{1812F77F-6BC2-4805-98B9-638CF13AEB67}" type="presOf" srcId="{79E4D259-F519-4F42-AC8B-61F2370D57B5}" destId="{8219DEA8-FC5A-46D6-B58D-65025C6A5A99}" srcOrd="0" destOrd="0" presId="urn:microsoft.com/office/officeart/2005/8/layout/hList1"/>
    <dgm:cxn modelId="{5B03B6A1-547D-4CFC-AA4A-48A68ACE86F9}" srcId="{EC1FA8FF-C63B-4B64-81D5-1BCA10219345}" destId="{E855639E-3261-4D7E-9ADB-86B7D99D651A}" srcOrd="3" destOrd="0" parTransId="{B8826AE4-CA5A-4AF2-BB50-B8937D8902E5}" sibTransId="{5415EB7A-78E8-4F1F-9977-4FBECBC18E28}"/>
    <dgm:cxn modelId="{2B1009A9-3E2B-4A14-9B81-A2E0D72E69F5}" srcId="{EC1FA8FF-C63B-4B64-81D5-1BCA10219345}" destId="{12DE8E73-97D1-4F2F-81D5-75ABB48815CA}" srcOrd="2" destOrd="0" parTransId="{9A5660F6-997D-49DF-86EA-A4B5FD03F050}" sibTransId="{CDBB2B45-8D9D-4C67-9759-81ADE1D7C965}"/>
    <dgm:cxn modelId="{F9A5DDAC-EEFD-48D6-BF1A-0F0F1F223CD0}" type="presOf" srcId="{12DE8E73-97D1-4F2F-81D5-75ABB48815CA}" destId="{6F03BA05-5619-4A36-962B-E80B92254A55}" srcOrd="0" destOrd="2" presId="urn:microsoft.com/office/officeart/2005/8/layout/hList1"/>
    <dgm:cxn modelId="{373B7EAE-BA10-41B6-9378-E00F3839F526}" type="presOf" srcId="{B8237F47-3D61-4ADA-A694-C2CF8B92F70F}" destId="{6F03BA05-5619-4A36-962B-E80B92254A55}" srcOrd="0" destOrd="0" presId="urn:microsoft.com/office/officeart/2005/8/layout/hList1"/>
    <dgm:cxn modelId="{69E630B9-D1F3-4979-AA47-697E6603B104}" type="presOf" srcId="{CB6CA1B8-A998-4EA6-B7AD-212F494AAC81}" destId="{C3B3FC59-44C8-4156-B343-B9396940E3FD}" srcOrd="0" destOrd="1" presId="urn:microsoft.com/office/officeart/2005/8/layout/hList1"/>
    <dgm:cxn modelId="{5AAD9DBE-007C-468D-AED7-92CBE0C81434}" srcId="{79E4D259-F519-4F42-AC8B-61F2370D57B5}" destId="{CB6CA1B8-A998-4EA6-B7AD-212F494AAC81}" srcOrd="1" destOrd="0" parTransId="{993ACB45-0FCC-4492-B0C8-14855CE1CD40}" sibTransId="{A0F13B8F-5203-404E-9C5B-3926790B64A4}"/>
    <dgm:cxn modelId="{CFC6C5E7-65EB-4B69-9F82-2E81CDB4D191}" type="presOf" srcId="{4712D9F8-7178-4E89-AB22-21A92F0FE61B}" destId="{244F3053-C155-43B0-A4D8-C81A6A680897}" srcOrd="0" destOrd="0" presId="urn:microsoft.com/office/officeart/2005/8/layout/hList1"/>
    <dgm:cxn modelId="{AF458B2D-D2AD-4FF1-B822-B968825CC153}" type="presParOf" srcId="{244F3053-C155-43B0-A4D8-C81A6A680897}" destId="{F35D6E5D-AD71-48D5-8C8C-D05A5104E212}" srcOrd="0" destOrd="0" presId="urn:microsoft.com/office/officeart/2005/8/layout/hList1"/>
    <dgm:cxn modelId="{2B192304-C570-484B-AF4A-AE0191886DA6}" type="presParOf" srcId="{F35D6E5D-AD71-48D5-8C8C-D05A5104E212}" destId="{287E84BF-47E4-453A-8170-4CB3D906A8F9}" srcOrd="0" destOrd="0" presId="urn:microsoft.com/office/officeart/2005/8/layout/hList1"/>
    <dgm:cxn modelId="{CB143EB2-73C6-4DA4-81C8-50E4B0F9F21A}" type="presParOf" srcId="{F35D6E5D-AD71-48D5-8C8C-D05A5104E212}" destId="{6F03BA05-5619-4A36-962B-E80B92254A55}" srcOrd="1" destOrd="0" presId="urn:microsoft.com/office/officeart/2005/8/layout/hList1"/>
    <dgm:cxn modelId="{4DE6886C-AEAB-409E-942C-B451AADDD68F}" type="presParOf" srcId="{244F3053-C155-43B0-A4D8-C81A6A680897}" destId="{6F96E219-931B-4301-9BFF-E5858647FC62}" srcOrd="1" destOrd="0" presId="urn:microsoft.com/office/officeart/2005/8/layout/hList1"/>
    <dgm:cxn modelId="{A2C7A729-4C1D-49C0-B3B7-ECF72A6758E5}" type="presParOf" srcId="{244F3053-C155-43B0-A4D8-C81A6A680897}" destId="{6C1A83A2-1308-4CFF-AD75-2266031DAE1D}" srcOrd="2" destOrd="0" presId="urn:microsoft.com/office/officeart/2005/8/layout/hList1"/>
    <dgm:cxn modelId="{AF02FC76-E738-497C-9610-BD8F98188B4E}" type="presParOf" srcId="{6C1A83A2-1308-4CFF-AD75-2266031DAE1D}" destId="{8219DEA8-FC5A-46D6-B58D-65025C6A5A99}" srcOrd="0" destOrd="0" presId="urn:microsoft.com/office/officeart/2005/8/layout/hList1"/>
    <dgm:cxn modelId="{51D7A055-A62B-4287-8708-19098AAB2D5B}" type="presParOf" srcId="{6C1A83A2-1308-4CFF-AD75-2266031DAE1D}" destId="{C3B3FC59-44C8-4156-B343-B9396940E3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237AF8-BEDF-4949-B969-8FA0F75D11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6DEB4E-7293-482A-8C83-A6E6D9AE6CD1}">
      <dgm:prSet/>
      <dgm:spPr/>
      <dgm:t>
        <a:bodyPr/>
        <a:lstStyle/>
        <a:p>
          <a:r>
            <a:rPr lang="pt-BR"/>
            <a:t>Não pode existir bloqueio para o primeiro dia do ano (01/01) ou para o último (31/12).</a:t>
          </a:r>
          <a:endParaRPr lang="en-US"/>
        </a:p>
      </dgm:t>
    </dgm:pt>
    <dgm:pt modelId="{EE686576-082F-4FE0-BB38-3F6EE3EBFB92}" type="parTrans" cxnId="{3B582616-D50F-456F-BA8F-EEA4B7BA49AE}">
      <dgm:prSet/>
      <dgm:spPr/>
      <dgm:t>
        <a:bodyPr/>
        <a:lstStyle/>
        <a:p>
          <a:endParaRPr lang="en-US"/>
        </a:p>
      </dgm:t>
    </dgm:pt>
    <dgm:pt modelId="{25FBF7C7-4ADB-4ABB-B64B-5B08095DAD64}" type="sibTrans" cxnId="{3B582616-D50F-456F-BA8F-EEA4B7BA49AE}">
      <dgm:prSet/>
      <dgm:spPr/>
      <dgm:t>
        <a:bodyPr/>
        <a:lstStyle/>
        <a:p>
          <a:endParaRPr lang="en-US"/>
        </a:p>
      </dgm:t>
    </dgm:pt>
    <dgm:pt modelId="{E9DC0AA5-9597-49FF-8C77-52BB86140EAE}">
      <dgm:prSet/>
      <dgm:spPr/>
      <dgm:t>
        <a:bodyPr/>
        <a:lstStyle/>
        <a:p>
          <a:r>
            <a:rPr lang="pt-BR" dirty="0"/>
            <a:t>A solução não foi testada com períodos superiores a 12 meses.</a:t>
          </a:r>
          <a:endParaRPr lang="en-US" dirty="0"/>
        </a:p>
      </dgm:t>
    </dgm:pt>
    <dgm:pt modelId="{3FDA4076-96BF-4841-B953-F0F91D55DE57}" type="parTrans" cxnId="{ED42F1C9-4852-4776-84F7-EA581E1C045B}">
      <dgm:prSet/>
      <dgm:spPr/>
      <dgm:t>
        <a:bodyPr/>
        <a:lstStyle/>
        <a:p>
          <a:endParaRPr lang="en-US"/>
        </a:p>
      </dgm:t>
    </dgm:pt>
    <dgm:pt modelId="{0EE6FA32-6FD9-4F87-8B41-C5C277B9AFEB}" type="sibTrans" cxnId="{ED42F1C9-4852-4776-84F7-EA581E1C045B}">
      <dgm:prSet/>
      <dgm:spPr/>
      <dgm:t>
        <a:bodyPr/>
        <a:lstStyle/>
        <a:p>
          <a:endParaRPr lang="en-US"/>
        </a:p>
      </dgm:t>
    </dgm:pt>
    <dgm:pt modelId="{1DFBB871-84E9-4211-B999-E5BACB8BD247}">
      <dgm:prSet/>
      <dgm:spPr/>
      <dgm:t>
        <a:bodyPr/>
        <a:lstStyle/>
        <a:p>
          <a:r>
            <a:rPr lang="pt-BR" dirty="0"/>
            <a:t>Não foi tratado o caso de um funcionário entrar durante o ano.</a:t>
          </a:r>
          <a:endParaRPr lang="en-US" dirty="0"/>
        </a:p>
      </dgm:t>
    </dgm:pt>
    <dgm:pt modelId="{C1002BE8-1D02-49F1-A823-6094C79DE7E6}" type="parTrans" cxnId="{87C71143-5D09-4B57-BAC0-055DDB9386D2}">
      <dgm:prSet/>
      <dgm:spPr/>
      <dgm:t>
        <a:bodyPr/>
        <a:lstStyle/>
        <a:p>
          <a:endParaRPr lang="en-US"/>
        </a:p>
      </dgm:t>
    </dgm:pt>
    <dgm:pt modelId="{D1FF9880-75FF-4E8F-92D9-D41983B93F46}" type="sibTrans" cxnId="{87C71143-5D09-4B57-BAC0-055DDB9386D2}">
      <dgm:prSet/>
      <dgm:spPr/>
      <dgm:t>
        <a:bodyPr/>
        <a:lstStyle/>
        <a:p>
          <a:endParaRPr lang="en-US"/>
        </a:p>
      </dgm:t>
    </dgm:pt>
    <dgm:pt modelId="{4519749F-BA9F-49EA-9E3B-66018276CF1E}">
      <dgm:prSet/>
      <dgm:spPr/>
      <dgm:t>
        <a:bodyPr/>
        <a:lstStyle/>
        <a:p>
          <a:pPr>
            <a:buNone/>
          </a:pPr>
          <a:r>
            <a:rPr lang="pt-BR" dirty="0"/>
            <a:t>	Pensamos que nesse caso deveria ser adicionada a média de horas trabalhadas até a data do seu ingresso na equipe ou ser calculada a escala a partir do momento da alteração da equipe, considerando o acumulado de horas de cada participante até o dado momento, contudo esse problema não foi abordado.</a:t>
          </a:r>
          <a:endParaRPr lang="en-US" dirty="0"/>
        </a:p>
      </dgm:t>
    </dgm:pt>
    <dgm:pt modelId="{BFBA4CFB-52F1-4CD2-98DA-3D7185C66DA0}" type="sibTrans" cxnId="{DB383FC6-84C3-40A1-9B10-1BCEA0EC0B55}">
      <dgm:prSet/>
      <dgm:spPr/>
      <dgm:t>
        <a:bodyPr/>
        <a:lstStyle/>
        <a:p>
          <a:endParaRPr lang="en-US"/>
        </a:p>
      </dgm:t>
    </dgm:pt>
    <dgm:pt modelId="{97B78EEB-7D97-4841-9BA7-7831F4195777}" type="parTrans" cxnId="{DB383FC6-84C3-40A1-9B10-1BCEA0EC0B55}">
      <dgm:prSet/>
      <dgm:spPr/>
      <dgm:t>
        <a:bodyPr/>
        <a:lstStyle/>
        <a:p>
          <a:endParaRPr lang="en-US"/>
        </a:p>
      </dgm:t>
    </dgm:pt>
    <dgm:pt modelId="{A5A81752-0C52-4CC1-BB93-3B784484A22B}" type="pres">
      <dgm:prSet presAssocID="{5A237AF8-BEDF-4949-B969-8FA0F75D113C}" presName="linear" presStyleCnt="0">
        <dgm:presLayoutVars>
          <dgm:animLvl val="lvl"/>
          <dgm:resizeHandles val="exact"/>
        </dgm:presLayoutVars>
      </dgm:prSet>
      <dgm:spPr/>
    </dgm:pt>
    <dgm:pt modelId="{D1F32B5D-6DE2-4FA2-8EFE-10E06A2BF1C2}" type="pres">
      <dgm:prSet presAssocID="{156DEB4E-7293-482A-8C83-A6E6D9AE6CD1}" presName="parentText" presStyleLbl="node1" presStyleIdx="0" presStyleCnt="3" custLinFactY="-56396" custLinFactNeighborY="-100000">
        <dgm:presLayoutVars>
          <dgm:chMax val="0"/>
          <dgm:bulletEnabled val="1"/>
        </dgm:presLayoutVars>
      </dgm:prSet>
      <dgm:spPr/>
    </dgm:pt>
    <dgm:pt modelId="{142F3BD7-741A-43C7-9D52-5D00BEA1E008}" type="pres">
      <dgm:prSet presAssocID="{25FBF7C7-4ADB-4ABB-B64B-5B08095DAD64}" presName="spacer" presStyleCnt="0"/>
      <dgm:spPr/>
    </dgm:pt>
    <dgm:pt modelId="{CB23C3A3-74EA-4369-907A-470D0D75A22C}" type="pres">
      <dgm:prSet presAssocID="{E9DC0AA5-9597-49FF-8C77-52BB86140EAE}" presName="parentText" presStyleLbl="node1" presStyleIdx="1" presStyleCnt="3" custLinFactY="-16703" custLinFactNeighborY="-100000">
        <dgm:presLayoutVars>
          <dgm:chMax val="0"/>
          <dgm:bulletEnabled val="1"/>
        </dgm:presLayoutVars>
      </dgm:prSet>
      <dgm:spPr/>
    </dgm:pt>
    <dgm:pt modelId="{680F8823-B414-4F92-90C0-00672E1AF71C}" type="pres">
      <dgm:prSet presAssocID="{0EE6FA32-6FD9-4F87-8B41-C5C277B9AFEB}" presName="spacer" presStyleCnt="0"/>
      <dgm:spPr/>
    </dgm:pt>
    <dgm:pt modelId="{9973A899-AA18-41DB-ACBF-070D016BC019}" type="pres">
      <dgm:prSet presAssocID="{1DFBB871-84E9-4211-B999-E5BACB8BD247}" presName="parentText" presStyleLbl="node1" presStyleIdx="2" presStyleCnt="3" custLinFactNeighborY="-10305">
        <dgm:presLayoutVars>
          <dgm:chMax val="0"/>
          <dgm:bulletEnabled val="1"/>
        </dgm:presLayoutVars>
      </dgm:prSet>
      <dgm:spPr/>
    </dgm:pt>
    <dgm:pt modelId="{C7016703-0CFD-4423-9963-766D78E96ECA}" type="pres">
      <dgm:prSet presAssocID="{1DFBB871-84E9-4211-B999-E5BACB8BD247}" presName="childText" presStyleLbl="revTx" presStyleIdx="0" presStyleCnt="1" custLinFactNeighborY="33606">
        <dgm:presLayoutVars>
          <dgm:bulletEnabled val="1"/>
        </dgm:presLayoutVars>
      </dgm:prSet>
      <dgm:spPr/>
    </dgm:pt>
  </dgm:ptLst>
  <dgm:cxnLst>
    <dgm:cxn modelId="{3B582616-D50F-456F-BA8F-EEA4B7BA49AE}" srcId="{5A237AF8-BEDF-4949-B969-8FA0F75D113C}" destId="{156DEB4E-7293-482A-8C83-A6E6D9AE6CD1}" srcOrd="0" destOrd="0" parTransId="{EE686576-082F-4FE0-BB38-3F6EE3EBFB92}" sibTransId="{25FBF7C7-4ADB-4ABB-B64B-5B08095DAD64}"/>
    <dgm:cxn modelId="{F850C25D-6F98-4DCB-974D-DE45295A3501}" type="presOf" srcId="{E9DC0AA5-9597-49FF-8C77-52BB86140EAE}" destId="{CB23C3A3-74EA-4369-907A-470D0D75A22C}" srcOrd="0" destOrd="0" presId="urn:microsoft.com/office/officeart/2005/8/layout/vList2"/>
    <dgm:cxn modelId="{87C71143-5D09-4B57-BAC0-055DDB9386D2}" srcId="{5A237AF8-BEDF-4949-B969-8FA0F75D113C}" destId="{1DFBB871-84E9-4211-B999-E5BACB8BD247}" srcOrd="2" destOrd="0" parTransId="{C1002BE8-1D02-49F1-A823-6094C79DE7E6}" sibTransId="{D1FF9880-75FF-4E8F-92D9-D41983B93F46}"/>
    <dgm:cxn modelId="{3A913A4A-F28A-4404-B37D-420A3D6B10D8}" type="presOf" srcId="{156DEB4E-7293-482A-8C83-A6E6D9AE6CD1}" destId="{D1F32B5D-6DE2-4FA2-8EFE-10E06A2BF1C2}" srcOrd="0" destOrd="0" presId="urn:microsoft.com/office/officeart/2005/8/layout/vList2"/>
    <dgm:cxn modelId="{3A484858-C865-4885-A9A9-88E9C7A61FA2}" type="presOf" srcId="{1DFBB871-84E9-4211-B999-E5BACB8BD247}" destId="{9973A899-AA18-41DB-ACBF-070D016BC019}" srcOrd="0" destOrd="0" presId="urn:microsoft.com/office/officeart/2005/8/layout/vList2"/>
    <dgm:cxn modelId="{DE9AF5B8-6E82-4B1F-B751-108575E8CF10}" type="presOf" srcId="{4519749F-BA9F-49EA-9E3B-66018276CF1E}" destId="{C7016703-0CFD-4423-9963-766D78E96ECA}" srcOrd="0" destOrd="0" presId="urn:microsoft.com/office/officeart/2005/8/layout/vList2"/>
    <dgm:cxn modelId="{DB383FC6-84C3-40A1-9B10-1BCEA0EC0B55}" srcId="{1DFBB871-84E9-4211-B999-E5BACB8BD247}" destId="{4519749F-BA9F-49EA-9E3B-66018276CF1E}" srcOrd="0" destOrd="0" parTransId="{97B78EEB-7D97-4841-9BA7-7831F4195777}" sibTransId="{BFBA4CFB-52F1-4CD2-98DA-3D7185C66DA0}"/>
    <dgm:cxn modelId="{ED42F1C9-4852-4776-84F7-EA581E1C045B}" srcId="{5A237AF8-BEDF-4949-B969-8FA0F75D113C}" destId="{E9DC0AA5-9597-49FF-8C77-52BB86140EAE}" srcOrd="1" destOrd="0" parTransId="{3FDA4076-96BF-4841-B953-F0F91D55DE57}" sibTransId="{0EE6FA32-6FD9-4F87-8B41-C5C277B9AFEB}"/>
    <dgm:cxn modelId="{DA3DA4EC-69FA-48C2-8E1B-CFAFD2C4B8EE}" type="presOf" srcId="{5A237AF8-BEDF-4949-B969-8FA0F75D113C}" destId="{A5A81752-0C52-4CC1-BB93-3B784484A22B}" srcOrd="0" destOrd="0" presId="urn:microsoft.com/office/officeart/2005/8/layout/vList2"/>
    <dgm:cxn modelId="{649D55EF-4FF8-45EC-ADAC-69D16EA342B1}" type="presParOf" srcId="{A5A81752-0C52-4CC1-BB93-3B784484A22B}" destId="{D1F32B5D-6DE2-4FA2-8EFE-10E06A2BF1C2}" srcOrd="0" destOrd="0" presId="urn:microsoft.com/office/officeart/2005/8/layout/vList2"/>
    <dgm:cxn modelId="{289F5804-A7A9-4CD4-A707-A24F0A45554C}" type="presParOf" srcId="{A5A81752-0C52-4CC1-BB93-3B784484A22B}" destId="{142F3BD7-741A-43C7-9D52-5D00BEA1E008}" srcOrd="1" destOrd="0" presId="urn:microsoft.com/office/officeart/2005/8/layout/vList2"/>
    <dgm:cxn modelId="{2D36F6D6-8F28-4A2F-83D9-4E79A814A0F5}" type="presParOf" srcId="{A5A81752-0C52-4CC1-BB93-3B784484A22B}" destId="{CB23C3A3-74EA-4369-907A-470D0D75A22C}" srcOrd="2" destOrd="0" presId="urn:microsoft.com/office/officeart/2005/8/layout/vList2"/>
    <dgm:cxn modelId="{58920F80-BC81-4CCE-A389-838B493DCF4B}" type="presParOf" srcId="{A5A81752-0C52-4CC1-BB93-3B784484A22B}" destId="{680F8823-B414-4F92-90C0-00672E1AF71C}" srcOrd="3" destOrd="0" presId="urn:microsoft.com/office/officeart/2005/8/layout/vList2"/>
    <dgm:cxn modelId="{30FAA2AF-6C90-476B-A8AF-6622A8B9B77F}" type="presParOf" srcId="{A5A81752-0C52-4CC1-BB93-3B784484A22B}" destId="{9973A899-AA18-41DB-ACBF-070D016BC019}" srcOrd="4" destOrd="0" presId="urn:microsoft.com/office/officeart/2005/8/layout/vList2"/>
    <dgm:cxn modelId="{866E9B38-B650-4625-A11A-950A7B8DE5B1}" type="presParOf" srcId="{A5A81752-0C52-4CC1-BB93-3B784484A22B}" destId="{C7016703-0CFD-4423-9963-766D78E96EC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652154-AAC6-4455-AF12-80C1C36513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DD6652-E8E2-49FE-B450-2EE1C907ED1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dirty="0"/>
            <a:t>TEMOS dúvidas se a solução do nosso “case” seria melhor resolvida por algoritmos genéticos, contudo entendo que o resultado final atendeu nossas expectativas.</a:t>
          </a:r>
          <a:endParaRPr lang="en-US" sz="1400" dirty="0"/>
        </a:p>
      </dgm:t>
    </dgm:pt>
    <dgm:pt modelId="{2363A561-0AFB-4154-A2A0-B5795E139B79}" type="parTrans" cxnId="{868A0282-C8B7-4C1D-ACA2-93D26DB03EAF}">
      <dgm:prSet/>
      <dgm:spPr/>
      <dgm:t>
        <a:bodyPr/>
        <a:lstStyle/>
        <a:p>
          <a:endParaRPr lang="en-US"/>
        </a:p>
      </dgm:t>
    </dgm:pt>
    <dgm:pt modelId="{38069D47-3966-4BA8-A2EE-5F1B8F89ED5F}" type="sibTrans" cxnId="{868A0282-C8B7-4C1D-ACA2-93D26DB03EAF}">
      <dgm:prSet/>
      <dgm:spPr/>
      <dgm:t>
        <a:bodyPr/>
        <a:lstStyle/>
        <a:p>
          <a:endParaRPr lang="en-US"/>
        </a:p>
      </dgm:t>
    </dgm:pt>
    <dgm:pt modelId="{DBEBE78F-D1FA-4905-A0F5-F0714EBB94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Achamos muito interessante a exploração do problema, a busca por uma função objetivo, o levantamento das restrições, os ajustes que foram realizados em cada uma das operações.</a:t>
          </a:r>
          <a:endParaRPr lang="en-US" dirty="0"/>
        </a:p>
      </dgm:t>
    </dgm:pt>
    <dgm:pt modelId="{9FD8BF9A-1B32-4621-8E24-8F9512FAC42E}" type="parTrans" cxnId="{2EDC8104-F95D-4A89-9FCB-1528401B3B25}">
      <dgm:prSet/>
      <dgm:spPr/>
      <dgm:t>
        <a:bodyPr/>
        <a:lstStyle/>
        <a:p>
          <a:endParaRPr lang="en-US"/>
        </a:p>
      </dgm:t>
    </dgm:pt>
    <dgm:pt modelId="{AF03A5DD-10FB-4950-A620-92AE5A47B218}" type="sibTrans" cxnId="{2EDC8104-F95D-4A89-9FCB-1528401B3B25}">
      <dgm:prSet/>
      <dgm:spPr/>
      <dgm:t>
        <a:bodyPr/>
        <a:lstStyle/>
        <a:p>
          <a:endParaRPr lang="en-US"/>
        </a:p>
      </dgm:t>
    </dgm:pt>
    <dgm:pt modelId="{6F1CE57B-9817-4299-9C7E-E5F692F33D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Difícil explicar a sensação quando gerou as escalas otimizadas, foi muito gratificante!</a:t>
          </a:r>
          <a:endParaRPr lang="en-US"/>
        </a:p>
      </dgm:t>
    </dgm:pt>
    <dgm:pt modelId="{8D02DF27-8ED0-436A-B696-E6F6810152EB}" type="parTrans" cxnId="{D026F99E-15C3-4545-809E-D1AB40445157}">
      <dgm:prSet/>
      <dgm:spPr/>
      <dgm:t>
        <a:bodyPr/>
        <a:lstStyle/>
        <a:p>
          <a:endParaRPr lang="en-US"/>
        </a:p>
      </dgm:t>
    </dgm:pt>
    <dgm:pt modelId="{CD196693-2C08-452E-A009-06D6DC0F5AAD}" type="sibTrans" cxnId="{D026F99E-15C3-4545-809E-D1AB40445157}">
      <dgm:prSet/>
      <dgm:spPr/>
      <dgm:t>
        <a:bodyPr/>
        <a:lstStyle/>
        <a:p>
          <a:endParaRPr lang="en-US"/>
        </a:p>
      </dgm:t>
    </dgm:pt>
    <dgm:pt modelId="{474E1085-62E1-4CB3-906A-A60BF4DC70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ESPERAMOS que tenham gostado do trabalho, exigiu bastante esforço do grupo.</a:t>
          </a:r>
          <a:endParaRPr lang="en-US" dirty="0"/>
        </a:p>
      </dgm:t>
    </dgm:pt>
    <dgm:pt modelId="{9FC6712A-D398-4250-B10D-9F90D4BCD72E}" type="parTrans" cxnId="{AE0218D2-BA46-4C39-AAC2-E13E762CF927}">
      <dgm:prSet/>
      <dgm:spPr/>
      <dgm:t>
        <a:bodyPr/>
        <a:lstStyle/>
        <a:p>
          <a:endParaRPr lang="en-US"/>
        </a:p>
      </dgm:t>
    </dgm:pt>
    <dgm:pt modelId="{4D614041-8A07-431F-9FB9-271D861EDFAD}" type="sibTrans" cxnId="{AE0218D2-BA46-4C39-AAC2-E13E762CF927}">
      <dgm:prSet/>
      <dgm:spPr/>
      <dgm:t>
        <a:bodyPr/>
        <a:lstStyle/>
        <a:p>
          <a:endParaRPr lang="en-US"/>
        </a:p>
      </dgm:t>
    </dgm:pt>
    <dgm:pt modelId="{0EB09B28-E056-4A14-9AD9-970B7BC9E796}" type="pres">
      <dgm:prSet presAssocID="{05652154-AAC6-4455-AF12-80C1C3651383}" presName="root" presStyleCnt="0">
        <dgm:presLayoutVars>
          <dgm:dir/>
          <dgm:resizeHandles val="exact"/>
        </dgm:presLayoutVars>
      </dgm:prSet>
      <dgm:spPr/>
    </dgm:pt>
    <dgm:pt modelId="{7F746717-64A6-483C-A1F6-B4A7F96B5658}" type="pres">
      <dgm:prSet presAssocID="{5CDD6652-E8E2-49FE-B450-2EE1C907ED15}" presName="compNode" presStyleCnt="0"/>
      <dgm:spPr/>
    </dgm:pt>
    <dgm:pt modelId="{BEF1E02A-8BC4-4953-8457-1957568482FE}" type="pres">
      <dgm:prSet presAssocID="{5CDD6652-E8E2-49FE-B450-2EE1C907ED15}" presName="iconBgRect" presStyleLbl="bgShp" presStyleIdx="0" presStyleCnt="4"/>
      <dgm:spPr/>
    </dgm:pt>
    <dgm:pt modelId="{5E63D086-7964-4DEF-9F97-C23A624F7260}" type="pres">
      <dgm:prSet presAssocID="{5CDD6652-E8E2-49FE-B450-2EE1C907ED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0F9475DC-93A9-4F87-A4FF-F2FD96A2FDF7}" type="pres">
      <dgm:prSet presAssocID="{5CDD6652-E8E2-49FE-B450-2EE1C907ED15}" presName="spaceRect" presStyleCnt="0"/>
      <dgm:spPr/>
    </dgm:pt>
    <dgm:pt modelId="{8B3E7AB4-6DA3-4948-8F13-2589DD5F8091}" type="pres">
      <dgm:prSet presAssocID="{5CDD6652-E8E2-49FE-B450-2EE1C907ED15}" presName="textRect" presStyleLbl="revTx" presStyleIdx="0" presStyleCnt="4">
        <dgm:presLayoutVars>
          <dgm:chMax val="1"/>
          <dgm:chPref val="1"/>
        </dgm:presLayoutVars>
      </dgm:prSet>
      <dgm:spPr/>
    </dgm:pt>
    <dgm:pt modelId="{CBFE10FE-02CC-4909-8F7B-F14C6169A803}" type="pres">
      <dgm:prSet presAssocID="{38069D47-3966-4BA8-A2EE-5F1B8F89ED5F}" presName="sibTrans" presStyleCnt="0"/>
      <dgm:spPr/>
    </dgm:pt>
    <dgm:pt modelId="{04467D4A-C153-485A-8711-6457E07A25F4}" type="pres">
      <dgm:prSet presAssocID="{DBEBE78F-D1FA-4905-A0F5-F0714EBB9415}" presName="compNode" presStyleCnt="0"/>
      <dgm:spPr/>
    </dgm:pt>
    <dgm:pt modelId="{44C6AB63-0E7C-4B5F-A003-7B8AE3F0E82C}" type="pres">
      <dgm:prSet presAssocID="{DBEBE78F-D1FA-4905-A0F5-F0714EBB9415}" presName="iconBgRect" presStyleLbl="bgShp" presStyleIdx="1" presStyleCnt="4"/>
      <dgm:spPr/>
    </dgm:pt>
    <dgm:pt modelId="{54B458B5-2943-45F8-9A92-7C77AB6D24EA}" type="pres">
      <dgm:prSet presAssocID="{DBEBE78F-D1FA-4905-A0F5-F0714EBB94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43E5AF-04ED-4671-AE93-31D6A8223035}" type="pres">
      <dgm:prSet presAssocID="{DBEBE78F-D1FA-4905-A0F5-F0714EBB9415}" presName="spaceRect" presStyleCnt="0"/>
      <dgm:spPr/>
    </dgm:pt>
    <dgm:pt modelId="{12F333DB-67E1-4EE2-8BA7-F327491C9F6A}" type="pres">
      <dgm:prSet presAssocID="{DBEBE78F-D1FA-4905-A0F5-F0714EBB9415}" presName="textRect" presStyleLbl="revTx" presStyleIdx="1" presStyleCnt="4">
        <dgm:presLayoutVars>
          <dgm:chMax val="1"/>
          <dgm:chPref val="1"/>
        </dgm:presLayoutVars>
      </dgm:prSet>
      <dgm:spPr/>
    </dgm:pt>
    <dgm:pt modelId="{5E73C1FE-CF3F-49A8-B0AE-DDC94D392825}" type="pres">
      <dgm:prSet presAssocID="{AF03A5DD-10FB-4950-A620-92AE5A47B218}" presName="sibTrans" presStyleCnt="0"/>
      <dgm:spPr/>
    </dgm:pt>
    <dgm:pt modelId="{932DB0AA-9DFA-4109-9C7F-CEA74AD3EA4F}" type="pres">
      <dgm:prSet presAssocID="{6F1CE57B-9817-4299-9C7E-E5F692F33DEC}" presName="compNode" presStyleCnt="0"/>
      <dgm:spPr/>
    </dgm:pt>
    <dgm:pt modelId="{7BA7FBF9-1DF9-46B2-93C1-6726736709A8}" type="pres">
      <dgm:prSet presAssocID="{6F1CE57B-9817-4299-9C7E-E5F692F33DEC}" presName="iconBgRect" presStyleLbl="bgShp" presStyleIdx="2" presStyleCnt="4"/>
      <dgm:spPr/>
    </dgm:pt>
    <dgm:pt modelId="{89099B00-065F-4AE9-867F-7D99BBED7189}" type="pres">
      <dgm:prSet presAssocID="{6F1CE57B-9817-4299-9C7E-E5F692F33D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rno de rosto com estrelas com preenchimento sólido"/>
        </a:ext>
      </dgm:extLst>
    </dgm:pt>
    <dgm:pt modelId="{785AF699-DB9E-4F79-8D9F-4816A5EA0297}" type="pres">
      <dgm:prSet presAssocID="{6F1CE57B-9817-4299-9C7E-E5F692F33DEC}" presName="spaceRect" presStyleCnt="0"/>
      <dgm:spPr/>
    </dgm:pt>
    <dgm:pt modelId="{AECF2749-B7A0-4212-928A-4FA59FE00F19}" type="pres">
      <dgm:prSet presAssocID="{6F1CE57B-9817-4299-9C7E-E5F692F33DEC}" presName="textRect" presStyleLbl="revTx" presStyleIdx="2" presStyleCnt="4">
        <dgm:presLayoutVars>
          <dgm:chMax val="1"/>
          <dgm:chPref val="1"/>
        </dgm:presLayoutVars>
      </dgm:prSet>
      <dgm:spPr/>
    </dgm:pt>
    <dgm:pt modelId="{76E86104-E409-4612-A0D7-B247205A876C}" type="pres">
      <dgm:prSet presAssocID="{CD196693-2C08-452E-A009-06D6DC0F5AAD}" presName="sibTrans" presStyleCnt="0"/>
      <dgm:spPr/>
    </dgm:pt>
    <dgm:pt modelId="{51D3BCFF-5DAE-4ECC-AE8E-4E282FE78519}" type="pres">
      <dgm:prSet presAssocID="{474E1085-62E1-4CB3-906A-A60BF4DC70BB}" presName="compNode" presStyleCnt="0"/>
      <dgm:spPr/>
    </dgm:pt>
    <dgm:pt modelId="{2DD2AE0A-1A19-46B2-89AD-DAA68223FA9F}" type="pres">
      <dgm:prSet presAssocID="{474E1085-62E1-4CB3-906A-A60BF4DC70BB}" presName="iconBgRect" presStyleLbl="bgShp" presStyleIdx="3" presStyleCnt="4"/>
      <dgm:spPr/>
    </dgm:pt>
    <dgm:pt modelId="{6EB59822-25D6-4975-95A1-851ECB5D3243}" type="pres">
      <dgm:prSet presAssocID="{474E1085-62E1-4CB3-906A-A60BF4DC70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30C5AC27-E951-41A9-B3B2-1CDE1EB26316}" type="pres">
      <dgm:prSet presAssocID="{474E1085-62E1-4CB3-906A-A60BF4DC70BB}" presName="spaceRect" presStyleCnt="0"/>
      <dgm:spPr/>
    </dgm:pt>
    <dgm:pt modelId="{0A015D2D-3457-4FB9-B988-DCDA6CA65C96}" type="pres">
      <dgm:prSet presAssocID="{474E1085-62E1-4CB3-906A-A60BF4DC70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DC8104-F95D-4A89-9FCB-1528401B3B25}" srcId="{05652154-AAC6-4455-AF12-80C1C3651383}" destId="{DBEBE78F-D1FA-4905-A0F5-F0714EBB9415}" srcOrd="1" destOrd="0" parTransId="{9FD8BF9A-1B32-4621-8E24-8F9512FAC42E}" sibTransId="{AF03A5DD-10FB-4950-A620-92AE5A47B218}"/>
    <dgm:cxn modelId="{BE254305-2A5A-4C41-8861-64A8130BEC3A}" type="presOf" srcId="{5CDD6652-E8E2-49FE-B450-2EE1C907ED15}" destId="{8B3E7AB4-6DA3-4948-8F13-2589DD5F8091}" srcOrd="0" destOrd="0" presId="urn:microsoft.com/office/officeart/2018/5/layout/IconCircleLabelList"/>
    <dgm:cxn modelId="{9CA01124-3C78-4072-A86C-F2B91FF27AA7}" type="presOf" srcId="{474E1085-62E1-4CB3-906A-A60BF4DC70BB}" destId="{0A015D2D-3457-4FB9-B988-DCDA6CA65C96}" srcOrd="0" destOrd="0" presId="urn:microsoft.com/office/officeart/2018/5/layout/IconCircleLabelList"/>
    <dgm:cxn modelId="{CACE6727-A547-4C9A-8BA5-D1C3F4707CA6}" type="presOf" srcId="{6F1CE57B-9817-4299-9C7E-E5F692F33DEC}" destId="{AECF2749-B7A0-4212-928A-4FA59FE00F19}" srcOrd="0" destOrd="0" presId="urn:microsoft.com/office/officeart/2018/5/layout/IconCircleLabelList"/>
    <dgm:cxn modelId="{6139C470-70AC-436D-91EB-31800B4072B8}" type="presOf" srcId="{DBEBE78F-D1FA-4905-A0F5-F0714EBB9415}" destId="{12F333DB-67E1-4EE2-8BA7-F327491C9F6A}" srcOrd="0" destOrd="0" presId="urn:microsoft.com/office/officeart/2018/5/layout/IconCircleLabelList"/>
    <dgm:cxn modelId="{868A0282-C8B7-4C1D-ACA2-93D26DB03EAF}" srcId="{05652154-AAC6-4455-AF12-80C1C3651383}" destId="{5CDD6652-E8E2-49FE-B450-2EE1C907ED15}" srcOrd="0" destOrd="0" parTransId="{2363A561-0AFB-4154-A2A0-B5795E139B79}" sibTransId="{38069D47-3966-4BA8-A2EE-5F1B8F89ED5F}"/>
    <dgm:cxn modelId="{D026F99E-15C3-4545-809E-D1AB40445157}" srcId="{05652154-AAC6-4455-AF12-80C1C3651383}" destId="{6F1CE57B-9817-4299-9C7E-E5F692F33DEC}" srcOrd="2" destOrd="0" parTransId="{8D02DF27-8ED0-436A-B696-E6F6810152EB}" sibTransId="{CD196693-2C08-452E-A009-06D6DC0F5AAD}"/>
    <dgm:cxn modelId="{AE0218D2-BA46-4C39-AAC2-E13E762CF927}" srcId="{05652154-AAC6-4455-AF12-80C1C3651383}" destId="{474E1085-62E1-4CB3-906A-A60BF4DC70BB}" srcOrd="3" destOrd="0" parTransId="{9FC6712A-D398-4250-B10D-9F90D4BCD72E}" sibTransId="{4D614041-8A07-431F-9FB9-271D861EDFAD}"/>
    <dgm:cxn modelId="{ADD690FF-B811-467F-92B9-1F35A64946B4}" type="presOf" srcId="{05652154-AAC6-4455-AF12-80C1C3651383}" destId="{0EB09B28-E056-4A14-9AD9-970B7BC9E796}" srcOrd="0" destOrd="0" presId="urn:microsoft.com/office/officeart/2018/5/layout/IconCircleLabelList"/>
    <dgm:cxn modelId="{B60403F1-CC38-4B8D-B4C2-A9B9BF77A917}" type="presParOf" srcId="{0EB09B28-E056-4A14-9AD9-970B7BC9E796}" destId="{7F746717-64A6-483C-A1F6-B4A7F96B5658}" srcOrd="0" destOrd="0" presId="urn:microsoft.com/office/officeart/2018/5/layout/IconCircleLabelList"/>
    <dgm:cxn modelId="{8D77C109-CC32-4846-87CA-46934F0572D3}" type="presParOf" srcId="{7F746717-64A6-483C-A1F6-B4A7F96B5658}" destId="{BEF1E02A-8BC4-4953-8457-1957568482FE}" srcOrd="0" destOrd="0" presId="urn:microsoft.com/office/officeart/2018/5/layout/IconCircleLabelList"/>
    <dgm:cxn modelId="{9A599469-6508-479A-987B-8BC330E66753}" type="presParOf" srcId="{7F746717-64A6-483C-A1F6-B4A7F96B5658}" destId="{5E63D086-7964-4DEF-9F97-C23A624F7260}" srcOrd="1" destOrd="0" presId="urn:microsoft.com/office/officeart/2018/5/layout/IconCircleLabelList"/>
    <dgm:cxn modelId="{FA208A99-1C7E-4A32-8E75-43268F52BF11}" type="presParOf" srcId="{7F746717-64A6-483C-A1F6-B4A7F96B5658}" destId="{0F9475DC-93A9-4F87-A4FF-F2FD96A2FDF7}" srcOrd="2" destOrd="0" presId="urn:microsoft.com/office/officeart/2018/5/layout/IconCircleLabelList"/>
    <dgm:cxn modelId="{611DEC0E-A0F5-44F9-BE99-E5C49ECDBC81}" type="presParOf" srcId="{7F746717-64A6-483C-A1F6-B4A7F96B5658}" destId="{8B3E7AB4-6DA3-4948-8F13-2589DD5F8091}" srcOrd="3" destOrd="0" presId="urn:microsoft.com/office/officeart/2018/5/layout/IconCircleLabelList"/>
    <dgm:cxn modelId="{8E2B894E-7DB5-43B3-B14A-D02EADE382CC}" type="presParOf" srcId="{0EB09B28-E056-4A14-9AD9-970B7BC9E796}" destId="{CBFE10FE-02CC-4909-8F7B-F14C6169A803}" srcOrd="1" destOrd="0" presId="urn:microsoft.com/office/officeart/2018/5/layout/IconCircleLabelList"/>
    <dgm:cxn modelId="{5E1E7C23-3D7F-4498-8954-B32A6CB1F6F0}" type="presParOf" srcId="{0EB09B28-E056-4A14-9AD9-970B7BC9E796}" destId="{04467D4A-C153-485A-8711-6457E07A25F4}" srcOrd="2" destOrd="0" presId="urn:microsoft.com/office/officeart/2018/5/layout/IconCircleLabelList"/>
    <dgm:cxn modelId="{8A5EFC54-87FE-4F45-891C-6B93D7EA2E11}" type="presParOf" srcId="{04467D4A-C153-485A-8711-6457E07A25F4}" destId="{44C6AB63-0E7C-4B5F-A003-7B8AE3F0E82C}" srcOrd="0" destOrd="0" presId="urn:microsoft.com/office/officeart/2018/5/layout/IconCircleLabelList"/>
    <dgm:cxn modelId="{FB5588A3-4EF4-4B41-9B92-E16521814FBB}" type="presParOf" srcId="{04467D4A-C153-485A-8711-6457E07A25F4}" destId="{54B458B5-2943-45F8-9A92-7C77AB6D24EA}" srcOrd="1" destOrd="0" presId="urn:microsoft.com/office/officeart/2018/5/layout/IconCircleLabelList"/>
    <dgm:cxn modelId="{1C7BF2A2-2121-45D9-BAE3-A43F49F5E960}" type="presParOf" srcId="{04467D4A-C153-485A-8711-6457E07A25F4}" destId="{C643E5AF-04ED-4671-AE93-31D6A8223035}" srcOrd="2" destOrd="0" presId="urn:microsoft.com/office/officeart/2018/5/layout/IconCircleLabelList"/>
    <dgm:cxn modelId="{664D00F8-3A15-430C-8BDA-53A2DB701747}" type="presParOf" srcId="{04467D4A-C153-485A-8711-6457E07A25F4}" destId="{12F333DB-67E1-4EE2-8BA7-F327491C9F6A}" srcOrd="3" destOrd="0" presId="urn:microsoft.com/office/officeart/2018/5/layout/IconCircleLabelList"/>
    <dgm:cxn modelId="{3F97D634-C1A9-4D93-8D41-A98BAF697782}" type="presParOf" srcId="{0EB09B28-E056-4A14-9AD9-970B7BC9E796}" destId="{5E73C1FE-CF3F-49A8-B0AE-DDC94D392825}" srcOrd="3" destOrd="0" presId="urn:microsoft.com/office/officeart/2018/5/layout/IconCircleLabelList"/>
    <dgm:cxn modelId="{5F90471A-041D-4B93-AF81-9A606F89A884}" type="presParOf" srcId="{0EB09B28-E056-4A14-9AD9-970B7BC9E796}" destId="{932DB0AA-9DFA-4109-9C7F-CEA74AD3EA4F}" srcOrd="4" destOrd="0" presId="urn:microsoft.com/office/officeart/2018/5/layout/IconCircleLabelList"/>
    <dgm:cxn modelId="{D34D147A-4EE3-44A8-B788-95951E4A51A4}" type="presParOf" srcId="{932DB0AA-9DFA-4109-9C7F-CEA74AD3EA4F}" destId="{7BA7FBF9-1DF9-46B2-93C1-6726736709A8}" srcOrd="0" destOrd="0" presId="urn:microsoft.com/office/officeart/2018/5/layout/IconCircleLabelList"/>
    <dgm:cxn modelId="{61E5A9A2-2AF3-46FE-9E2B-FF8472D398F0}" type="presParOf" srcId="{932DB0AA-9DFA-4109-9C7F-CEA74AD3EA4F}" destId="{89099B00-065F-4AE9-867F-7D99BBED7189}" srcOrd="1" destOrd="0" presId="urn:microsoft.com/office/officeart/2018/5/layout/IconCircleLabelList"/>
    <dgm:cxn modelId="{F89CC73F-E60A-4CE0-9ACD-143E5C859646}" type="presParOf" srcId="{932DB0AA-9DFA-4109-9C7F-CEA74AD3EA4F}" destId="{785AF699-DB9E-4F79-8D9F-4816A5EA0297}" srcOrd="2" destOrd="0" presId="urn:microsoft.com/office/officeart/2018/5/layout/IconCircleLabelList"/>
    <dgm:cxn modelId="{70A6D79D-DE05-45B4-8307-C01E00E4D105}" type="presParOf" srcId="{932DB0AA-9DFA-4109-9C7F-CEA74AD3EA4F}" destId="{AECF2749-B7A0-4212-928A-4FA59FE00F19}" srcOrd="3" destOrd="0" presId="urn:microsoft.com/office/officeart/2018/5/layout/IconCircleLabelList"/>
    <dgm:cxn modelId="{BFA92FB4-B713-4EAD-A10C-00434A302C85}" type="presParOf" srcId="{0EB09B28-E056-4A14-9AD9-970B7BC9E796}" destId="{76E86104-E409-4612-A0D7-B247205A876C}" srcOrd="5" destOrd="0" presId="urn:microsoft.com/office/officeart/2018/5/layout/IconCircleLabelList"/>
    <dgm:cxn modelId="{7B52FB96-1F2C-447F-A855-28F8844A4123}" type="presParOf" srcId="{0EB09B28-E056-4A14-9AD9-970B7BC9E796}" destId="{51D3BCFF-5DAE-4ECC-AE8E-4E282FE78519}" srcOrd="6" destOrd="0" presId="urn:microsoft.com/office/officeart/2018/5/layout/IconCircleLabelList"/>
    <dgm:cxn modelId="{B326C4D7-BA78-49AB-872D-33A6AA1E1FA7}" type="presParOf" srcId="{51D3BCFF-5DAE-4ECC-AE8E-4E282FE78519}" destId="{2DD2AE0A-1A19-46B2-89AD-DAA68223FA9F}" srcOrd="0" destOrd="0" presId="urn:microsoft.com/office/officeart/2018/5/layout/IconCircleLabelList"/>
    <dgm:cxn modelId="{B64B4FB8-0B32-4133-9FC2-7E1404646A5B}" type="presParOf" srcId="{51D3BCFF-5DAE-4ECC-AE8E-4E282FE78519}" destId="{6EB59822-25D6-4975-95A1-851ECB5D3243}" srcOrd="1" destOrd="0" presId="urn:microsoft.com/office/officeart/2018/5/layout/IconCircleLabelList"/>
    <dgm:cxn modelId="{43347CF0-4E77-49DF-BC3B-C03714C6E9B7}" type="presParOf" srcId="{51D3BCFF-5DAE-4ECC-AE8E-4E282FE78519}" destId="{30C5AC27-E951-41A9-B3B2-1CDE1EB26316}" srcOrd="2" destOrd="0" presId="urn:microsoft.com/office/officeart/2018/5/layout/IconCircleLabelList"/>
    <dgm:cxn modelId="{8316EE2E-F057-4EEA-B8F1-788E0F0A5638}" type="presParOf" srcId="{51D3BCFF-5DAE-4ECC-AE8E-4E282FE78519}" destId="{0A015D2D-3457-4FB9-B988-DCDA6CA65C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EE66F-68C4-4AE3-A3A7-6C1CF13A1F39}">
      <dsp:nvSpPr>
        <dsp:cNvPr id="0" name=""/>
        <dsp:cNvSpPr/>
      </dsp:nvSpPr>
      <dsp:spPr>
        <a:xfrm>
          <a:off x="4047893" y="970043"/>
          <a:ext cx="525216" cy="35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608" y="0"/>
              </a:lnTo>
              <a:lnTo>
                <a:pt x="262608" y="358121"/>
              </a:lnTo>
              <a:lnTo>
                <a:pt x="525216" y="35812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B49D5-27C2-42C1-99F7-A9D4CA783D88}">
      <dsp:nvSpPr>
        <dsp:cNvPr id="0" name=""/>
        <dsp:cNvSpPr/>
      </dsp:nvSpPr>
      <dsp:spPr>
        <a:xfrm>
          <a:off x="4047893" y="405435"/>
          <a:ext cx="525216" cy="564607"/>
        </a:xfrm>
        <a:custGeom>
          <a:avLst/>
          <a:gdLst/>
          <a:ahLst/>
          <a:cxnLst/>
          <a:rect l="0" t="0" r="0" b="0"/>
          <a:pathLst>
            <a:path>
              <a:moveTo>
                <a:pt x="0" y="564607"/>
              </a:moveTo>
              <a:lnTo>
                <a:pt x="262608" y="564607"/>
              </a:lnTo>
              <a:lnTo>
                <a:pt x="262608" y="0"/>
              </a:lnTo>
              <a:lnTo>
                <a:pt x="52521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EE111-2A68-4F2E-A1B0-BFD745386BA8}">
      <dsp:nvSpPr>
        <dsp:cNvPr id="0" name=""/>
        <dsp:cNvSpPr/>
      </dsp:nvSpPr>
      <dsp:spPr>
        <a:xfrm>
          <a:off x="581228" y="301338"/>
          <a:ext cx="3466664" cy="13374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equipe de sobreaviso é responsável por resolver incidentes que ocorrem fora do horário regular de trabalho</a:t>
          </a:r>
          <a:endParaRPr lang="en-US" sz="1800" kern="1200" dirty="0"/>
        </a:p>
      </dsp:txBody>
      <dsp:txXfrm>
        <a:off x="581228" y="301338"/>
        <a:ext cx="3466664" cy="1337410"/>
      </dsp:txXfrm>
    </dsp:sp>
    <dsp:sp modelId="{1B134D63-8BC8-47C8-8BFB-F0F8F2CEF27E}">
      <dsp:nvSpPr>
        <dsp:cNvPr id="0" name=""/>
        <dsp:cNvSpPr/>
      </dsp:nvSpPr>
      <dsp:spPr>
        <a:xfrm>
          <a:off x="4573110" y="4958"/>
          <a:ext cx="2626082" cy="8009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Dias úteis entre 20:00 e 08:00</a:t>
          </a:r>
          <a:endParaRPr lang="en-US" sz="1600" kern="1200"/>
        </a:p>
      </dsp:txBody>
      <dsp:txXfrm>
        <a:off x="4573110" y="4958"/>
        <a:ext cx="2626082" cy="800955"/>
      </dsp:txXfrm>
    </dsp:sp>
    <dsp:sp modelId="{D2D1FA36-159E-4368-B7F9-0FD48EC2EE59}">
      <dsp:nvSpPr>
        <dsp:cNvPr id="0" name=""/>
        <dsp:cNvSpPr/>
      </dsp:nvSpPr>
      <dsp:spPr>
        <a:xfrm>
          <a:off x="4573110" y="927687"/>
          <a:ext cx="2626082" cy="80095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Finais de semana e feriados</a:t>
          </a:r>
          <a:endParaRPr lang="en-US" sz="1600" kern="1200" dirty="0"/>
        </a:p>
      </dsp:txBody>
      <dsp:txXfrm>
        <a:off x="4573110" y="927687"/>
        <a:ext cx="2626082" cy="800955"/>
      </dsp:txXfrm>
    </dsp:sp>
    <dsp:sp modelId="{0ACE85FC-7254-46A5-8EC0-6AE992BA50A0}">
      <dsp:nvSpPr>
        <dsp:cNvPr id="0" name=""/>
        <dsp:cNvSpPr/>
      </dsp:nvSpPr>
      <dsp:spPr>
        <a:xfrm>
          <a:off x="581228" y="2263388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funcionário </a:t>
          </a:r>
          <a:r>
            <a:rPr lang="pt-BR" sz="1800" kern="1200" dirty="0" err="1"/>
            <a:t>sobreavisado</a:t>
          </a:r>
          <a:r>
            <a:rPr lang="pt-BR" sz="1800" kern="1200" dirty="0"/>
            <a:t> deve estar disponível e responder em um curto tempo, após acionado.</a:t>
          </a:r>
          <a:endParaRPr lang="en-US" sz="1800" kern="1200" dirty="0"/>
        </a:p>
      </dsp:txBody>
      <dsp:txXfrm>
        <a:off x="581228" y="2263388"/>
        <a:ext cx="5550565" cy="800955"/>
      </dsp:txXfrm>
    </dsp:sp>
    <dsp:sp modelId="{5CE3FC0D-790B-4A9D-8322-37DC67F137BA}">
      <dsp:nvSpPr>
        <dsp:cNvPr id="0" name=""/>
        <dsp:cNvSpPr/>
      </dsp:nvSpPr>
      <dsp:spPr>
        <a:xfrm>
          <a:off x="581228" y="3392604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As escalas devem ser organizadas de forma a promover a distribuição mais justa possível.</a:t>
          </a:r>
          <a:endParaRPr lang="en-US" sz="1800" kern="1200" dirty="0"/>
        </a:p>
      </dsp:txBody>
      <dsp:txXfrm>
        <a:off x="581228" y="3392604"/>
        <a:ext cx="5550565" cy="800955"/>
      </dsp:txXfrm>
    </dsp:sp>
    <dsp:sp modelId="{70DE8BB0-486C-4CD0-BAB9-1B7E3A20BD73}">
      <dsp:nvSpPr>
        <dsp:cNvPr id="0" name=""/>
        <dsp:cNvSpPr/>
      </dsp:nvSpPr>
      <dsp:spPr>
        <a:xfrm>
          <a:off x="581228" y="4521819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Deve-se ter especial atenção na distribuição de escalas em dias não úteis, principalmente feriados especiais (Natal, Ano Novo e Carnaval).</a:t>
          </a:r>
          <a:endParaRPr lang="en-US" sz="1800" kern="1200"/>
        </a:p>
      </dsp:txBody>
      <dsp:txXfrm>
        <a:off x="581228" y="4521819"/>
        <a:ext cx="5550565" cy="800955"/>
      </dsp:txXfrm>
    </dsp:sp>
    <dsp:sp modelId="{9388279A-F8F8-4D68-85B5-4EFBF5A98C75}">
      <dsp:nvSpPr>
        <dsp:cNvPr id="0" name=""/>
        <dsp:cNvSpPr/>
      </dsp:nvSpPr>
      <dsp:spPr>
        <a:xfrm>
          <a:off x="581228" y="5651034"/>
          <a:ext cx="5550565" cy="8009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funcionário tem direito a informar bloqueios em sua agenda.</a:t>
          </a:r>
          <a:endParaRPr lang="en-US" sz="1800" kern="1200" dirty="0"/>
        </a:p>
      </dsp:txBody>
      <dsp:txXfrm>
        <a:off x="581228" y="5651034"/>
        <a:ext cx="5550565" cy="800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CFD54-35FA-4228-A184-0B82F77BF044}">
      <dsp:nvSpPr>
        <dsp:cNvPr id="0" name=""/>
        <dsp:cNvSpPr/>
      </dsp:nvSpPr>
      <dsp:spPr>
        <a:xfrm>
          <a:off x="0" y="158706"/>
          <a:ext cx="3799176" cy="22795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Escala é o turno de cobertura realizado pelo funcionário, onde existe um horário de início e de término.	</a:t>
          </a:r>
          <a:endParaRPr lang="en-US" sz="2000" kern="1200" dirty="0"/>
        </a:p>
      </dsp:txBody>
      <dsp:txXfrm>
        <a:off x="0" y="158706"/>
        <a:ext cx="3799176" cy="2279505"/>
      </dsp:txXfrm>
    </dsp:sp>
    <dsp:sp modelId="{3A4CD7BB-23CC-4154-A06B-84D39EBCA8C1}">
      <dsp:nvSpPr>
        <dsp:cNvPr id="0" name=""/>
        <dsp:cNvSpPr/>
      </dsp:nvSpPr>
      <dsp:spPr>
        <a:xfrm>
          <a:off x="4181041" y="158706"/>
          <a:ext cx="3799176" cy="2279505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Pode-se utilizar sobreaviso para todos os dias ou somente para os “não úteis”. A cobertura para dias úteis ocorre após o expediente.</a:t>
          </a:r>
          <a:endParaRPr lang="en-US" sz="2000" kern="1200" dirty="0"/>
        </a:p>
      </dsp:txBody>
      <dsp:txXfrm>
        <a:off x="4181041" y="158706"/>
        <a:ext cx="3799176" cy="2279505"/>
      </dsp:txXfrm>
    </dsp:sp>
    <dsp:sp modelId="{BDA89233-56CC-4D1A-85E5-E5C225EEE425}">
      <dsp:nvSpPr>
        <dsp:cNvPr id="0" name=""/>
        <dsp:cNvSpPr/>
      </dsp:nvSpPr>
      <dsp:spPr>
        <a:xfrm>
          <a:off x="0" y="3281051"/>
          <a:ext cx="3799176" cy="2892282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Gerador de Escala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Gerar uma escala inicial através de rodízio, registrando bloqueios onde existir uma indisponibilidade. A geração não resolverá o bloqueio!</a:t>
          </a:r>
          <a:endParaRPr lang="en-US" sz="2600" kern="1200" dirty="0"/>
        </a:p>
      </dsp:txBody>
      <dsp:txXfrm>
        <a:off x="0" y="3281051"/>
        <a:ext cx="3799176" cy="2892282"/>
      </dsp:txXfrm>
    </dsp:sp>
    <dsp:sp modelId="{9FD99D06-62FE-4994-B85C-49AFBB475666}">
      <dsp:nvSpPr>
        <dsp:cNvPr id="0" name=""/>
        <dsp:cNvSpPr/>
      </dsp:nvSpPr>
      <dsp:spPr>
        <a:xfrm>
          <a:off x="4180067" y="3234823"/>
          <a:ext cx="3799176" cy="290833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u="none" kern="1200" dirty="0"/>
            <a:t>Otimizador de Bloqueios</a:t>
          </a:r>
          <a:r>
            <a:rPr lang="pt-BR" sz="2600" kern="1200" dirty="0"/>
            <a:t> 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E</a:t>
          </a:r>
          <a:r>
            <a:rPr lang="pt-BR" sz="2000" kern="1200" dirty="0"/>
            <a:t>ncontrar as substituições mais justas, levando em conta a disponibilidade da equipe para o dia do bloqueio e as regras de alocação.</a:t>
          </a:r>
          <a:endParaRPr lang="en-US" sz="2600" kern="1200" dirty="0"/>
        </a:p>
      </dsp:txBody>
      <dsp:txXfrm>
        <a:off x="4180067" y="3234823"/>
        <a:ext cx="3799176" cy="2908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ECFC1-6807-43A5-8B8A-6F8B20F2B9FD}">
      <dsp:nvSpPr>
        <dsp:cNvPr id="0" name=""/>
        <dsp:cNvSpPr/>
      </dsp:nvSpPr>
      <dsp:spPr>
        <a:xfrm>
          <a:off x="0" y="1861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1FE5C-2E16-404D-86A2-1D91A55B8D42}">
      <dsp:nvSpPr>
        <dsp:cNvPr id="0" name=""/>
        <dsp:cNvSpPr/>
      </dsp:nvSpPr>
      <dsp:spPr>
        <a:xfrm>
          <a:off x="239884" y="180287"/>
          <a:ext cx="436154" cy="436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0430F-15D9-4AB1-82F3-2AB4153B4094}">
      <dsp:nvSpPr>
        <dsp:cNvPr id="0" name=""/>
        <dsp:cNvSpPr/>
      </dsp:nvSpPr>
      <dsp:spPr>
        <a:xfrm>
          <a:off x="915923" y="1861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Escolher a ordem de rotação de funcionários, ou seja, a ordem do vetor.</a:t>
          </a:r>
          <a:endParaRPr lang="en-US" sz="1900" kern="1200" dirty="0"/>
        </a:p>
      </dsp:txBody>
      <dsp:txXfrm>
        <a:off x="915923" y="1861"/>
        <a:ext cx="4283513" cy="793007"/>
      </dsp:txXfrm>
    </dsp:sp>
    <dsp:sp modelId="{4586AE58-31C0-42BF-B54A-9503C37CDADB}">
      <dsp:nvSpPr>
        <dsp:cNvPr id="0" name=""/>
        <dsp:cNvSpPr/>
      </dsp:nvSpPr>
      <dsp:spPr>
        <a:xfrm>
          <a:off x="0" y="993120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8E31-2BB3-4CCD-88B4-178A7070DC40}">
      <dsp:nvSpPr>
        <dsp:cNvPr id="0" name=""/>
        <dsp:cNvSpPr/>
      </dsp:nvSpPr>
      <dsp:spPr>
        <a:xfrm>
          <a:off x="239884" y="1171547"/>
          <a:ext cx="436154" cy="436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F736-AACB-4A6C-9BDE-D5265D578F80}">
      <dsp:nvSpPr>
        <dsp:cNvPr id="0" name=""/>
        <dsp:cNvSpPr/>
      </dsp:nvSpPr>
      <dsp:spPr>
        <a:xfrm>
          <a:off x="915923" y="993120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Por 7 dias consecutivos (parametrizável) alternar par de funcionários.</a:t>
          </a:r>
          <a:endParaRPr lang="en-US" sz="1900" kern="1200"/>
        </a:p>
      </dsp:txBody>
      <dsp:txXfrm>
        <a:off x="915923" y="993120"/>
        <a:ext cx="4283513" cy="793007"/>
      </dsp:txXfrm>
    </dsp:sp>
    <dsp:sp modelId="{7F4D3557-AB43-4A84-9F24-CCDFB1FA3A67}">
      <dsp:nvSpPr>
        <dsp:cNvPr id="0" name=""/>
        <dsp:cNvSpPr/>
      </dsp:nvSpPr>
      <dsp:spPr>
        <a:xfrm>
          <a:off x="0" y="1984379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40CFF-7483-42F8-84C3-1870BC633AF3}">
      <dsp:nvSpPr>
        <dsp:cNvPr id="0" name=""/>
        <dsp:cNvSpPr/>
      </dsp:nvSpPr>
      <dsp:spPr>
        <a:xfrm>
          <a:off x="239884" y="2162806"/>
          <a:ext cx="436154" cy="436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5C1A5-62F5-47B0-BEA9-D4369DEC09A2}">
      <dsp:nvSpPr>
        <dsp:cNvPr id="0" name=""/>
        <dsp:cNvSpPr/>
      </dsp:nvSpPr>
      <dsp:spPr>
        <a:xfrm>
          <a:off x="915923" y="1984379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Quebrar a escala em partes quando mudar o dia ou o responsável.</a:t>
          </a:r>
          <a:endParaRPr lang="en-US" sz="1900" kern="1200"/>
        </a:p>
      </dsp:txBody>
      <dsp:txXfrm>
        <a:off x="915923" y="1984379"/>
        <a:ext cx="4283513" cy="793007"/>
      </dsp:txXfrm>
    </dsp:sp>
    <dsp:sp modelId="{A14AAC1D-E16B-4145-B0C9-8F5C2B042FC2}">
      <dsp:nvSpPr>
        <dsp:cNvPr id="0" name=""/>
        <dsp:cNvSpPr/>
      </dsp:nvSpPr>
      <dsp:spPr>
        <a:xfrm>
          <a:off x="0" y="2975639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CA809-9424-4A58-BFAD-40215F8313A0}">
      <dsp:nvSpPr>
        <dsp:cNvPr id="0" name=""/>
        <dsp:cNvSpPr/>
      </dsp:nvSpPr>
      <dsp:spPr>
        <a:xfrm>
          <a:off x="239884" y="3154066"/>
          <a:ext cx="436154" cy="436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6A1FB-57B1-49B3-BC81-8F965AD84DE1}">
      <dsp:nvSpPr>
        <dsp:cNvPr id="0" name=""/>
        <dsp:cNvSpPr/>
      </dsp:nvSpPr>
      <dsp:spPr>
        <a:xfrm>
          <a:off x="915923" y="2975639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Registrar indisponibilidade (bloqueio), mas não trata-lo.</a:t>
          </a:r>
          <a:endParaRPr lang="en-US" sz="1900" kern="1200"/>
        </a:p>
      </dsp:txBody>
      <dsp:txXfrm>
        <a:off x="915923" y="2975639"/>
        <a:ext cx="4283513" cy="793007"/>
      </dsp:txXfrm>
    </dsp:sp>
    <dsp:sp modelId="{429FAB2B-ACC2-40BE-A230-E4A84368EA5B}">
      <dsp:nvSpPr>
        <dsp:cNvPr id="0" name=""/>
        <dsp:cNvSpPr/>
      </dsp:nvSpPr>
      <dsp:spPr>
        <a:xfrm>
          <a:off x="0" y="3966898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F207-3299-4061-BB33-E781D94EA0D6}">
      <dsp:nvSpPr>
        <dsp:cNvPr id="0" name=""/>
        <dsp:cNvSpPr/>
      </dsp:nvSpPr>
      <dsp:spPr>
        <a:xfrm>
          <a:off x="239884" y="4145325"/>
          <a:ext cx="436154" cy="436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78D34-591A-4221-8AD5-9354676A7BF7}">
      <dsp:nvSpPr>
        <dsp:cNvPr id="0" name=""/>
        <dsp:cNvSpPr/>
      </dsp:nvSpPr>
      <dsp:spPr>
        <a:xfrm>
          <a:off x="915923" y="3966898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Tratar dia útil com horário de inicio e término.</a:t>
          </a:r>
          <a:endParaRPr lang="en-US" sz="1900" kern="1200"/>
        </a:p>
      </dsp:txBody>
      <dsp:txXfrm>
        <a:off x="915923" y="3966898"/>
        <a:ext cx="4283513" cy="793007"/>
      </dsp:txXfrm>
    </dsp:sp>
    <dsp:sp modelId="{5DC2230D-5537-44FC-87B4-BB51DBF32DCD}">
      <dsp:nvSpPr>
        <dsp:cNvPr id="0" name=""/>
        <dsp:cNvSpPr/>
      </dsp:nvSpPr>
      <dsp:spPr>
        <a:xfrm>
          <a:off x="0" y="4958158"/>
          <a:ext cx="5199437" cy="79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BEABB-00FA-47C2-86EC-B8E7D302BB0C}">
      <dsp:nvSpPr>
        <dsp:cNvPr id="0" name=""/>
        <dsp:cNvSpPr/>
      </dsp:nvSpPr>
      <dsp:spPr>
        <a:xfrm>
          <a:off x="239884" y="5136585"/>
          <a:ext cx="436154" cy="4361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4F5B6-3735-4CF0-932C-0A5D49AED3C4}">
      <dsp:nvSpPr>
        <dsp:cNvPr id="0" name=""/>
        <dsp:cNvSpPr/>
      </dsp:nvSpPr>
      <dsp:spPr>
        <a:xfrm>
          <a:off x="915923" y="4958158"/>
          <a:ext cx="4283513" cy="79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27" tIns="83927" rIns="83927" bIns="83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Tratar dia não útil, com horário de troca.</a:t>
          </a:r>
          <a:endParaRPr lang="en-US" sz="1900" kern="1200"/>
        </a:p>
      </dsp:txBody>
      <dsp:txXfrm>
        <a:off x="915923" y="4958158"/>
        <a:ext cx="4283513" cy="793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E84BF-47E4-453A-8170-4CB3D906A8F9}">
      <dsp:nvSpPr>
        <dsp:cNvPr id="0" name=""/>
        <dsp:cNvSpPr/>
      </dsp:nvSpPr>
      <dsp:spPr>
        <a:xfrm>
          <a:off x="37" y="208393"/>
          <a:ext cx="3585417" cy="14145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Utilizar pesos diferentes para horas trabalhadas</a:t>
          </a:r>
          <a:endParaRPr lang="en-US" sz="2800" kern="1200" dirty="0"/>
        </a:p>
      </dsp:txBody>
      <dsp:txXfrm>
        <a:off x="37" y="208393"/>
        <a:ext cx="3585417" cy="1414549"/>
      </dsp:txXfrm>
    </dsp:sp>
    <dsp:sp modelId="{6F03BA05-5619-4A36-962B-E80B92254A55}">
      <dsp:nvSpPr>
        <dsp:cNvPr id="0" name=""/>
        <dsp:cNvSpPr/>
      </dsp:nvSpPr>
      <dsp:spPr>
        <a:xfrm>
          <a:off x="37" y="1622942"/>
          <a:ext cx="3585417" cy="4150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Dia comum - menor peso.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Final de semana -  um pouco maior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Feriado - mais peso que os anteriores.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Feriado especial - maior peso de todos.</a:t>
          </a:r>
          <a:endParaRPr lang="en-US" sz="2800" kern="1200"/>
        </a:p>
      </dsp:txBody>
      <dsp:txXfrm>
        <a:off x="37" y="1622942"/>
        <a:ext cx="3585417" cy="4150439"/>
      </dsp:txXfrm>
    </dsp:sp>
    <dsp:sp modelId="{8219DEA8-FC5A-46D6-B58D-65025C6A5A99}">
      <dsp:nvSpPr>
        <dsp:cNvPr id="0" name=""/>
        <dsp:cNvSpPr/>
      </dsp:nvSpPr>
      <dsp:spPr>
        <a:xfrm>
          <a:off x="4087413" y="208393"/>
          <a:ext cx="3585417" cy="14145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Desvio Padrão </a:t>
          </a:r>
          <a:endParaRPr lang="en-US" sz="2800" kern="1200" dirty="0"/>
        </a:p>
      </dsp:txBody>
      <dsp:txXfrm>
        <a:off x="4087413" y="208393"/>
        <a:ext cx="3585417" cy="1414549"/>
      </dsp:txXfrm>
    </dsp:sp>
    <dsp:sp modelId="{C3B3FC59-44C8-4156-B343-B9396940E3FD}">
      <dsp:nvSpPr>
        <dsp:cNvPr id="0" name=""/>
        <dsp:cNvSpPr/>
      </dsp:nvSpPr>
      <dsp:spPr>
        <a:xfrm>
          <a:off x="4087413" y="1622942"/>
          <a:ext cx="3585417" cy="41504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Calcular o somatório ponderado das horas trabalhadas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Quanto menor o desvio </a:t>
          </a:r>
          <a:r>
            <a:rPr lang="pt-BR" sz="2800" kern="1200" dirty="0" err="1"/>
            <a:t>padr</a:t>
          </a:r>
          <a:r>
            <a:rPr lang="en-US" sz="2800" kern="1200" dirty="0" err="1"/>
            <a:t>ão</a:t>
          </a:r>
          <a:r>
            <a:rPr lang="en-US" sz="2800" kern="1200" dirty="0"/>
            <a:t>, </a:t>
          </a:r>
          <a:r>
            <a:rPr lang="en-US" sz="2800" kern="1200" dirty="0" err="1"/>
            <a:t>mais</a:t>
          </a:r>
          <a:r>
            <a:rPr lang="en-US" sz="2800" kern="1200" dirty="0"/>
            <a:t> </a:t>
          </a:r>
          <a:r>
            <a:rPr lang="en-US" sz="2800" kern="1200" dirty="0" err="1"/>
            <a:t>justo</a:t>
          </a:r>
          <a:r>
            <a:rPr lang="en-US" sz="2800" kern="1200" dirty="0"/>
            <a:t> é o conjunto de </a:t>
          </a:r>
          <a:r>
            <a:rPr lang="en-US" sz="2800" kern="1200" dirty="0" err="1"/>
            <a:t>escalas</a:t>
          </a:r>
          <a:endParaRPr lang="en-US" sz="2800" kern="1200" dirty="0"/>
        </a:p>
      </dsp:txBody>
      <dsp:txXfrm>
        <a:off x="4087413" y="1622942"/>
        <a:ext cx="3585417" cy="4150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32B5D-6DE2-4FA2-8EFE-10E06A2BF1C2}">
      <dsp:nvSpPr>
        <dsp:cNvPr id="0" name=""/>
        <dsp:cNvSpPr/>
      </dsp:nvSpPr>
      <dsp:spPr>
        <a:xfrm>
          <a:off x="0" y="0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Não pode existir bloqueio para o primeiro dia do ano (01/01) ou para o último (31/12).</a:t>
          </a:r>
          <a:endParaRPr lang="en-US" sz="2700" kern="1200"/>
        </a:p>
      </dsp:txBody>
      <dsp:txXfrm>
        <a:off x="52431" y="52431"/>
        <a:ext cx="6561971" cy="969198"/>
      </dsp:txXfrm>
    </dsp:sp>
    <dsp:sp modelId="{CB23C3A3-74EA-4369-907A-470D0D75A22C}">
      <dsp:nvSpPr>
        <dsp:cNvPr id="0" name=""/>
        <dsp:cNvSpPr/>
      </dsp:nvSpPr>
      <dsp:spPr>
        <a:xfrm>
          <a:off x="0" y="1247259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 solução não foi testada com períodos superiores a 12 meses.</a:t>
          </a:r>
          <a:endParaRPr lang="en-US" sz="2700" kern="1200" dirty="0"/>
        </a:p>
      </dsp:txBody>
      <dsp:txXfrm>
        <a:off x="52431" y="1299690"/>
        <a:ext cx="6561971" cy="969198"/>
      </dsp:txXfrm>
    </dsp:sp>
    <dsp:sp modelId="{9973A899-AA18-41DB-ACBF-070D016BC019}">
      <dsp:nvSpPr>
        <dsp:cNvPr id="0" name=""/>
        <dsp:cNvSpPr/>
      </dsp:nvSpPr>
      <dsp:spPr>
        <a:xfrm>
          <a:off x="0" y="2466177"/>
          <a:ext cx="6666833" cy="10740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Não foi tratado o caso de um funcionário entrar durante o ano.</a:t>
          </a:r>
          <a:endParaRPr lang="en-US" sz="2700" kern="1200" dirty="0"/>
        </a:p>
      </dsp:txBody>
      <dsp:txXfrm>
        <a:off x="52431" y="2518608"/>
        <a:ext cx="6561971" cy="969198"/>
      </dsp:txXfrm>
    </dsp:sp>
    <dsp:sp modelId="{C7016703-0CFD-4423-9963-766D78E96ECA}">
      <dsp:nvSpPr>
        <dsp:cNvPr id="0" name=""/>
        <dsp:cNvSpPr/>
      </dsp:nvSpPr>
      <dsp:spPr>
        <a:xfrm>
          <a:off x="0" y="4082899"/>
          <a:ext cx="6666833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pt-BR" sz="2100" kern="1200" dirty="0"/>
            <a:t>	Pensamos que nesse caso deveria ser adicionada a média de horas trabalhadas até a data do seu ingresso na equipe ou ser calculada a escala a partir do momento da alteração da equipe, considerando o acumulado de horas de cada participante até o dado momento, contudo esse problema não foi abordado.</a:t>
          </a:r>
          <a:endParaRPr lang="en-US" sz="2100" kern="1200" dirty="0"/>
        </a:p>
      </dsp:txBody>
      <dsp:txXfrm>
        <a:off x="0" y="4082899"/>
        <a:ext cx="6666833" cy="184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1E02A-8BC4-4953-8457-1957568482FE}">
      <dsp:nvSpPr>
        <dsp:cNvPr id="0" name=""/>
        <dsp:cNvSpPr/>
      </dsp:nvSpPr>
      <dsp:spPr>
        <a:xfrm>
          <a:off x="562927" y="383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3D086-7964-4DEF-9F97-C23A624F7260}">
      <dsp:nvSpPr>
        <dsp:cNvPr id="0" name=""/>
        <dsp:cNvSpPr/>
      </dsp:nvSpPr>
      <dsp:spPr>
        <a:xfrm>
          <a:off x="871091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E7AB4-6DA3-4948-8F13-2589DD5F8091}">
      <dsp:nvSpPr>
        <dsp:cNvPr id="0" name=""/>
        <dsp:cNvSpPr/>
      </dsp:nvSpPr>
      <dsp:spPr>
        <a:xfrm>
          <a:off x="100682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TEMOS dúvidas se a solução do nosso “case” seria melhor resolvida por algoritmos genéticos, contudo entendo que o resultado final atendeu nossas expectativas.</a:t>
          </a:r>
          <a:endParaRPr lang="en-US" sz="1400" kern="1200" dirty="0"/>
        </a:p>
      </dsp:txBody>
      <dsp:txXfrm>
        <a:off x="100682" y="2279598"/>
        <a:ext cx="2370489" cy="1530000"/>
      </dsp:txXfrm>
    </dsp:sp>
    <dsp:sp modelId="{44C6AB63-0E7C-4B5F-A003-7B8AE3F0E82C}">
      <dsp:nvSpPr>
        <dsp:cNvPr id="0" name=""/>
        <dsp:cNvSpPr/>
      </dsp:nvSpPr>
      <dsp:spPr>
        <a:xfrm>
          <a:off x="3348252" y="383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458B5-2943-45F8-9A92-7C77AB6D24EA}">
      <dsp:nvSpPr>
        <dsp:cNvPr id="0" name=""/>
        <dsp:cNvSpPr/>
      </dsp:nvSpPr>
      <dsp:spPr>
        <a:xfrm>
          <a:off x="3656416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333DB-67E1-4EE2-8BA7-F327491C9F6A}">
      <dsp:nvSpPr>
        <dsp:cNvPr id="0" name=""/>
        <dsp:cNvSpPr/>
      </dsp:nvSpPr>
      <dsp:spPr>
        <a:xfrm>
          <a:off x="2886007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Achamos muito interessante a exploração do problema, a busca por uma função objetivo, o levantamento das restrições, os ajustes que foram realizados em cada uma das operações.</a:t>
          </a:r>
          <a:endParaRPr lang="en-US" sz="1300" kern="1200" dirty="0"/>
        </a:p>
      </dsp:txBody>
      <dsp:txXfrm>
        <a:off x="2886007" y="2279598"/>
        <a:ext cx="2370489" cy="1530000"/>
      </dsp:txXfrm>
    </dsp:sp>
    <dsp:sp modelId="{7BA7FBF9-1DF9-46B2-93C1-6726736709A8}">
      <dsp:nvSpPr>
        <dsp:cNvPr id="0" name=""/>
        <dsp:cNvSpPr/>
      </dsp:nvSpPr>
      <dsp:spPr>
        <a:xfrm>
          <a:off x="6133577" y="383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99B00-065F-4AE9-867F-7D99BBED7189}">
      <dsp:nvSpPr>
        <dsp:cNvPr id="0" name=""/>
        <dsp:cNvSpPr/>
      </dsp:nvSpPr>
      <dsp:spPr>
        <a:xfrm>
          <a:off x="6441741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2749-B7A0-4212-928A-4FA59FE00F19}">
      <dsp:nvSpPr>
        <dsp:cNvPr id="0" name=""/>
        <dsp:cNvSpPr/>
      </dsp:nvSpPr>
      <dsp:spPr>
        <a:xfrm>
          <a:off x="5671332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/>
            <a:t>Difícil explicar a sensação quando gerou as escalas otimizadas, foi muito gratificante!</a:t>
          </a:r>
          <a:endParaRPr lang="en-US" sz="1300" kern="1200"/>
        </a:p>
      </dsp:txBody>
      <dsp:txXfrm>
        <a:off x="5671332" y="2279598"/>
        <a:ext cx="2370489" cy="1530000"/>
      </dsp:txXfrm>
    </dsp:sp>
    <dsp:sp modelId="{2DD2AE0A-1A19-46B2-89AD-DAA68223FA9F}">
      <dsp:nvSpPr>
        <dsp:cNvPr id="0" name=""/>
        <dsp:cNvSpPr/>
      </dsp:nvSpPr>
      <dsp:spPr>
        <a:xfrm>
          <a:off x="8918902" y="383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59822-25D6-4975-95A1-851ECB5D3243}">
      <dsp:nvSpPr>
        <dsp:cNvPr id="0" name=""/>
        <dsp:cNvSpPr/>
      </dsp:nvSpPr>
      <dsp:spPr>
        <a:xfrm>
          <a:off x="9227066" y="691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15D2D-3457-4FB9-B988-DCDA6CA65C96}">
      <dsp:nvSpPr>
        <dsp:cNvPr id="0" name=""/>
        <dsp:cNvSpPr/>
      </dsp:nvSpPr>
      <dsp:spPr>
        <a:xfrm>
          <a:off x="8456657" y="2279598"/>
          <a:ext cx="2370489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ESPERAMOS que tenham gostado do trabalho, exigiu bastante esforço do grupo.</a:t>
          </a:r>
          <a:endParaRPr lang="en-US" sz="1300" kern="1200" dirty="0"/>
        </a:p>
      </dsp:txBody>
      <dsp:txXfrm>
        <a:off x="8456657" y="2279598"/>
        <a:ext cx="2370489" cy="15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E9F3-00A2-4B74-8AA7-7E8CECAD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0CCE7-A7DD-47BD-A482-9600F251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9335F-2B0E-4CE0-ACC4-3E2CA64A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0AA25-5AB3-4283-BD86-48546958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C63D8-D60B-416E-A1EC-6ED66879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9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1BB62-FB1A-48C0-A870-208CE97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E4006F-FAE9-41AF-9E53-C4B9E04CE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9BB5C-CD09-4591-A68D-99AA54B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BC4B8-1ED6-49E4-B0EE-0159AB3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878CB-96E2-4D49-9F0B-06C2F620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4CD5-0BDD-4280-BFA1-17D3510EC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88D174-D1E6-45C7-BB45-DCAAE1D8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2C9177-787C-4776-97E2-89DCDFF2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4179E1-DFD0-4180-9DE1-F6EAFBBA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8BB93-B87B-4C25-B989-C2ECD6C3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90852-B56C-4B12-999C-F806DD3C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B7E47-1B00-4949-983B-E732B75F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C4603-B294-4BF3-81C8-B85F90B3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E3874-83AB-4794-9DBC-ECF5719A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CA479-F8F0-43DB-A470-94082674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CD01-61D8-4828-BB5D-542A726D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74F636-976B-4F2C-AED7-185731F9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7F1FA-A20D-48C2-AD31-18CD922F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0F4AC-5316-42E0-9695-1EAAA7A5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96E32-2AAC-4FF2-BA62-6DCEFFB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B2DA-42E5-4E7D-B575-B2987E03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75B75-B8E8-4592-B7D5-4ADD981BC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CAB63B-7269-4AF4-A7EB-A24C58EA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48056-D0C0-45AF-B160-7ABB9CEE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0DE963-88E8-4074-AD5D-18BCAFCB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6AE0F-66CF-4C63-B781-3935E61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CB053-5055-4CF3-9D99-669927A8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0865A-D340-436D-8EFC-2BDD5EFA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E85843-1C84-43DC-ADC2-56CEE3ED4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4A50D1-7551-4FF6-A38D-D35E0E997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A7491-D622-422D-B0E7-817E11948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D2A984-63E5-44CD-BF9C-6856FCD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16CA0F-6A93-49D9-92F3-B0CC8FA1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D0095E-3745-423C-B5E7-74813CAB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7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A6776-8B6B-48C4-AF28-F027EC21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57037-4451-4725-A7A7-9A88A8EC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05A6D8-2CC6-494A-87B6-69341C23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1C6F99-C06D-4668-8DE7-7BE8CC6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65AB91-D2AE-49A9-83D0-B4B093D7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3F86A7-09FC-49F5-B5D7-407F0055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584C73-067F-4DC1-A944-CFBC74CB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5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5F96-B19F-42FC-B2F4-DBBBAAA9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2D056-5763-41DA-BEE4-21F51374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F2CDF9-3A46-4771-9E73-768DDCFF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0E731-BCA7-452F-AB06-9DEF55C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8CFEB-A46E-4DEB-9B55-2BBF076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EADDE-A7E8-4520-870C-18205755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E0F2-C6CA-4AB9-A44B-D4FF46F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B5021E-5FB8-4D84-A52D-9E06C763C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1A1B89-62E8-4AB2-B61A-AAAA89FC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3F980-29CC-46B2-8604-1A40C1DC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99BDF4-8569-4FCA-B953-74E7C3A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CCC53-8F21-4EDF-9B58-264706E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8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D06D7-10A6-4885-8517-B33DD9F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8E14-B8DE-47C1-8DDF-1B456AF6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91DC0-0686-45CC-806E-32C893A0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919E-E50B-4A05-BA49-36982CD3E692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7E4BC-839A-4732-BFA4-C7B6EA64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25604-B8C5-419B-890D-EA9474C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CA3C-6615-4364-9192-393A5A2C0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28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C7A06-27EB-44BC-9CE8-A2431E9C8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 dirty="0">
                <a:solidFill>
                  <a:srgbClr val="FFFFFF"/>
                </a:solidFill>
              </a:rPr>
              <a:t>Escalas de Sobreaviso Corporativas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6958F55-7D5D-4815-A429-0D66DBD1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980497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Gustavo Dutra Martins</a:t>
            </a:r>
          </a:p>
          <a:p>
            <a:pPr algn="l"/>
            <a:r>
              <a:rPr lang="pt-BR" dirty="0"/>
              <a:t>Alex Marques Campos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CD41DE-D17D-440E-A4D0-1AFFB90502AF}"/>
              </a:ext>
            </a:extLst>
          </p:cNvPr>
          <p:cNvSpPr txBox="1"/>
          <p:nvPr/>
        </p:nvSpPr>
        <p:spPr>
          <a:xfrm>
            <a:off x="9785758" y="6358123"/>
            <a:ext cx="220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Versão 1.0</a:t>
            </a:r>
          </a:p>
        </p:txBody>
      </p:sp>
    </p:spTree>
    <p:extLst>
      <p:ext uri="{BB962C8B-B14F-4D97-AF65-F5344CB8AC3E}">
        <p14:creationId xmlns:p14="http://schemas.microsoft.com/office/powerpoint/2010/main" val="384582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6263F-5876-428A-8AF2-C3F2ED8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Função de Restrição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EC667-2377-4014-8FD7-7966676C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110837"/>
            <a:ext cx="7694996" cy="6576290"/>
          </a:xfrm>
        </p:spPr>
        <p:txBody>
          <a:bodyPr anchor="ctr">
            <a:normAutofit lnSpcReduction="10000"/>
          </a:bodyPr>
          <a:lstStyle/>
          <a:p>
            <a:r>
              <a:rPr lang="pt-BR" sz="2400" dirty="0"/>
              <a:t>Um funcionário não pode trabalhar mais que 24 horas seguidas.</a:t>
            </a:r>
          </a:p>
          <a:p>
            <a:endParaRPr lang="pt-BR" sz="2400" dirty="0"/>
          </a:p>
          <a:p>
            <a:r>
              <a:rPr lang="pt-BR" sz="2400" dirty="0"/>
              <a:t>Um funcionário não pode trabalhar mais de dois dias seguidos, mesmo tendo trabalhado menos que 24 horas</a:t>
            </a:r>
          </a:p>
          <a:p>
            <a:endParaRPr lang="pt-BR" sz="2400" dirty="0"/>
          </a:p>
          <a:p>
            <a:r>
              <a:rPr lang="pt-BR" sz="2400" dirty="0"/>
              <a:t>Na substituição deve-se tratar:</a:t>
            </a:r>
          </a:p>
          <a:p>
            <a:pPr lvl="1"/>
            <a:r>
              <a:rPr lang="pt-BR" dirty="0"/>
              <a:t>O responsável da escala anterior.</a:t>
            </a:r>
          </a:p>
          <a:p>
            <a:pPr lvl="1"/>
            <a:r>
              <a:rPr lang="pt-BR" dirty="0"/>
              <a:t>O responsável da escala posterior.</a:t>
            </a:r>
          </a:p>
          <a:p>
            <a:pPr lvl="1"/>
            <a:r>
              <a:rPr lang="pt-BR" dirty="0"/>
              <a:t>Os bloqueios dos outros funcionários.</a:t>
            </a:r>
          </a:p>
          <a:p>
            <a:pPr lvl="1"/>
            <a:endParaRPr lang="pt-BR" dirty="0"/>
          </a:p>
          <a:p>
            <a:r>
              <a:rPr lang="pt-BR" sz="2400" dirty="0"/>
              <a:t>Inexistência de “meia escala” – uma jornada de sobreaviso dividida entre dois funcionários, potencialmente gerada por um bloqueio. </a:t>
            </a:r>
          </a:p>
          <a:p>
            <a:endParaRPr lang="pt-BR" sz="2400" dirty="0"/>
          </a:p>
          <a:p>
            <a:r>
              <a:rPr lang="pt-BR" sz="2400" dirty="0"/>
              <a:t>Um funcionário não pode estar alocado no dia que informou indisponibilidade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63143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77B94-1E99-46EB-84F2-94EC1AB1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Geração de Individuos, Mutação e Cruzamento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7ABF5-E7A6-4736-8597-6AD7261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964" y="649480"/>
            <a:ext cx="7823199" cy="6056120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grande quantidade de combinações possíveis e a complexidade das regras de restrição impediram o uso de funções puramente aleatórias. </a:t>
            </a:r>
          </a:p>
          <a:p>
            <a:endParaRPr lang="pt-BR" sz="2400" dirty="0"/>
          </a:p>
          <a:p>
            <a:r>
              <a:rPr lang="pt-BR" sz="2400" dirty="0"/>
              <a:t>Como solução, optamos por “controlar” as possibilidades para alocação de funcionários nos bloqueios, selecionando somente aqueles que estariam aptos a efetivamente trabalhar na escala.</a:t>
            </a:r>
          </a:p>
          <a:p>
            <a:endParaRPr lang="pt-BR" sz="2400" dirty="0"/>
          </a:p>
          <a:p>
            <a:r>
              <a:rPr lang="pt-BR" sz="2400" dirty="0"/>
              <a:t>A implementação foi realizada em Python, utilizando a biblioteca DEAP.</a:t>
            </a:r>
          </a:p>
          <a:p>
            <a:endParaRPr lang="pt-BR" sz="2400" dirty="0"/>
          </a:p>
          <a:p>
            <a:r>
              <a:rPr lang="pt-BR" sz="2400" dirty="0"/>
              <a:t>A modelagem foi realizada em classes e por esse motivo as funções de cruzamento (</a:t>
            </a:r>
            <a:r>
              <a:rPr lang="pt-BR" sz="2400" i="1" dirty="0"/>
              <a:t>mate</a:t>
            </a:r>
            <a:r>
              <a:rPr lang="pt-BR" sz="2400" dirty="0"/>
              <a:t>) e mutação (</a:t>
            </a:r>
            <a:r>
              <a:rPr lang="pt-BR" sz="2400" i="1" dirty="0" err="1"/>
              <a:t>mutate</a:t>
            </a:r>
            <a:r>
              <a:rPr lang="pt-BR" sz="2400" dirty="0"/>
              <a:t>) foram adaptadas.</a:t>
            </a:r>
          </a:p>
        </p:txBody>
      </p:sp>
    </p:spTree>
    <p:extLst>
      <p:ext uri="{BB962C8B-B14F-4D97-AF65-F5344CB8AC3E}">
        <p14:creationId xmlns:p14="http://schemas.microsoft.com/office/powerpoint/2010/main" val="13518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A996A0-EE0D-4385-80EE-D03CDC4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Restrições da Solução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2C1059-E76E-0F94-C286-D788EABDB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78106"/>
              </p:ext>
            </p:extLst>
          </p:nvPr>
        </p:nvGraphicFramePr>
        <p:xfrm>
          <a:off x="4905052" y="277091"/>
          <a:ext cx="6666833" cy="592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7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1686CB-11BA-4AA0-96F9-EC35BF5B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15" y="160275"/>
            <a:ext cx="5323715" cy="857661"/>
          </a:xfrm>
        </p:spPr>
        <p:txBody>
          <a:bodyPr anchor="b">
            <a:normAutofit/>
          </a:bodyPr>
          <a:lstStyle/>
          <a:p>
            <a:r>
              <a:rPr lang="pt-BR" sz="4000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5746F-061D-4861-8982-81421A6A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15" y="1359681"/>
            <a:ext cx="6289640" cy="5170427"/>
          </a:xfrm>
        </p:spPr>
        <p:txBody>
          <a:bodyPr anchor="t">
            <a:normAutofit/>
          </a:bodyPr>
          <a:lstStyle/>
          <a:p>
            <a:r>
              <a:rPr lang="pt-BR" sz="2000" dirty="0"/>
              <a:t>Contextualizando</a:t>
            </a:r>
          </a:p>
          <a:p>
            <a:pPr lvl="1"/>
            <a:r>
              <a:rPr lang="pt-BR" sz="2000" dirty="0"/>
              <a:t>Foram utilizados dados reais, mas os nomes foram anonimizados.</a:t>
            </a:r>
          </a:p>
          <a:p>
            <a:pPr lvl="1"/>
            <a:r>
              <a:rPr lang="pt-BR" sz="2000" dirty="0"/>
              <a:t>A equipe trabalhava em dias úteis e não úteis.</a:t>
            </a:r>
          </a:p>
          <a:p>
            <a:pPr lvl="1"/>
            <a:r>
              <a:rPr lang="pt-BR" sz="2000" dirty="0"/>
              <a:t>Existiam 94 bloqueios em uma escala entre 01/01/2022 e 31/12/2022.</a:t>
            </a:r>
          </a:p>
          <a:p>
            <a:pPr lvl="1"/>
            <a:r>
              <a:rPr lang="pt-BR" sz="2000" dirty="0"/>
              <a:t>Os arquivos de controle – bloqueios, funcionários e feriados – foram anexados a solução.</a:t>
            </a:r>
          </a:p>
          <a:p>
            <a:pPr lvl="1"/>
            <a:endParaRPr lang="pt-BR" sz="2000" dirty="0"/>
          </a:p>
          <a:p>
            <a:r>
              <a:rPr lang="pt-BR" sz="2000" dirty="0"/>
              <a:t>Nosso melhor resultado foi obtido com uma população de 40 indivíduos em 40 gerações.</a:t>
            </a:r>
          </a:p>
          <a:p>
            <a:endParaRPr lang="pt-BR" sz="2000" dirty="0"/>
          </a:p>
          <a:p>
            <a:r>
              <a:rPr lang="pt-BR" sz="2000" dirty="0"/>
              <a:t>A escala inicial e o melhor resultado foram armazenados em um arquivo </a:t>
            </a:r>
            <a:r>
              <a:rPr lang="pt-BR" sz="2000" dirty="0" err="1"/>
              <a:t>excel</a:t>
            </a:r>
            <a:r>
              <a:rPr lang="pt-BR" sz="2000" dirty="0"/>
              <a:t>, onde realçamos em amarelo as substituições (</a:t>
            </a:r>
            <a:r>
              <a:rPr lang="pt-BR" sz="2000" i="1" dirty="0"/>
              <a:t>comparativo-final-2022.xlsx</a:t>
            </a:r>
            <a:r>
              <a:rPr lang="pt-BR" sz="20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9DE8B3B2-9C46-6DD2-3D01-E4C76B7C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1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CA081-E6BE-4153-A4B4-D3D8D6B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64ECEB7-4CCD-B61C-92F2-644BD6630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651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67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Definições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10326"/>
              </p:ext>
            </p:extLst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91AE66-C42D-4795-BE4B-92AAA22CC39C}"/>
              </a:ext>
            </a:extLst>
          </p:cNvPr>
          <p:cNvSpPr txBox="1"/>
          <p:nvPr/>
        </p:nvSpPr>
        <p:spPr>
          <a:xfrm>
            <a:off x="4398676" y="511388"/>
            <a:ext cx="72068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Conceitos:</a:t>
            </a:r>
          </a:p>
          <a:p>
            <a:endParaRPr lang="pt-BR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</a:t>
            </a:r>
            <a:r>
              <a:rPr lang="pt-BR" sz="1600" dirty="0"/>
              <a:t> é todo o evento adverso que gere impacto negativo, de forma concreta ou potencial, no efetivo e eficaz funcionamento de um sistema computacional.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Equipes de tratamento de incidentes</a:t>
            </a:r>
            <a:r>
              <a:rPr lang="pt-BR" sz="1600" dirty="0"/>
              <a:t> operam visando sanar incidentes no menor tempo possível.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Incidentes</a:t>
            </a:r>
            <a:r>
              <a:rPr lang="pt-BR" sz="1600" dirty="0"/>
              <a:t> de tipos </a:t>
            </a:r>
            <a:r>
              <a:rPr lang="pt-BR" sz="1600" b="1" dirty="0"/>
              <a:t>específicos</a:t>
            </a:r>
            <a:r>
              <a:rPr lang="pt-BR" sz="1600" dirty="0"/>
              <a:t> precisam ser </a:t>
            </a:r>
            <a:r>
              <a:rPr lang="pt-BR" sz="1600" b="1" dirty="0"/>
              <a:t>corrigidos no menor tempo possível</a:t>
            </a:r>
            <a:r>
              <a:rPr lang="pt-BR" sz="1600" dirty="0"/>
              <a:t>, para evitar impactos negativos ao negócio.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Incidentes são tratados por </a:t>
            </a:r>
            <a:r>
              <a:rPr lang="pt-BR" sz="1600" b="1" dirty="0"/>
              <a:t>equipes especializadas</a:t>
            </a:r>
            <a:r>
              <a:rPr lang="pt-BR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Equipes especializadas</a:t>
            </a:r>
            <a:r>
              <a:rPr lang="pt-BR" sz="1600" dirty="0"/>
              <a:t> são formadas por </a:t>
            </a:r>
            <a:r>
              <a:rPr lang="pt-BR" sz="1600" b="1" dirty="0"/>
              <a:t>pessoas</a:t>
            </a:r>
            <a:r>
              <a:rPr lang="pt-BR" sz="1600" dirty="0"/>
              <a:t> que possuem um conhecimento técnico específico e trabalham em </a:t>
            </a:r>
            <a:r>
              <a:rPr lang="pt-BR" sz="1600" b="1" dirty="0"/>
              <a:t>escalas de trabalho</a:t>
            </a:r>
            <a:r>
              <a:rPr lang="pt-BR" sz="1600" dirty="0"/>
              <a:t> específicas.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Algumas equipes</a:t>
            </a:r>
            <a:r>
              <a:rPr lang="pt-BR" sz="1600" dirty="0"/>
              <a:t> especializadas </a:t>
            </a:r>
            <a:r>
              <a:rPr lang="pt-BR" sz="1600" b="1" dirty="0"/>
              <a:t>não operam</a:t>
            </a:r>
            <a:r>
              <a:rPr lang="pt-BR" sz="1600" dirty="0"/>
              <a:t> em um regime </a:t>
            </a:r>
            <a:r>
              <a:rPr lang="pt-BR" sz="1600" b="1" dirty="0"/>
              <a:t>24x7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Incidentes relevantes</a:t>
            </a:r>
            <a:r>
              <a:rPr lang="pt-BR" sz="1600" dirty="0"/>
              <a:t> ocorridos </a:t>
            </a:r>
            <a:r>
              <a:rPr lang="pt-BR" sz="1600" b="1" dirty="0"/>
              <a:t>fora do horário de trabalho regular</a:t>
            </a:r>
            <a:r>
              <a:rPr lang="pt-BR" sz="1600" dirty="0"/>
              <a:t> devem ser </a:t>
            </a:r>
            <a:r>
              <a:rPr lang="pt-BR" sz="1600" b="1" dirty="0"/>
              <a:t>tratados</a:t>
            </a:r>
            <a:r>
              <a:rPr lang="pt-BR" sz="1600" dirty="0"/>
              <a:t> de forma tempestiva, por equipes especializadas, em regime 24x7 ou em </a:t>
            </a:r>
            <a:r>
              <a:rPr lang="pt-BR" sz="1600" b="1" dirty="0"/>
              <a:t>regime de sobreaviso</a:t>
            </a:r>
            <a:r>
              <a:rPr lang="pt-BR" sz="16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24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Motivação do trabalho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91AE66-C42D-4795-BE4B-92AAA22CC39C}"/>
              </a:ext>
            </a:extLst>
          </p:cNvPr>
          <p:cNvSpPr txBox="1"/>
          <p:nvPr/>
        </p:nvSpPr>
        <p:spPr>
          <a:xfrm>
            <a:off x="4398676" y="511388"/>
            <a:ext cx="72068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Motivação do trabalho:</a:t>
            </a:r>
          </a:p>
          <a:p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regime de sobreaviso deve ser previsível e uma escala de trabalho, de cada equipe especializada, deve ser gerada de forma antecipada, para que o trabalho seja realizado.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Aspectos legais devem ser observados na elaboração das escalas de trabalho em regime de sobreaviso.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Deve existir equilíbrio entre a vida profissional e a vida pessoal de cada integrante de uma dada equipe de sobreaviso, para que o trabalho seja harmonioso e não seja mais estressante do que o necessário.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Existe um critério de justiça na elaboração da escala de sobreaviso, visando a distribuição equânime do trabalho entre os integrantes de uma dada equipe de sobreaviso.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grau de incerteza do planejamento aumenta ao longo do tempo, por isso é esperada alguma medida de replanejamento das escalas ao longo da execução do serviço.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Elaborar e atualizar uma escala de sobreaviso é uma atividade de planejamento que pode ser grandemente auxiliada pelo uso de sistemas computacionais adequados.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340031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B9121-D05B-44F0-93F9-6DE87B72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67B651A-B6A6-7C21-0C75-E26B42BAE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70947" y="184484"/>
          <a:ext cx="7780421" cy="645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0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B91870-50E3-4CCA-B75E-35EE9EF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A4D547-6C0B-92C2-CE5D-90B5C953C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70672"/>
              </p:ext>
            </p:extLst>
          </p:nvPr>
        </p:nvGraphicFramePr>
        <p:xfrm>
          <a:off x="4211782" y="129309"/>
          <a:ext cx="7980218" cy="6718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5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peça de quebra-cabeças amarela completando um quebra-cabeças preto">
            <a:extLst>
              <a:ext uri="{FF2B5EF4-FFF2-40B4-BE49-F238E27FC236}">
                <a16:creationId xmlns:a16="http://schemas.microsoft.com/office/drawing/2014/main" id="{3D4E0C91-D79B-4B21-8CB2-41F4191C2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74CFDE-ED85-452C-AE2A-6C1DB860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 err="1">
                <a:solidFill>
                  <a:srgbClr val="FFFFFF"/>
                </a:solidFill>
              </a:rPr>
              <a:t>Solução</a:t>
            </a:r>
            <a:endParaRPr lang="pt-BR" sz="5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2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8A92BE3-E094-48A7-A449-D63DB371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637" y="268613"/>
            <a:ext cx="4753638" cy="49727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E81895-0DC8-4D5E-9B99-5FEDC2AC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5" y="86401"/>
            <a:ext cx="5844625" cy="824848"/>
          </a:xfrm>
        </p:spPr>
        <p:txBody>
          <a:bodyPr/>
          <a:lstStyle/>
          <a:p>
            <a:r>
              <a:rPr lang="pt-BR" b="1" dirty="0"/>
              <a:t>Escala Inicial</a:t>
            </a:r>
          </a:p>
        </p:txBody>
      </p:sp>
      <p:graphicFrame>
        <p:nvGraphicFramePr>
          <p:cNvPr id="39" name="Espaço Reservado para Conteúdo 2">
            <a:extLst>
              <a:ext uri="{FF2B5EF4-FFF2-40B4-BE49-F238E27FC236}">
                <a16:creationId xmlns:a16="http://schemas.microsoft.com/office/drawing/2014/main" id="{E9D9B420-B0B3-F033-EB0E-137A22D56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693642"/>
              </p:ext>
            </p:extLst>
          </p:nvPr>
        </p:nvGraphicFramePr>
        <p:xfrm>
          <a:off x="257725" y="1018572"/>
          <a:ext cx="5199437" cy="575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57EFB5E-01A0-440F-8E69-D718054FF950}"/>
              </a:ext>
            </a:extLst>
          </p:cNvPr>
          <p:cNvSpPr/>
          <p:nvPr/>
        </p:nvSpPr>
        <p:spPr>
          <a:xfrm>
            <a:off x="7171111" y="658921"/>
            <a:ext cx="4763164" cy="3596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D4DE89-3E53-4157-BD75-737D79891E02}"/>
              </a:ext>
            </a:extLst>
          </p:cNvPr>
          <p:cNvSpPr/>
          <p:nvPr/>
        </p:nvSpPr>
        <p:spPr>
          <a:xfrm>
            <a:off x="8678688" y="3296654"/>
            <a:ext cx="1532112" cy="5935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B0622CA-BC92-4C4B-ABF3-677CA2993BF6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8903332" y="3890212"/>
            <a:ext cx="541412" cy="17880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87527F4B-7714-47E6-B974-A97D369010EF}"/>
              </a:ext>
            </a:extLst>
          </p:cNvPr>
          <p:cNvSpPr/>
          <p:nvPr/>
        </p:nvSpPr>
        <p:spPr>
          <a:xfrm>
            <a:off x="8750115" y="2161426"/>
            <a:ext cx="1460685" cy="8099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643EEB9-5FD7-4F6D-8AEB-14F6D30791ED}"/>
              </a:ext>
            </a:extLst>
          </p:cNvPr>
          <p:cNvCxnSpPr>
            <a:cxnSpLocks/>
            <a:stCxn id="7" idx="1"/>
            <a:endCxn id="26" idx="0"/>
          </p:cNvCxnSpPr>
          <p:nvPr/>
        </p:nvCxnSpPr>
        <p:spPr>
          <a:xfrm rot="10800000" flipV="1">
            <a:off x="6617271" y="838747"/>
            <a:ext cx="553840" cy="5098722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2BB29DB-71EF-4B5E-BCFE-18A2BB04C33A}"/>
              </a:ext>
            </a:extLst>
          </p:cNvPr>
          <p:cNvSpPr txBox="1"/>
          <p:nvPr/>
        </p:nvSpPr>
        <p:spPr>
          <a:xfrm>
            <a:off x="5538439" y="5937469"/>
            <a:ext cx="21576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Bloqueio da Escala por indisponibilidade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6395356-E63B-452E-8FCD-939EF8D23133}"/>
              </a:ext>
            </a:extLst>
          </p:cNvPr>
          <p:cNvSpPr txBox="1"/>
          <p:nvPr/>
        </p:nvSpPr>
        <p:spPr>
          <a:xfrm>
            <a:off x="8120854" y="5678290"/>
            <a:ext cx="156495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Horário de troca em dia não útil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0041ADB-75C9-428D-9B44-76EFA005ED7C}"/>
              </a:ext>
            </a:extLst>
          </p:cNvPr>
          <p:cNvSpPr txBox="1"/>
          <p:nvPr/>
        </p:nvSpPr>
        <p:spPr>
          <a:xfrm>
            <a:off x="10034337" y="6050800"/>
            <a:ext cx="175126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/>
              <a:t>Horário de Inicio de Término em dia útil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4C736A5-A956-47CD-8942-EC0C28DB6F1F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10210800" y="2566413"/>
            <a:ext cx="699169" cy="3484387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69F6-C57A-4759-A8FA-469668D7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90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pt-BR" dirty="0"/>
              <a:t>Otimizador de Bloqueios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14CB8C-847A-4C26-8614-7BA395A0B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5"/>
          <a:stretch/>
        </p:blipFill>
        <p:spPr>
          <a:xfrm>
            <a:off x="127764" y="1363337"/>
            <a:ext cx="3977564" cy="4872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937A58-FF20-4649-ABFE-96BDBAAE5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" b="14434"/>
          <a:stretch/>
        </p:blipFill>
        <p:spPr>
          <a:xfrm>
            <a:off x="8443431" y="1363337"/>
            <a:ext cx="3563336" cy="4872677"/>
          </a:xfrm>
          <a:prstGeom prst="rect">
            <a:avLst/>
          </a:prstGeom>
        </p:spPr>
      </p:pic>
      <p:pic>
        <p:nvPicPr>
          <p:cNvPr id="14" name="Gráfico 13" descr="Engrenagens com preenchimento sólido">
            <a:extLst>
              <a:ext uri="{FF2B5EF4-FFF2-40B4-BE49-F238E27FC236}">
                <a16:creationId xmlns:a16="http://schemas.microsoft.com/office/drawing/2014/main" id="{7A6C1771-6F76-4904-8A83-5E048D472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474" y="3234852"/>
            <a:ext cx="1129645" cy="11296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07FE61-65FF-47C6-B248-3C8903754787}"/>
              </a:ext>
            </a:extLst>
          </p:cNvPr>
          <p:cNvSpPr txBox="1"/>
          <p:nvPr/>
        </p:nvSpPr>
        <p:spPr>
          <a:xfrm>
            <a:off x="4215031" y="1328041"/>
            <a:ext cx="38545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Otimizar a busca pela solução mais justa, utilizando algoritmos genéticos, onde cada individuo é um sobreaviso onde os bloqueios foram resolvidos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1C3782-F7A3-48A5-9692-15F61C4F78C6}"/>
              </a:ext>
            </a:extLst>
          </p:cNvPr>
          <p:cNvSpPr txBox="1"/>
          <p:nvPr/>
        </p:nvSpPr>
        <p:spPr>
          <a:xfrm>
            <a:off x="4338050" y="4613113"/>
            <a:ext cx="38219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Impossível encontrar a solução somente com opções aleatórias, pois o espaço de busca é muito grande e as funções de restrição são muito complexas.</a:t>
            </a:r>
          </a:p>
        </p:txBody>
      </p:sp>
    </p:spTree>
    <p:extLst>
      <p:ext uri="{BB962C8B-B14F-4D97-AF65-F5344CB8AC3E}">
        <p14:creationId xmlns:p14="http://schemas.microsoft.com/office/powerpoint/2010/main" val="323881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7E0CC0-F910-46D2-9711-50740B3E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Função Objetivo</a:t>
            </a:r>
          </a:p>
        </p:txBody>
      </p:sp>
      <p:graphicFrame>
        <p:nvGraphicFramePr>
          <p:cNvPr id="67" name="Espaço Reservado para Conteúdo 2">
            <a:extLst>
              <a:ext uri="{FF2B5EF4-FFF2-40B4-BE49-F238E27FC236}">
                <a16:creationId xmlns:a16="http://schemas.microsoft.com/office/drawing/2014/main" id="{87AC7D63-4A77-7E54-ABBD-94FD1915A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667612"/>
              </p:ext>
            </p:extLst>
          </p:nvPr>
        </p:nvGraphicFramePr>
        <p:xfrm>
          <a:off x="4288221" y="511388"/>
          <a:ext cx="7672869" cy="598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94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1174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Escalas de Sobreaviso Corporativas</vt:lpstr>
      <vt:lpstr>Definições</vt:lpstr>
      <vt:lpstr>Motivação do trabalho</vt:lpstr>
      <vt:lpstr>Problema</vt:lpstr>
      <vt:lpstr>Problema</vt:lpstr>
      <vt:lpstr>Solução</vt:lpstr>
      <vt:lpstr>Escala Inicial</vt:lpstr>
      <vt:lpstr>Otimizador de Bloqueios</vt:lpstr>
      <vt:lpstr>Função Objetivo</vt:lpstr>
      <vt:lpstr>Função de Restrição</vt:lpstr>
      <vt:lpstr>Geração de Individuos, Mutação e Cruzamento</vt:lpstr>
      <vt:lpstr>Restrições da Solução</vt:lpstr>
      <vt:lpstr>Resultado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Escalas de Sobreaviso BNDES</dc:title>
  <dc:creator>Gustavo Martins</dc:creator>
  <cp:lastModifiedBy>Alex Marques Campos</cp:lastModifiedBy>
  <cp:revision>50</cp:revision>
  <dcterms:created xsi:type="dcterms:W3CDTF">2022-04-06T22:23:17Z</dcterms:created>
  <dcterms:modified xsi:type="dcterms:W3CDTF">2022-04-15T23:54:46Z</dcterms:modified>
</cp:coreProperties>
</file>