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09" r:id="rId2"/>
    <p:sldId id="421" r:id="rId3"/>
    <p:sldId id="447" r:id="rId4"/>
    <p:sldId id="458" r:id="rId5"/>
    <p:sldId id="522" r:id="rId6"/>
    <p:sldId id="524" r:id="rId7"/>
    <p:sldId id="487" r:id="rId8"/>
    <p:sldId id="521" r:id="rId9"/>
    <p:sldId id="526" r:id="rId10"/>
    <p:sldId id="520" r:id="rId11"/>
    <p:sldId id="527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FA5FA39-48C6-BDFB-C160-454F8B44CEDF}" name="Gustavo Martins" initials="GM" userId="70e12ff45b115d3e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briel" initials="G" lastIdx="74" clrIdx="0"/>
  <p:cmAuthor id="1" name="Gabriel Ervilha" initials="GE" lastIdx="34" clrIdx="1"/>
  <p:cmAuthor id="2" name="Fernanda de Souza Lima da Costa e Silva" initials="FdSLdCeS" lastIdx="8" clrIdx="2"/>
  <p:cmAuthor id="3" name="Monica Monteiro" initials="MM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B32E"/>
    <a:srgbClr val="759CB8"/>
    <a:srgbClr val="52BBB5"/>
    <a:srgbClr val="005287"/>
    <a:srgbClr val="1E428B"/>
    <a:srgbClr val="006FB9"/>
    <a:srgbClr val="008974"/>
    <a:srgbClr val="009933"/>
    <a:srgbClr val="CD8627"/>
    <a:srgbClr val="CAD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270" autoAdjust="0"/>
  </p:normalViewPr>
  <p:slideViewPr>
    <p:cSldViewPr snapToGrid="0">
      <p:cViewPr varScale="1">
        <p:scale>
          <a:sx n="112" d="100"/>
          <a:sy n="112" d="100"/>
        </p:scale>
        <p:origin x="73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3" d="100"/>
        <a:sy n="153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5092F14-4EA2-4707-8DAA-2EB89802C3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45B6981-2B9A-410F-AF61-545C1D4768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FBC25-7EE0-40D7-B8C4-B6D801F68922}" type="datetimeFigureOut">
              <a:rPr lang="pt-BR" smtClean="0"/>
              <a:pPr/>
              <a:t>24/08/2022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F72678-A991-47AC-A906-D292E57A06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0AFA0FE-1C16-4E79-AABF-2E1A36EA68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E1BE4-4DEA-4944-AB28-0B54F7C11F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1133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7CFB9-5951-4992-96D7-E414957DA221}" type="datetimeFigureOut">
              <a:rPr lang="pt-BR" smtClean="0"/>
              <a:pPr/>
              <a:t>24/08/2022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8B1CB-06F0-4EF3-B58F-D7B00E25312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165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8B1CB-06F0-4EF3-B58F-D7B00E25312A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576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/>
              <a:t>Aprender</a:t>
            </a:r>
            <a:r>
              <a:rPr lang="en-US" sz="1600" b="1" dirty="0"/>
              <a:t>  </a:t>
            </a:r>
            <a:r>
              <a:rPr lang="en-US" sz="1600" b="1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ym typeface="Wingdings" panose="05000000000000000000" pitchFamily="2" charset="2"/>
              </a:rPr>
              <a:t>Em</a:t>
            </a:r>
            <a:r>
              <a:rPr lang="en-US" sz="1600" dirty="0">
                <a:sym typeface="Wingdings" panose="05000000000000000000" pitchFamily="2" charset="2"/>
              </a:rPr>
              <a:t> alto </a:t>
            </a:r>
            <a:r>
              <a:rPr lang="en-US" sz="1600" dirty="0" err="1">
                <a:sym typeface="Wingdings" panose="05000000000000000000" pitchFamily="2" charset="2"/>
              </a:rPr>
              <a:t>nível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como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funciona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uma</a:t>
            </a:r>
            <a:r>
              <a:rPr lang="en-US" sz="1600" dirty="0">
                <a:sym typeface="Wingdings" panose="05000000000000000000" pitchFamily="2" charset="2"/>
              </a:rPr>
              <a:t> rede neural,  </a:t>
            </a:r>
            <a:r>
              <a:rPr lang="en-US" sz="1600" dirty="0" err="1">
                <a:sym typeface="Wingdings" panose="05000000000000000000" pitchFamily="2" charset="2"/>
              </a:rPr>
              <a:t>tipos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mais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comuns</a:t>
            </a:r>
            <a:r>
              <a:rPr lang="en-US" sz="1600" dirty="0">
                <a:sym typeface="Wingdings" panose="05000000000000000000" pitchFamily="2" charset="2"/>
              </a:rPr>
              <a:t> e </a:t>
            </a:r>
            <a:r>
              <a:rPr lang="en-US" sz="1600" dirty="0" err="1">
                <a:sym typeface="Wingdings" panose="05000000000000000000" pitchFamily="2" charset="2"/>
              </a:rPr>
              <a:t>possíveis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aplicações</a:t>
            </a:r>
            <a:r>
              <a:rPr lang="en-US" sz="1600" dirty="0">
                <a:sym typeface="Wingdings" panose="05000000000000000000" pitchFamily="2" charset="2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ym typeface="Wingdings" panose="05000000000000000000" pitchFamily="2" charset="2"/>
              </a:rPr>
              <a:t>Não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teremos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exemplos</a:t>
            </a:r>
            <a:r>
              <a:rPr lang="en-US" sz="1600" dirty="0">
                <a:sym typeface="Wingdings" panose="05000000000000000000" pitchFamily="2" charset="2"/>
              </a:rPr>
              <a:t> de </a:t>
            </a:r>
            <a:r>
              <a:rPr lang="en-US" sz="1600" dirty="0" err="1">
                <a:sym typeface="Wingdings" panose="05000000000000000000" pitchFamily="2" charset="2"/>
              </a:rPr>
              <a:t>implementação</a:t>
            </a:r>
            <a:r>
              <a:rPr lang="en-US" sz="1600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600" b="1" dirty="0">
              <a:sym typeface="Wingdings" panose="05000000000000000000" pitchFamily="2" charset="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dirty="0"/>
              <a:t>Como estarei </a:t>
            </a:r>
            <a:r>
              <a:rPr lang="pt-BR" sz="1600" b="1" dirty="0">
                <a:sym typeface="Wingdings" panose="05000000000000000000" pitchFamily="2" charset="2"/>
              </a:rPr>
              <a:t> </a:t>
            </a:r>
            <a:r>
              <a:rPr lang="pt-BR" sz="1600" dirty="0">
                <a:sym typeface="Wingdings" panose="05000000000000000000" pitchFamily="2" charset="2"/>
              </a:rPr>
              <a:t>Com dúvidas, preparado para ler ou conversar em alto nível, mas com certeza com mais dúvidas do que conhecimento... </a:t>
            </a:r>
          </a:p>
          <a:p>
            <a:endParaRPr lang="pt-BR" sz="1400" b="1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4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8B1CB-06F0-4EF3-B58F-D7B00E25312A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974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Google</a:t>
            </a:r>
            <a:r>
              <a:rPr lang="en-US" sz="1600" dirty="0"/>
              <a:t> – Google </a:t>
            </a:r>
            <a:r>
              <a:rPr lang="en-US" sz="1600" dirty="0" err="1"/>
              <a:t>Colab</a:t>
            </a:r>
            <a:r>
              <a:rPr lang="en-US" sz="1600" dirty="0"/>
              <a:t>, </a:t>
            </a:r>
            <a:r>
              <a:rPr lang="en-US" sz="1600" dirty="0" err="1"/>
              <a:t>Tensorflow</a:t>
            </a:r>
            <a:r>
              <a:rPr lang="en-US" sz="1600" dirty="0"/>
              <a:t>, </a:t>
            </a:r>
            <a:r>
              <a:rPr lang="en-US" sz="1600" dirty="0" err="1"/>
              <a:t>tutoriais</a:t>
            </a:r>
            <a:endParaRPr lang="en-US" sz="16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Facebook</a:t>
            </a:r>
            <a:r>
              <a:rPr lang="en-US" sz="1600" dirty="0"/>
              <a:t> – </a:t>
            </a:r>
            <a:r>
              <a:rPr lang="en-US" sz="1600" dirty="0" err="1"/>
              <a:t>Pytorch</a:t>
            </a:r>
            <a:r>
              <a:rPr lang="en-US" sz="1600" dirty="0"/>
              <a:t>, Roberta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Amazon</a:t>
            </a:r>
            <a:r>
              <a:rPr lang="en-US" sz="1600" dirty="0"/>
              <a:t> – Ambientes de para </a:t>
            </a:r>
            <a:r>
              <a:rPr lang="en-US" sz="1600" dirty="0" err="1"/>
              <a:t>treino</a:t>
            </a:r>
            <a:r>
              <a:rPr lang="en-US" sz="1600" dirty="0"/>
              <a:t> e </a:t>
            </a:r>
            <a:r>
              <a:rPr lang="en-US" sz="1600" dirty="0" err="1"/>
              <a:t>execução</a:t>
            </a:r>
            <a:r>
              <a:rPr lang="en-US" sz="1600" dirty="0"/>
              <a:t> de </a:t>
            </a:r>
            <a:r>
              <a:rPr lang="en-US" sz="1600" dirty="0" err="1"/>
              <a:t>modelos</a:t>
            </a:r>
            <a:endParaRPr lang="en-US" sz="16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/>
              <a:t>Neuralmind</a:t>
            </a:r>
            <a:r>
              <a:rPr lang="en-US" sz="1600" dirty="0"/>
              <a:t> – </a:t>
            </a:r>
            <a:r>
              <a:rPr lang="en-US" sz="1600" dirty="0" err="1"/>
              <a:t>BERTimbau</a:t>
            </a:r>
            <a:endParaRPr lang="en-US" sz="16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/>
              <a:t>Hugginfaces</a:t>
            </a:r>
            <a:r>
              <a:rPr lang="en-US" sz="1600" dirty="0"/>
              <a:t> – </a:t>
            </a:r>
            <a:r>
              <a:rPr lang="en-US" sz="1600" dirty="0" err="1"/>
              <a:t>Biblioteca</a:t>
            </a:r>
            <a:r>
              <a:rPr lang="en-US" sz="1600" dirty="0"/>
              <a:t> para </a:t>
            </a:r>
            <a:r>
              <a:rPr lang="en-US" sz="1600" dirty="0" err="1"/>
              <a:t>usos</a:t>
            </a:r>
            <a:r>
              <a:rPr lang="en-US" sz="1600" dirty="0"/>
              <a:t> de Transformer e BERT.</a:t>
            </a:r>
          </a:p>
          <a:p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8B1CB-06F0-4EF3-B58F-D7B00E25312A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656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8B1CB-06F0-4EF3-B58F-D7B00E25312A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0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8B1CB-06F0-4EF3-B58F-D7B00E25312A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716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Dois</a:t>
            </a:r>
            <a:r>
              <a:rPr lang="en-US" dirty="0"/>
              <a:t> Embeddings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conhecidos</a:t>
            </a:r>
            <a:endParaRPr lang="en-US" dirty="0"/>
          </a:p>
          <a:p>
            <a:r>
              <a:rPr lang="en-US" dirty="0"/>
              <a:t>   - Word2Vec – Google</a:t>
            </a:r>
          </a:p>
          <a:p>
            <a:r>
              <a:rPr lang="en-US" dirty="0"/>
              <a:t>   - Glove – </a:t>
            </a:r>
            <a:r>
              <a:rPr lang="en-US" dirty="0" err="1"/>
              <a:t>Standford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Existem</a:t>
            </a:r>
            <a:r>
              <a:rPr lang="en-US" dirty="0"/>
              <a:t> </a:t>
            </a:r>
            <a:r>
              <a:rPr lang="en-US" dirty="0" err="1"/>
              <a:t>opções</a:t>
            </a:r>
            <a:r>
              <a:rPr lang="en-US" dirty="0"/>
              <a:t> de </a:t>
            </a:r>
            <a:r>
              <a:rPr lang="en-US" dirty="0" err="1"/>
              <a:t>quantidade</a:t>
            </a:r>
            <a:r>
              <a:rPr lang="en-US" dirty="0"/>
              <a:t> de tokens (</a:t>
            </a:r>
            <a:r>
              <a:rPr lang="en-US" dirty="0" err="1"/>
              <a:t>vocabulário</a:t>
            </a:r>
            <a:r>
              <a:rPr lang="en-US" dirty="0"/>
              <a:t>) e </a:t>
            </a:r>
            <a:r>
              <a:rPr lang="en-US" dirty="0" err="1"/>
              <a:t>tamanho</a:t>
            </a:r>
            <a:r>
              <a:rPr lang="en-US" dirty="0"/>
              <a:t> da </a:t>
            </a:r>
            <a:r>
              <a:rPr lang="en-US" dirty="0" err="1"/>
              <a:t>dimensão</a:t>
            </a:r>
            <a:r>
              <a:rPr lang="en-US" dirty="0"/>
              <a:t>, </a:t>
            </a:r>
            <a:r>
              <a:rPr lang="en-US" dirty="0" err="1"/>
              <a:t>variando</a:t>
            </a:r>
            <a:r>
              <a:rPr lang="en-US" dirty="0"/>
              <a:t> </a:t>
            </a:r>
            <a:r>
              <a:rPr lang="en-US" dirty="0" err="1"/>
              <a:t>detalhes</a:t>
            </a:r>
            <a:r>
              <a:rPr lang="en-US" dirty="0"/>
              <a:t> de </a:t>
            </a:r>
            <a:r>
              <a:rPr lang="en-US" dirty="0" err="1"/>
              <a:t>representação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Glove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representação</a:t>
            </a:r>
            <a:r>
              <a:rPr lang="en-US" dirty="0"/>
              <a:t> para </a:t>
            </a:r>
            <a:r>
              <a:rPr lang="en-US" dirty="0" err="1"/>
              <a:t>vocabulário</a:t>
            </a:r>
            <a:r>
              <a:rPr lang="en-US" dirty="0"/>
              <a:t> do Twitter.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8B1CB-06F0-4EF3-B58F-D7B00E25312A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006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jpeg"/><Relationship Id="rId11" Type="http://schemas.openxmlformats.org/officeDocument/2006/relationships/image" Target="../media/image19.jpeg"/><Relationship Id="rId5" Type="http://schemas.openxmlformats.org/officeDocument/2006/relationships/image" Target="../media/image14.jpeg"/><Relationship Id="rId10" Type="http://schemas.openxmlformats.org/officeDocument/2006/relationships/image" Target="../media/image10.pn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9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jpeg"/><Relationship Id="rId11" Type="http://schemas.openxmlformats.org/officeDocument/2006/relationships/image" Target="../media/image10.png"/><Relationship Id="rId5" Type="http://schemas.openxmlformats.org/officeDocument/2006/relationships/image" Target="../media/image23.jpeg"/><Relationship Id="rId10" Type="http://schemas.openxmlformats.org/officeDocument/2006/relationships/image" Target="../media/image28.jpeg"/><Relationship Id="rId4" Type="http://schemas.openxmlformats.org/officeDocument/2006/relationships/image" Target="../media/image22.jpeg"/><Relationship Id="rId9" Type="http://schemas.openxmlformats.org/officeDocument/2006/relationships/image" Target="../media/image27.jpe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m 53">
            <a:extLst>
              <a:ext uri="{FF2B5EF4-FFF2-40B4-BE49-F238E27FC236}">
                <a16:creationId xmlns:a16="http://schemas.microsoft.com/office/drawing/2014/main" id="{DD5B5F76-D926-4600-BBF4-78428FF758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70891" y="4548979"/>
            <a:ext cx="2047909" cy="2309021"/>
          </a:xfrm>
          <a:prstGeom prst="rect">
            <a:avLst/>
          </a:prstGeom>
        </p:spPr>
      </p:pic>
      <p:pic>
        <p:nvPicPr>
          <p:cNvPr id="24" name="Imagem 23" descr="Depositphotos_21909325_xl-2015.jpg"/>
          <p:cNvPicPr>
            <a:picLocks noChangeAspect="1"/>
          </p:cNvPicPr>
          <p:nvPr userDrawn="1"/>
        </p:nvPicPr>
        <p:blipFill>
          <a:blip r:embed="rId3" cstate="email">
            <a:alphaModFix amt="1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3420" y="0"/>
            <a:ext cx="3498760" cy="2332507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1D426460-6A2E-4AF6-9A43-B3FA30DD47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73834" y="2292331"/>
            <a:ext cx="4079343" cy="228610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32CB3A9-9E22-4AC7-B765-C9D9EFA9C8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1883" y="-11784"/>
            <a:ext cx="2019056" cy="229773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DFCEF64-DCF5-454E-9BB6-6877F0B94F4C}"/>
              </a:ext>
            </a:extLst>
          </p:cNvPr>
          <p:cNvSpPr/>
          <p:nvPr userDrawn="1"/>
        </p:nvSpPr>
        <p:spPr>
          <a:xfrm>
            <a:off x="-13803" y="-2"/>
            <a:ext cx="4069892" cy="23050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DD3F68C-D97A-4ED9-9A55-2725B4571E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280491"/>
            <a:ext cx="6074633" cy="227626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F2C403F-C21F-4647-9EDA-3F036AEE32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60"/>
          <a:stretch/>
        </p:blipFill>
        <p:spPr>
          <a:xfrm>
            <a:off x="-39458" y="4568273"/>
            <a:ext cx="6118115" cy="2305099"/>
          </a:xfrm>
          <a:prstGeom prst="rect">
            <a:avLst/>
          </a:prstGeom>
        </p:spPr>
      </p:pic>
      <p:sp>
        <p:nvSpPr>
          <p:cNvPr id="21" name="Gráfico 34">
            <a:extLst>
              <a:ext uri="{FF2B5EF4-FFF2-40B4-BE49-F238E27FC236}">
                <a16:creationId xmlns:a16="http://schemas.microsoft.com/office/drawing/2014/main" id="{62037715-E005-4A66-B296-D9B446AB04BB}"/>
              </a:ext>
            </a:extLst>
          </p:cNvPr>
          <p:cNvSpPr/>
          <p:nvPr userDrawn="1"/>
        </p:nvSpPr>
        <p:spPr>
          <a:xfrm rot="5400000" flipH="1">
            <a:off x="4934565" y="2277552"/>
            <a:ext cx="1137129" cy="1143007"/>
          </a:xfrm>
          <a:custGeom>
            <a:avLst/>
            <a:gdLst>
              <a:gd name="connsiteX0" fmla="*/ 3667125 w 3667125"/>
              <a:gd name="connsiteY0" fmla="*/ 0 h 3686079"/>
              <a:gd name="connsiteX1" fmla="*/ 0 w 3667125"/>
              <a:gd name="connsiteY1" fmla="*/ 0 h 3686079"/>
              <a:gd name="connsiteX2" fmla="*/ 3667125 w 3667125"/>
              <a:gd name="connsiteY2" fmla="*/ 3686080 h 3686079"/>
              <a:gd name="connsiteX3" fmla="*/ 3667125 w 3667125"/>
              <a:gd name="connsiteY3" fmla="*/ 0 h 368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25" h="3686079">
                <a:moveTo>
                  <a:pt x="3667125" y="0"/>
                </a:moveTo>
                <a:lnTo>
                  <a:pt x="0" y="0"/>
                </a:lnTo>
                <a:cubicBezTo>
                  <a:pt x="0" y="2029492"/>
                  <a:pt x="1640110" y="3675793"/>
                  <a:pt x="3667125" y="3686080"/>
                </a:cubicBezTo>
                <a:lnTo>
                  <a:pt x="3667125" y="0"/>
                </a:lnTo>
                <a:close/>
              </a:path>
            </a:pathLst>
          </a:custGeom>
          <a:solidFill>
            <a:srgbClr val="006FB9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sz="1351"/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35EC0D7A-7BF4-44ED-8F2E-C980F734B2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9482" y="2281454"/>
            <a:ext cx="2031357" cy="2305713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58641E29-13B3-48F9-9D5B-319A196978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08526" y="4569276"/>
            <a:ext cx="2055539" cy="2301603"/>
          </a:xfrm>
          <a:prstGeom prst="rect">
            <a:avLst/>
          </a:prstGeom>
        </p:spPr>
      </p:pic>
      <p:sp>
        <p:nvSpPr>
          <p:cNvPr id="41" name="Gráfico 34">
            <a:extLst>
              <a:ext uri="{FF2B5EF4-FFF2-40B4-BE49-F238E27FC236}">
                <a16:creationId xmlns:a16="http://schemas.microsoft.com/office/drawing/2014/main" id="{982E37E0-0D0F-40BA-8E0C-079E2EA949E9}"/>
              </a:ext>
            </a:extLst>
          </p:cNvPr>
          <p:cNvSpPr/>
          <p:nvPr userDrawn="1"/>
        </p:nvSpPr>
        <p:spPr>
          <a:xfrm rot="10800000">
            <a:off x="6073665" y="1151384"/>
            <a:ext cx="1137129" cy="1143007"/>
          </a:xfrm>
          <a:custGeom>
            <a:avLst/>
            <a:gdLst>
              <a:gd name="connsiteX0" fmla="*/ 3667125 w 3667125"/>
              <a:gd name="connsiteY0" fmla="*/ 0 h 3686079"/>
              <a:gd name="connsiteX1" fmla="*/ 0 w 3667125"/>
              <a:gd name="connsiteY1" fmla="*/ 0 h 3686079"/>
              <a:gd name="connsiteX2" fmla="*/ 3667125 w 3667125"/>
              <a:gd name="connsiteY2" fmla="*/ 3686080 h 3686079"/>
              <a:gd name="connsiteX3" fmla="*/ 3667125 w 3667125"/>
              <a:gd name="connsiteY3" fmla="*/ 0 h 368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25" h="3686079">
                <a:moveTo>
                  <a:pt x="3667125" y="0"/>
                </a:moveTo>
                <a:lnTo>
                  <a:pt x="0" y="0"/>
                </a:lnTo>
                <a:cubicBezTo>
                  <a:pt x="0" y="2029492"/>
                  <a:pt x="1640110" y="3675793"/>
                  <a:pt x="3667125" y="3686080"/>
                </a:cubicBezTo>
                <a:lnTo>
                  <a:pt x="3667125" y="0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sz="1351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2E40AF76-0EAA-470C-B35D-FCB407CF8AD5}"/>
              </a:ext>
            </a:extLst>
          </p:cNvPr>
          <p:cNvSpPr/>
          <p:nvPr userDrawn="1"/>
        </p:nvSpPr>
        <p:spPr>
          <a:xfrm>
            <a:off x="6073665" y="4587359"/>
            <a:ext cx="2047909" cy="2286013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53A01048-E089-40F4-897B-7485D6E90F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8249" y="-5697"/>
            <a:ext cx="4072590" cy="2291797"/>
          </a:xfrm>
          <a:prstGeom prst="rect">
            <a:avLst/>
          </a:prstGeom>
        </p:spPr>
      </p:pic>
      <p:sp>
        <p:nvSpPr>
          <p:cNvPr id="49" name="Retângulo 48">
            <a:extLst>
              <a:ext uri="{FF2B5EF4-FFF2-40B4-BE49-F238E27FC236}">
                <a16:creationId xmlns:a16="http://schemas.microsoft.com/office/drawing/2014/main" id="{C58BAADD-FE80-4C41-9A6F-DD6A3852CDF0}"/>
              </a:ext>
            </a:extLst>
          </p:cNvPr>
          <p:cNvSpPr/>
          <p:nvPr userDrawn="1"/>
        </p:nvSpPr>
        <p:spPr>
          <a:xfrm>
            <a:off x="10156603" y="4581441"/>
            <a:ext cx="2034947" cy="2291932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51" name="Gráfico 3">
            <a:extLst>
              <a:ext uri="{FF2B5EF4-FFF2-40B4-BE49-F238E27FC236}">
                <a16:creationId xmlns:a16="http://schemas.microsoft.com/office/drawing/2014/main" id="{5DBC6E25-F3A4-4669-8A26-1E034FDC7A3E}"/>
              </a:ext>
            </a:extLst>
          </p:cNvPr>
          <p:cNvSpPr/>
          <p:nvPr userDrawn="1"/>
        </p:nvSpPr>
        <p:spPr>
          <a:xfrm>
            <a:off x="8128248" y="-5697"/>
            <a:ext cx="4046768" cy="2286013"/>
          </a:xfrm>
          <a:custGeom>
            <a:avLst/>
            <a:gdLst>
              <a:gd name="connsiteX0" fmla="*/ 2775585 w 2775584"/>
              <a:gd name="connsiteY0" fmla="*/ 857 h 1587626"/>
              <a:gd name="connsiteX1" fmla="*/ 2775585 w 2775584"/>
              <a:gd name="connsiteY1" fmla="*/ 0 h 1587626"/>
              <a:gd name="connsiteX2" fmla="*/ 0 w 2775584"/>
              <a:gd name="connsiteY2" fmla="*/ 0 h 1587626"/>
              <a:gd name="connsiteX3" fmla="*/ 0 w 2775584"/>
              <a:gd name="connsiteY3" fmla="*/ 1587627 h 158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5584" h="1587626">
                <a:moveTo>
                  <a:pt x="2775585" y="857"/>
                </a:moveTo>
                <a:lnTo>
                  <a:pt x="2775585" y="0"/>
                </a:lnTo>
                <a:lnTo>
                  <a:pt x="0" y="0"/>
                </a:lnTo>
                <a:lnTo>
                  <a:pt x="0" y="1587627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sz="1351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79134456-0856-48B8-8136-229BCB8400CC}"/>
              </a:ext>
            </a:extLst>
          </p:cNvPr>
          <p:cNvSpPr/>
          <p:nvPr userDrawn="1"/>
        </p:nvSpPr>
        <p:spPr>
          <a:xfrm>
            <a:off x="8115369" y="2283506"/>
            <a:ext cx="2055539" cy="230651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57" name="Gráfico 30">
            <a:extLst>
              <a:ext uri="{FF2B5EF4-FFF2-40B4-BE49-F238E27FC236}">
                <a16:creationId xmlns:a16="http://schemas.microsoft.com/office/drawing/2014/main" id="{967369C4-7780-45B1-B907-C7E13C26DF37}"/>
              </a:ext>
            </a:extLst>
          </p:cNvPr>
          <p:cNvSpPr/>
          <p:nvPr userDrawn="1"/>
        </p:nvSpPr>
        <p:spPr>
          <a:xfrm>
            <a:off x="-23740" y="0"/>
            <a:ext cx="6118115" cy="6882879"/>
          </a:xfrm>
          <a:custGeom>
            <a:avLst/>
            <a:gdLst>
              <a:gd name="connsiteX0" fmla="*/ 4939919 w 6096000"/>
              <a:gd name="connsiteY0" fmla="*/ 6858000 h 6858000"/>
              <a:gd name="connsiteX1" fmla="*/ 6096000 w 6096000"/>
              <a:gd name="connsiteY1" fmla="*/ 3463925 h 6858000"/>
              <a:gd name="connsiteX2" fmla="*/ 4885119 w 6096000"/>
              <a:gd name="connsiteY2" fmla="*/ 0 h 6858000"/>
              <a:gd name="connsiteX3" fmla="*/ 0 w 6096000"/>
              <a:gd name="connsiteY3" fmla="*/ 0 h 6858000"/>
              <a:gd name="connsiteX4" fmla="*/ 0 w 6096000"/>
              <a:gd name="connsiteY4" fmla="*/ 6858000 h 6858000"/>
              <a:gd name="connsiteX5" fmla="*/ 4939919 w 6096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4939919" y="6858000"/>
                </a:moveTo>
                <a:cubicBezTo>
                  <a:pt x="5664772" y="5919026"/>
                  <a:pt x="6096000" y="4741863"/>
                  <a:pt x="6096000" y="3463925"/>
                </a:cubicBezTo>
                <a:cubicBezTo>
                  <a:pt x="6096000" y="2154111"/>
                  <a:pt x="5642928" y="950151"/>
                  <a:pt x="4885119" y="0"/>
                </a:cubicBezTo>
                <a:lnTo>
                  <a:pt x="0" y="0"/>
                </a:lnTo>
                <a:lnTo>
                  <a:pt x="0" y="6858000"/>
                </a:lnTo>
                <a:lnTo>
                  <a:pt x="4939919" y="6858000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 w="63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sz="1351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FA4E2C44-90B4-4885-A7AD-AEADD68A182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500" y="584886"/>
            <a:ext cx="2485184" cy="100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escova&#10;&#10;Descrição gerada automaticamente">
            <a:extLst>
              <a:ext uri="{FF2B5EF4-FFF2-40B4-BE49-F238E27FC236}">
                <a16:creationId xmlns:a16="http://schemas.microsoft.com/office/drawing/2014/main" id="{8B7AB850-A511-436D-91A6-0964036A84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881"/>
            <a:ext cx="12206216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B443A18-5AB7-44DE-868A-7F9A4570A327}"/>
              </a:ext>
            </a:extLst>
          </p:cNvPr>
          <p:cNvSpPr/>
          <p:nvPr userDrawn="1"/>
        </p:nvSpPr>
        <p:spPr>
          <a:xfrm>
            <a:off x="0" y="0"/>
            <a:ext cx="12206217" cy="685611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1">
            <a:extLst>
              <a:ext uri="{FF2B5EF4-FFF2-40B4-BE49-F238E27FC236}">
                <a16:creationId xmlns:a16="http://schemas.microsoft.com/office/drawing/2014/main" id="{2125E7B1-800B-4EF7-AD7C-543032EACDE2}"/>
              </a:ext>
            </a:extLst>
          </p:cNvPr>
          <p:cNvSpPr/>
          <p:nvPr userDrawn="1"/>
        </p:nvSpPr>
        <p:spPr>
          <a:xfrm>
            <a:off x="0" y="0"/>
            <a:ext cx="12206217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053454 w 12192000"/>
              <a:gd name="connsiteY2" fmla="*/ 2452255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1999 w 12192000"/>
              <a:gd name="connsiteY2" fmla="*/ 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1999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Gráfico 34">
            <a:extLst>
              <a:ext uri="{FF2B5EF4-FFF2-40B4-BE49-F238E27FC236}">
                <a16:creationId xmlns:a16="http://schemas.microsoft.com/office/drawing/2014/main" id="{1E194A48-BEA9-49A6-A9E8-0AF63F7D6658}"/>
              </a:ext>
            </a:extLst>
          </p:cNvPr>
          <p:cNvSpPr/>
          <p:nvPr userDrawn="1"/>
        </p:nvSpPr>
        <p:spPr>
          <a:xfrm rot="16200000">
            <a:off x="11863" y="-11862"/>
            <a:ext cx="4590563" cy="4614288"/>
          </a:xfrm>
          <a:custGeom>
            <a:avLst/>
            <a:gdLst>
              <a:gd name="connsiteX0" fmla="*/ 3667125 w 3667125"/>
              <a:gd name="connsiteY0" fmla="*/ 0 h 3686079"/>
              <a:gd name="connsiteX1" fmla="*/ 0 w 3667125"/>
              <a:gd name="connsiteY1" fmla="*/ 0 h 3686079"/>
              <a:gd name="connsiteX2" fmla="*/ 3667125 w 3667125"/>
              <a:gd name="connsiteY2" fmla="*/ 3686080 h 3686079"/>
              <a:gd name="connsiteX3" fmla="*/ 3667125 w 3667125"/>
              <a:gd name="connsiteY3" fmla="*/ 0 h 368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25" h="3686079">
                <a:moveTo>
                  <a:pt x="3667125" y="0"/>
                </a:moveTo>
                <a:lnTo>
                  <a:pt x="0" y="0"/>
                </a:lnTo>
                <a:cubicBezTo>
                  <a:pt x="0" y="2029492"/>
                  <a:pt x="1640110" y="3675793"/>
                  <a:pt x="3667125" y="3686080"/>
                </a:cubicBezTo>
                <a:lnTo>
                  <a:pt x="3667125" y="0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1"/>
          </a:p>
        </p:txBody>
      </p:sp>
      <p:pic>
        <p:nvPicPr>
          <p:cNvPr id="40" name="Imagem 39" descr="Uma imagem contendo desenho&#10;&#10;Descrição gerada automaticamente">
            <a:extLst>
              <a:ext uri="{FF2B5EF4-FFF2-40B4-BE49-F238E27FC236}">
                <a16:creationId xmlns:a16="http://schemas.microsoft.com/office/drawing/2014/main" id="{984F6A12-ECC4-4805-A7C4-C830236ECAF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181" y="6167652"/>
            <a:ext cx="1217596" cy="25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0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B7AB850-A511-436D-91A6-0964036A84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881"/>
            <a:ext cx="12192000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B443A18-5AB7-44DE-868A-7F9A4570A327}"/>
              </a:ext>
            </a:extLst>
          </p:cNvPr>
          <p:cNvSpPr/>
          <p:nvPr userDrawn="1"/>
        </p:nvSpPr>
        <p:spPr>
          <a:xfrm>
            <a:off x="1" y="0"/>
            <a:ext cx="12191998" cy="685611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1">
            <a:extLst>
              <a:ext uri="{FF2B5EF4-FFF2-40B4-BE49-F238E27FC236}">
                <a16:creationId xmlns:a16="http://schemas.microsoft.com/office/drawing/2014/main" id="{2125E7B1-800B-4EF7-AD7C-543032EACDE2}"/>
              </a:ext>
            </a:extLst>
          </p:cNvPr>
          <p:cNvSpPr/>
          <p:nvPr userDrawn="1"/>
        </p:nvSpPr>
        <p:spPr>
          <a:xfrm>
            <a:off x="0" y="0"/>
            <a:ext cx="12206217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053454 w 12192000"/>
              <a:gd name="connsiteY2" fmla="*/ 2452255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1999 w 12192000"/>
              <a:gd name="connsiteY2" fmla="*/ 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1999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Gráfico 34">
            <a:extLst>
              <a:ext uri="{FF2B5EF4-FFF2-40B4-BE49-F238E27FC236}">
                <a16:creationId xmlns:a16="http://schemas.microsoft.com/office/drawing/2014/main" id="{1E194A48-BEA9-49A6-A9E8-0AF63F7D6658}"/>
              </a:ext>
            </a:extLst>
          </p:cNvPr>
          <p:cNvSpPr/>
          <p:nvPr userDrawn="1"/>
        </p:nvSpPr>
        <p:spPr>
          <a:xfrm rot="16200000">
            <a:off x="11863" y="-11862"/>
            <a:ext cx="4590563" cy="4614288"/>
          </a:xfrm>
          <a:custGeom>
            <a:avLst/>
            <a:gdLst>
              <a:gd name="connsiteX0" fmla="*/ 3667125 w 3667125"/>
              <a:gd name="connsiteY0" fmla="*/ 0 h 3686079"/>
              <a:gd name="connsiteX1" fmla="*/ 0 w 3667125"/>
              <a:gd name="connsiteY1" fmla="*/ 0 h 3686079"/>
              <a:gd name="connsiteX2" fmla="*/ 3667125 w 3667125"/>
              <a:gd name="connsiteY2" fmla="*/ 3686080 h 3686079"/>
              <a:gd name="connsiteX3" fmla="*/ 3667125 w 3667125"/>
              <a:gd name="connsiteY3" fmla="*/ 0 h 368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25" h="3686079">
                <a:moveTo>
                  <a:pt x="3667125" y="0"/>
                </a:moveTo>
                <a:lnTo>
                  <a:pt x="0" y="0"/>
                </a:lnTo>
                <a:cubicBezTo>
                  <a:pt x="0" y="2029492"/>
                  <a:pt x="1640110" y="3675793"/>
                  <a:pt x="3667125" y="3686080"/>
                </a:cubicBezTo>
                <a:lnTo>
                  <a:pt x="3667125" y="0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1"/>
          </a:p>
        </p:txBody>
      </p:sp>
      <p:pic>
        <p:nvPicPr>
          <p:cNvPr id="40" name="Imagem 39" descr="Uma imagem contendo desenho&#10;&#10;Descrição gerada automaticamente">
            <a:extLst>
              <a:ext uri="{FF2B5EF4-FFF2-40B4-BE49-F238E27FC236}">
                <a16:creationId xmlns:a16="http://schemas.microsoft.com/office/drawing/2014/main" id="{984F6A12-ECC4-4805-A7C4-C830236ECAF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181" y="6167652"/>
            <a:ext cx="1217596" cy="25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18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B7AB850-A511-436D-91A6-0964036A84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3865"/>
            <a:ext cx="12192000" cy="684650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B443A18-5AB7-44DE-868A-7F9A4570A327}"/>
              </a:ext>
            </a:extLst>
          </p:cNvPr>
          <p:cNvSpPr/>
          <p:nvPr userDrawn="1"/>
        </p:nvSpPr>
        <p:spPr>
          <a:xfrm>
            <a:off x="0" y="0"/>
            <a:ext cx="12191999" cy="685611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1">
            <a:extLst>
              <a:ext uri="{FF2B5EF4-FFF2-40B4-BE49-F238E27FC236}">
                <a16:creationId xmlns:a16="http://schemas.microsoft.com/office/drawing/2014/main" id="{2125E7B1-800B-4EF7-AD7C-543032EACDE2}"/>
              </a:ext>
            </a:extLst>
          </p:cNvPr>
          <p:cNvSpPr/>
          <p:nvPr userDrawn="1"/>
        </p:nvSpPr>
        <p:spPr>
          <a:xfrm>
            <a:off x="0" y="0"/>
            <a:ext cx="12206217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053454 w 12192000"/>
              <a:gd name="connsiteY2" fmla="*/ 2452255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1999 w 12192000"/>
              <a:gd name="connsiteY2" fmla="*/ 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1999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Gráfico 34">
            <a:extLst>
              <a:ext uri="{FF2B5EF4-FFF2-40B4-BE49-F238E27FC236}">
                <a16:creationId xmlns:a16="http://schemas.microsoft.com/office/drawing/2014/main" id="{1E194A48-BEA9-49A6-A9E8-0AF63F7D6658}"/>
              </a:ext>
            </a:extLst>
          </p:cNvPr>
          <p:cNvSpPr/>
          <p:nvPr userDrawn="1"/>
        </p:nvSpPr>
        <p:spPr>
          <a:xfrm rot="16200000">
            <a:off x="11863" y="-11862"/>
            <a:ext cx="4590563" cy="4614288"/>
          </a:xfrm>
          <a:custGeom>
            <a:avLst/>
            <a:gdLst>
              <a:gd name="connsiteX0" fmla="*/ 3667125 w 3667125"/>
              <a:gd name="connsiteY0" fmla="*/ 0 h 3686079"/>
              <a:gd name="connsiteX1" fmla="*/ 0 w 3667125"/>
              <a:gd name="connsiteY1" fmla="*/ 0 h 3686079"/>
              <a:gd name="connsiteX2" fmla="*/ 3667125 w 3667125"/>
              <a:gd name="connsiteY2" fmla="*/ 3686080 h 3686079"/>
              <a:gd name="connsiteX3" fmla="*/ 3667125 w 3667125"/>
              <a:gd name="connsiteY3" fmla="*/ 0 h 368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25" h="3686079">
                <a:moveTo>
                  <a:pt x="3667125" y="0"/>
                </a:moveTo>
                <a:lnTo>
                  <a:pt x="0" y="0"/>
                </a:lnTo>
                <a:cubicBezTo>
                  <a:pt x="0" y="2029492"/>
                  <a:pt x="1640110" y="3675793"/>
                  <a:pt x="3667125" y="3686080"/>
                </a:cubicBezTo>
                <a:lnTo>
                  <a:pt x="3667125" y="0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1"/>
          </a:p>
        </p:txBody>
      </p:sp>
      <p:pic>
        <p:nvPicPr>
          <p:cNvPr id="40" name="Imagem 39" descr="Uma imagem contendo desenho&#10;&#10;Descrição gerada automaticamente">
            <a:extLst>
              <a:ext uri="{FF2B5EF4-FFF2-40B4-BE49-F238E27FC236}">
                <a16:creationId xmlns:a16="http://schemas.microsoft.com/office/drawing/2014/main" id="{984F6A12-ECC4-4805-A7C4-C830236ECAF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181" y="6167652"/>
            <a:ext cx="1217596" cy="25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18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B443A18-5AB7-44DE-868A-7F9A4570A327}"/>
              </a:ext>
            </a:extLst>
          </p:cNvPr>
          <p:cNvSpPr/>
          <p:nvPr userDrawn="1"/>
        </p:nvSpPr>
        <p:spPr>
          <a:xfrm>
            <a:off x="0" y="0"/>
            <a:ext cx="12206217" cy="6856119"/>
          </a:xfrm>
          <a:prstGeom prst="rect">
            <a:avLst/>
          </a:prstGeom>
          <a:solidFill>
            <a:srgbClr val="008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1">
            <a:extLst>
              <a:ext uri="{FF2B5EF4-FFF2-40B4-BE49-F238E27FC236}">
                <a16:creationId xmlns:a16="http://schemas.microsoft.com/office/drawing/2014/main" id="{2125E7B1-800B-4EF7-AD7C-543032EACDE2}"/>
              </a:ext>
            </a:extLst>
          </p:cNvPr>
          <p:cNvSpPr/>
          <p:nvPr userDrawn="1"/>
        </p:nvSpPr>
        <p:spPr>
          <a:xfrm>
            <a:off x="0" y="0"/>
            <a:ext cx="12206217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053454 w 12192000"/>
              <a:gd name="connsiteY2" fmla="*/ 2452255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1999 w 12192000"/>
              <a:gd name="connsiteY2" fmla="*/ 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1999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Gráfico 34">
            <a:extLst>
              <a:ext uri="{FF2B5EF4-FFF2-40B4-BE49-F238E27FC236}">
                <a16:creationId xmlns:a16="http://schemas.microsoft.com/office/drawing/2014/main" id="{1E194A48-BEA9-49A6-A9E8-0AF63F7D6658}"/>
              </a:ext>
            </a:extLst>
          </p:cNvPr>
          <p:cNvSpPr/>
          <p:nvPr userDrawn="1"/>
        </p:nvSpPr>
        <p:spPr>
          <a:xfrm rot="16200000">
            <a:off x="11863" y="-11862"/>
            <a:ext cx="4590563" cy="4614288"/>
          </a:xfrm>
          <a:custGeom>
            <a:avLst/>
            <a:gdLst>
              <a:gd name="connsiteX0" fmla="*/ 3667125 w 3667125"/>
              <a:gd name="connsiteY0" fmla="*/ 0 h 3686079"/>
              <a:gd name="connsiteX1" fmla="*/ 0 w 3667125"/>
              <a:gd name="connsiteY1" fmla="*/ 0 h 3686079"/>
              <a:gd name="connsiteX2" fmla="*/ 3667125 w 3667125"/>
              <a:gd name="connsiteY2" fmla="*/ 3686080 h 3686079"/>
              <a:gd name="connsiteX3" fmla="*/ 3667125 w 3667125"/>
              <a:gd name="connsiteY3" fmla="*/ 0 h 368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25" h="3686079">
                <a:moveTo>
                  <a:pt x="3667125" y="0"/>
                </a:moveTo>
                <a:lnTo>
                  <a:pt x="0" y="0"/>
                </a:lnTo>
                <a:cubicBezTo>
                  <a:pt x="0" y="2029492"/>
                  <a:pt x="1640110" y="3675793"/>
                  <a:pt x="3667125" y="3686080"/>
                </a:cubicBezTo>
                <a:lnTo>
                  <a:pt x="3667125" y="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1"/>
          </a:p>
        </p:txBody>
      </p:sp>
      <p:pic>
        <p:nvPicPr>
          <p:cNvPr id="40" name="Imagem 39" descr="Uma imagem contendo desenho&#10;&#10;Descrição gerada automaticamente">
            <a:extLst>
              <a:ext uri="{FF2B5EF4-FFF2-40B4-BE49-F238E27FC236}">
                <a16:creationId xmlns:a16="http://schemas.microsoft.com/office/drawing/2014/main" id="{984F6A12-ECC4-4805-A7C4-C830236ECA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181" y="6167652"/>
            <a:ext cx="1217596" cy="25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77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ao ar livre, homem, água, tábua&#10;&#10;Descrição gerada automaticamente">
            <a:extLst>
              <a:ext uri="{FF2B5EF4-FFF2-40B4-BE49-F238E27FC236}">
                <a16:creationId xmlns:a16="http://schemas.microsoft.com/office/drawing/2014/main" id="{FA2EB0EF-2C7E-49C1-8340-8CC35DCA11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206216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B443A18-5AB7-44DE-868A-7F9A4570A327}"/>
              </a:ext>
            </a:extLst>
          </p:cNvPr>
          <p:cNvSpPr/>
          <p:nvPr userDrawn="1"/>
        </p:nvSpPr>
        <p:spPr>
          <a:xfrm>
            <a:off x="0" y="0"/>
            <a:ext cx="12206217" cy="6856119"/>
          </a:xfrm>
          <a:prstGeom prst="rect">
            <a:avLst/>
          </a:prstGeom>
          <a:solidFill>
            <a:srgbClr val="008D7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1">
            <a:extLst>
              <a:ext uri="{FF2B5EF4-FFF2-40B4-BE49-F238E27FC236}">
                <a16:creationId xmlns:a16="http://schemas.microsoft.com/office/drawing/2014/main" id="{2125E7B1-800B-4EF7-AD7C-543032EACDE2}"/>
              </a:ext>
            </a:extLst>
          </p:cNvPr>
          <p:cNvSpPr/>
          <p:nvPr userDrawn="1"/>
        </p:nvSpPr>
        <p:spPr>
          <a:xfrm>
            <a:off x="0" y="0"/>
            <a:ext cx="12206217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053454 w 12192000"/>
              <a:gd name="connsiteY2" fmla="*/ 2452255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1999 w 12192000"/>
              <a:gd name="connsiteY2" fmla="*/ 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1999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Gráfico 34">
            <a:extLst>
              <a:ext uri="{FF2B5EF4-FFF2-40B4-BE49-F238E27FC236}">
                <a16:creationId xmlns:a16="http://schemas.microsoft.com/office/drawing/2014/main" id="{1E194A48-BEA9-49A6-A9E8-0AF63F7D6658}"/>
              </a:ext>
            </a:extLst>
          </p:cNvPr>
          <p:cNvSpPr/>
          <p:nvPr userDrawn="1"/>
        </p:nvSpPr>
        <p:spPr>
          <a:xfrm rot="16200000">
            <a:off x="11863" y="-11862"/>
            <a:ext cx="4590563" cy="4614288"/>
          </a:xfrm>
          <a:custGeom>
            <a:avLst/>
            <a:gdLst>
              <a:gd name="connsiteX0" fmla="*/ 3667125 w 3667125"/>
              <a:gd name="connsiteY0" fmla="*/ 0 h 3686079"/>
              <a:gd name="connsiteX1" fmla="*/ 0 w 3667125"/>
              <a:gd name="connsiteY1" fmla="*/ 0 h 3686079"/>
              <a:gd name="connsiteX2" fmla="*/ 3667125 w 3667125"/>
              <a:gd name="connsiteY2" fmla="*/ 3686080 h 3686079"/>
              <a:gd name="connsiteX3" fmla="*/ 3667125 w 3667125"/>
              <a:gd name="connsiteY3" fmla="*/ 0 h 368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25" h="3686079">
                <a:moveTo>
                  <a:pt x="3667125" y="0"/>
                </a:moveTo>
                <a:lnTo>
                  <a:pt x="0" y="0"/>
                </a:lnTo>
                <a:cubicBezTo>
                  <a:pt x="0" y="2029492"/>
                  <a:pt x="1640110" y="3675793"/>
                  <a:pt x="3667125" y="3686080"/>
                </a:cubicBezTo>
                <a:lnTo>
                  <a:pt x="3667125" y="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1"/>
          </a:p>
        </p:txBody>
      </p:sp>
      <p:pic>
        <p:nvPicPr>
          <p:cNvPr id="40" name="Imagem 39" descr="Uma imagem contendo desenho&#10;&#10;Descrição gerada automaticamente">
            <a:extLst>
              <a:ext uri="{FF2B5EF4-FFF2-40B4-BE49-F238E27FC236}">
                <a16:creationId xmlns:a16="http://schemas.microsoft.com/office/drawing/2014/main" id="{984F6A12-ECC4-4805-A7C4-C830236ECAF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181" y="6167652"/>
            <a:ext cx="1217596" cy="25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45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ao ar livre, homem, água, tábua&#10;&#10;Descrição gerada automaticamente">
            <a:extLst>
              <a:ext uri="{FF2B5EF4-FFF2-40B4-BE49-F238E27FC236}">
                <a16:creationId xmlns:a16="http://schemas.microsoft.com/office/drawing/2014/main" id="{FA2EB0EF-2C7E-49C1-8340-8CC35DCA11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B443A18-5AB7-44DE-868A-7F9A4570A327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8D7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1">
            <a:extLst>
              <a:ext uri="{FF2B5EF4-FFF2-40B4-BE49-F238E27FC236}">
                <a16:creationId xmlns:a16="http://schemas.microsoft.com/office/drawing/2014/main" id="{2125E7B1-800B-4EF7-AD7C-543032EACDE2}"/>
              </a:ext>
            </a:extLst>
          </p:cNvPr>
          <p:cNvSpPr/>
          <p:nvPr userDrawn="1"/>
        </p:nvSpPr>
        <p:spPr>
          <a:xfrm>
            <a:off x="0" y="0"/>
            <a:ext cx="12206217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053454 w 12192000"/>
              <a:gd name="connsiteY2" fmla="*/ 2452255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1999 w 12192000"/>
              <a:gd name="connsiteY2" fmla="*/ 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1999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Gráfico 34">
            <a:extLst>
              <a:ext uri="{FF2B5EF4-FFF2-40B4-BE49-F238E27FC236}">
                <a16:creationId xmlns:a16="http://schemas.microsoft.com/office/drawing/2014/main" id="{1E194A48-BEA9-49A6-A9E8-0AF63F7D6658}"/>
              </a:ext>
            </a:extLst>
          </p:cNvPr>
          <p:cNvSpPr/>
          <p:nvPr userDrawn="1"/>
        </p:nvSpPr>
        <p:spPr>
          <a:xfrm rot="16200000">
            <a:off x="11863" y="-11862"/>
            <a:ext cx="4590563" cy="4614288"/>
          </a:xfrm>
          <a:custGeom>
            <a:avLst/>
            <a:gdLst>
              <a:gd name="connsiteX0" fmla="*/ 3667125 w 3667125"/>
              <a:gd name="connsiteY0" fmla="*/ 0 h 3686079"/>
              <a:gd name="connsiteX1" fmla="*/ 0 w 3667125"/>
              <a:gd name="connsiteY1" fmla="*/ 0 h 3686079"/>
              <a:gd name="connsiteX2" fmla="*/ 3667125 w 3667125"/>
              <a:gd name="connsiteY2" fmla="*/ 3686080 h 3686079"/>
              <a:gd name="connsiteX3" fmla="*/ 3667125 w 3667125"/>
              <a:gd name="connsiteY3" fmla="*/ 0 h 368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25" h="3686079">
                <a:moveTo>
                  <a:pt x="3667125" y="0"/>
                </a:moveTo>
                <a:lnTo>
                  <a:pt x="0" y="0"/>
                </a:lnTo>
                <a:cubicBezTo>
                  <a:pt x="0" y="2029492"/>
                  <a:pt x="1640110" y="3675793"/>
                  <a:pt x="3667125" y="3686080"/>
                </a:cubicBezTo>
                <a:lnTo>
                  <a:pt x="3667125" y="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1"/>
          </a:p>
        </p:txBody>
      </p:sp>
      <p:pic>
        <p:nvPicPr>
          <p:cNvPr id="40" name="Imagem 39" descr="Uma imagem contendo desenho&#10;&#10;Descrição gerada automaticamente">
            <a:extLst>
              <a:ext uri="{FF2B5EF4-FFF2-40B4-BE49-F238E27FC236}">
                <a16:creationId xmlns:a16="http://schemas.microsoft.com/office/drawing/2014/main" id="{984F6A12-ECC4-4805-A7C4-C830236ECAF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181" y="6167652"/>
            <a:ext cx="1217596" cy="25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Stock-866149824_GPUBLI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25733"/>
            <a:ext cx="12192000" cy="683226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B443A18-5AB7-44DE-868A-7F9A4570A327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8D7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1">
            <a:extLst>
              <a:ext uri="{FF2B5EF4-FFF2-40B4-BE49-F238E27FC236}">
                <a16:creationId xmlns:a16="http://schemas.microsoft.com/office/drawing/2014/main" id="{2125E7B1-800B-4EF7-AD7C-543032EACDE2}"/>
              </a:ext>
            </a:extLst>
          </p:cNvPr>
          <p:cNvSpPr/>
          <p:nvPr userDrawn="1"/>
        </p:nvSpPr>
        <p:spPr>
          <a:xfrm>
            <a:off x="0" y="0"/>
            <a:ext cx="12206217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053454 w 12192000"/>
              <a:gd name="connsiteY2" fmla="*/ 2452255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1999 w 12192000"/>
              <a:gd name="connsiteY2" fmla="*/ 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1999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Gráfico 34">
            <a:extLst>
              <a:ext uri="{FF2B5EF4-FFF2-40B4-BE49-F238E27FC236}">
                <a16:creationId xmlns:a16="http://schemas.microsoft.com/office/drawing/2014/main" id="{1E194A48-BEA9-49A6-A9E8-0AF63F7D6658}"/>
              </a:ext>
            </a:extLst>
          </p:cNvPr>
          <p:cNvSpPr/>
          <p:nvPr userDrawn="1"/>
        </p:nvSpPr>
        <p:spPr>
          <a:xfrm rot="16200000">
            <a:off x="11863" y="-11862"/>
            <a:ext cx="4590563" cy="4614288"/>
          </a:xfrm>
          <a:custGeom>
            <a:avLst/>
            <a:gdLst>
              <a:gd name="connsiteX0" fmla="*/ 3667125 w 3667125"/>
              <a:gd name="connsiteY0" fmla="*/ 0 h 3686079"/>
              <a:gd name="connsiteX1" fmla="*/ 0 w 3667125"/>
              <a:gd name="connsiteY1" fmla="*/ 0 h 3686079"/>
              <a:gd name="connsiteX2" fmla="*/ 3667125 w 3667125"/>
              <a:gd name="connsiteY2" fmla="*/ 3686080 h 3686079"/>
              <a:gd name="connsiteX3" fmla="*/ 3667125 w 3667125"/>
              <a:gd name="connsiteY3" fmla="*/ 0 h 368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25" h="3686079">
                <a:moveTo>
                  <a:pt x="3667125" y="0"/>
                </a:moveTo>
                <a:lnTo>
                  <a:pt x="0" y="0"/>
                </a:lnTo>
                <a:cubicBezTo>
                  <a:pt x="0" y="2029492"/>
                  <a:pt x="1640110" y="3675793"/>
                  <a:pt x="3667125" y="3686080"/>
                </a:cubicBezTo>
                <a:lnTo>
                  <a:pt x="3667125" y="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1"/>
          </a:p>
        </p:txBody>
      </p:sp>
      <p:pic>
        <p:nvPicPr>
          <p:cNvPr id="40" name="Imagem 39" descr="Uma imagem contendo desenho&#10;&#10;Descrição gerada automaticamente">
            <a:extLst>
              <a:ext uri="{FF2B5EF4-FFF2-40B4-BE49-F238E27FC236}">
                <a16:creationId xmlns:a16="http://schemas.microsoft.com/office/drawing/2014/main" id="{984F6A12-ECC4-4805-A7C4-C830236ECAF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181" y="6167652"/>
            <a:ext cx="1217596" cy="25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45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iStock-941729686_GPUBLI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B443A18-5AB7-44DE-868A-7F9A4570A327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8D7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1">
            <a:extLst>
              <a:ext uri="{FF2B5EF4-FFF2-40B4-BE49-F238E27FC236}">
                <a16:creationId xmlns:a16="http://schemas.microsoft.com/office/drawing/2014/main" id="{2125E7B1-800B-4EF7-AD7C-543032EACDE2}"/>
              </a:ext>
            </a:extLst>
          </p:cNvPr>
          <p:cNvSpPr/>
          <p:nvPr userDrawn="1"/>
        </p:nvSpPr>
        <p:spPr>
          <a:xfrm>
            <a:off x="0" y="0"/>
            <a:ext cx="12206217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053454 w 12192000"/>
              <a:gd name="connsiteY2" fmla="*/ 2452255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1999 w 12192000"/>
              <a:gd name="connsiteY2" fmla="*/ 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1999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Gráfico 34">
            <a:extLst>
              <a:ext uri="{FF2B5EF4-FFF2-40B4-BE49-F238E27FC236}">
                <a16:creationId xmlns:a16="http://schemas.microsoft.com/office/drawing/2014/main" id="{1E194A48-BEA9-49A6-A9E8-0AF63F7D6658}"/>
              </a:ext>
            </a:extLst>
          </p:cNvPr>
          <p:cNvSpPr/>
          <p:nvPr userDrawn="1"/>
        </p:nvSpPr>
        <p:spPr>
          <a:xfrm rot="16200000">
            <a:off x="11863" y="-11862"/>
            <a:ext cx="4590563" cy="4614288"/>
          </a:xfrm>
          <a:custGeom>
            <a:avLst/>
            <a:gdLst>
              <a:gd name="connsiteX0" fmla="*/ 3667125 w 3667125"/>
              <a:gd name="connsiteY0" fmla="*/ 0 h 3686079"/>
              <a:gd name="connsiteX1" fmla="*/ 0 w 3667125"/>
              <a:gd name="connsiteY1" fmla="*/ 0 h 3686079"/>
              <a:gd name="connsiteX2" fmla="*/ 3667125 w 3667125"/>
              <a:gd name="connsiteY2" fmla="*/ 3686080 h 3686079"/>
              <a:gd name="connsiteX3" fmla="*/ 3667125 w 3667125"/>
              <a:gd name="connsiteY3" fmla="*/ 0 h 368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25" h="3686079">
                <a:moveTo>
                  <a:pt x="3667125" y="0"/>
                </a:moveTo>
                <a:lnTo>
                  <a:pt x="0" y="0"/>
                </a:lnTo>
                <a:cubicBezTo>
                  <a:pt x="0" y="2029492"/>
                  <a:pt x="1640110" y="3675793"/>
                  <a:pt x="3667125" y="3686080"/>
                </a:cubicBezTo>
                <a:lnTo>
                  <a:pt x="3667125" y="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1"/>
          </a:p>
        </p:txBody>
      </p:sp>
      <p:pic>
        <p:nvPicPr>
          <p:cNvPr id="40" name="Imagem 39" descr="Uma imagem contendo desenho&#10;&#10;Descrição gerada automaticamente">
            <a:extLst>
              <a:ext uri="{FF2B5EF4-FFF2-40B4-BE49-F238E27FC236}">
                <a16:creationId xmlns:a16="http://schemas.microsoft.com/office/drawing/2014/main" id="{984F6A12-ECC4-4805-A7C4-C830236ECAF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181" y="6167652"/>
            <a:ext cx="1217596" cy="25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45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18299C3-DD63-4B2F-9BF1-7C262B840938}"/>
              </a:ext>
            </a:extLst>
          </p:cNvPr>
          <p:cNvSpPr/>
          <p:nvPr userDrawn="1"/>
        </p:nvSpPr>
        <p:spPr>
          <a:xfrm>
            <a:off x="0" y="0"/>
            <a:ext cx="12206217" cy="6856119"/>
          </a:xfrm>
          <a:prstGeom prst="rect">
            <a:avLst/>
          </a:prstGeom>
          <a:solidFill>
            <a:srgbClr val="005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1">
            <a:extLst>
              <a:ext uri="{FF2B5EF4-FFF2-40B4-BE49-F238E27FC236}">
                <a16:creationId xmlns:a16="http://schemas.microsoft.com/office/drawing/2014/main" id="{8E0874A2-5055-42F0-91B0-1C296BF52B78}"/>
              </a:ext>
            </a:extLst>
          </p:cNvPr>
          <p:cNvSpPr/>
          <p:nvPr userDrawn="1"/>
        </p:nvSpPr>
        <p:spPr>
          <a:xfrm>
            <a:off x="0" y="0"/>
            <a:ext cx="12206217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053454 w 12192000"/>
              <a:gd name="connsiteY2" fmla="*/ 2452255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1999 w 12192000"/>
              <a:gd name="connsiteY2" fmla="*/ 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1999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Gráfico 34">
            <a:extLst>
              <a:ext uri="{FF2B5EF4-FFF2-40B4-BE49-F238E27FC236}">
                <a16:creationId xmlns:a16="http://schemas.microsoft.com/office/drawing/2014/main" id="{89477C3C-95F9-42D2-A478-B8B6CEF66413}"/>
              </a:ext>
            </a:extLst>
          </p:cNvPr>
          <p:cNvSpPr/>
          <p:nvPr userDrawn="1"/>
        </p:nvSpPr>
        <p:spPr>
          <a:xfrm rot="16200000">
            <a:off x="11863" y="-11862"/>
            <a:ext cx="4590563" cy="4614288"/>
          </a:xfrm>
          <a:custGeom>
            <a:avLst/>
            <a:gdLst>
              <a:gd name="connsiteX0" fmla="*/ 3667125 w 3667125"/>
              <a:gd name="connsiteY0" fmla="*/ 0 h 3686079"/>
              <a:gd name="connsiteX1" fmla="*/ 0 w 3667125"/>
              <a:gd name="connsiteY1" fmla="*/ 0 h 3686079"/>
              <a:gd name="connsiteX2" fmla="*/ 3667125 w 3667125"/>
              <a:gd name="connsiteY2" fmla="*/ 3686080 h 3686079"/>
              <a:gd name="connsiteX3" fmla="*/ 3667125 w 3667125"/>
              <a:gd name="connsiteY3" fmla="*/ 0 h 368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25" h="3686079">
                <a:moveTo>
                  <a:pt x="3667125" y="0"/>
                </a:moveTo>
                <a:lnTo>
                  <a:pt x="0" y="0"/>
                </a:lnTo>
                <a:cubicBezTo>
                  <a:pt x="0" y="2029492"/>
                  <a:pt x="1640110" y="3675793"/>
                  <a:pt x="3667125" y="3686080"/>
                </a:cubicBezTo>
                <a:lnTo>
                  <a:pt x="3667125" y="0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1"/>
          </a:p>
        </p:txBody>
      </p:sp>
      <p:pic>
        <p:nvPicPr>
          <p:cNvPr id="6" name="Imagem 5" descr="Uma imagem contendo desenho&#10;&#10;Descrição gerada automaticamente">
            <a:extLst>
              <a:ext uri="{FF2B5EF4-FFF2-40B4-BE49-F238E27FC236}">
                <a16:creationId xmlns:a16="http://schemas.microsoft.com/office/drawing/2014/main" id="{12831F5D-BAC0-45B3-B828-1A4C5D632B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181" y="6167652"/>
            <a:ext cx="1217596" cy="25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020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ábrica de metal&#10;&#10;Descrição gerada automaticamente">
            <a:extLst>
              <a:ext uri="{FF2B5EF4-FFF2-40B4-BE49-F238E27FC236}">
                <a16:creationId xmlns:a16="http://schemas.microsoft.com/office/drawing/2014/main" id="{77FC13A4-6A8D-417A-8A4C-EB126249B1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206217" cy="68580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218299C3-DD63-4B2F-9BF1-7C262B840938}"/>
              </a:ext>
            </a:extLst>
          </p:cNvPr>
          <p:cNvSpPr/>
          <p:nvPr userDrawn="1"/>
        </p:nvSpPr>
        <p:spPr>
          <a:xfrm>
            <a:off x="0" y="0"/>
            <a:ext cx="12206217" cy="6856119"/>
          </a:xfrm>
          <a:prstGeom prst="rect">
            <a:avLst/>
          </a:prstGeom>
          <a:solidFill>
            <a:srgbClr val="00528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1">
            <a:extLst>
              <a:ext uri="{FF2B5EF4-FFF2-40B4-BE49-F238E27FC236}">
                <a16:creationId xmlns:a16="http://schemas.microsoft.com/office/drawing/2014/main" id="{8E0874A2-5055-42F0-91B0-1C296BF52B78}"/>
              </a:ext>
            </a:extLst>
          </p:cNvPr>
          <p:cNvSpPr/>
          <p:nvPr userDrawn="1"/>
        </p:nvSpPr>
        <p:spPr>
          <a:xfrm>
            <a:off x="0" y="0"/>
            <a:ext cx="12206217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053454 w 12192000"/>
              <a:gd name="connsiteY2" fmla="*/ 2452255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1999 w 12192000"/>
              <a:gd name="connsiteY2" fmla="*/ 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1999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Gráfico 34">
            <a:extLst>
              <a:ext uri="{FF2B5EF4-FFF2-40B4-BE49-F238E27FC236}">
                <a16:creationId xmlns:a16="http://schemas.microsoft.com/office/drawing/2014/main" id="{89477C3C-95F9-42D2-A478-B8B6CEF66413}"/>
              </a:ext>
            </a:extLst>
          </p:cNvPr>
          <p:cNvSpPr/>
          <p:nvPr userDrawn="1"/>
        </p:nvSpPr>
        <p:spPr>
          <a:xfrm rot="16200000">
            <a:off x="11863" y="-11862"/>
            <a:ext cx="4590563" cy="4614288"/>
          </a:xfrm>
          <a:custGeom>
            <a:avLst/>
            <a:gdLst>
              <a:gd name="connsiteX0" fmla="*/ 3667125 w 3667125"/>
              <a:gd name="connsiteY0" fmla="*/ 0 h 3686079"/>
              <a:gd name="connsiteX1" fmla="*/ 0 w 3667125"/>
              <a:gd name="connsiteY1" fmla="*/ 0 h 3686079"/>
              <a:gd name="connsiteX2" fmla="*/ 3667125 w 3667125"/>
              <a:gd name="connsiteY2" fmla="*/ 3686080 h 3686079"/>
              <a:gd name="connsiteX3" fmla="*/ 3667125 w 3667125"/>
              <a:gd name="connsiteY3" fmla="*/ 0 h 368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25" h="3686079">
                <a:moveTo>
                  <a:pt x="3667125" y="0"/>
                </a:moveTo>
                <a:lnTo>
                  <a:pt x="0" y="0"/>
                </a:lnTo>
                <a:cubicBezTo>
                  <a:pt x="0" y="2029492"/>
                  <a:pt x="1640110" y="3675793"/>
                  <a:pt x="3667125" y="3686080"/>
                </a:cubicBezTo>
                <a:lnTo>
                  <a:pt x="3667125" y="0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1"/>
          </a:p>
        </p:txBody>
      </p:sp>
      <p:pic>
        <p:nvPicPr>
          <p:cNvPr id="6" name="Imagem 5" descr="Uma imagem contendo desenho&#10;&#10;Descrição gerada automaticamente">
            <a:extLst>
              <a:ext uri="{FF2B5EF4-FFF2-40B4-BE49-F238E27FC236}">
                <a16:creationId xmlns:a16="http://schemas.microsoft.com/office/drawing/2014/main" id="{12831F5D-BAC0-45B3-B828-1A4C5D632B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181" y="6167652"/>
            <a:ext cx="1217596" cy="25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1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32CB3A9-9E22-4AC7-B765-C9D9EFA9C8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1883" y="0"/>
            <a:ext cx="2019056" cy="227405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DFCEF64-DCF5-454E-9BB6-6877F0B94F4C}"/>
              </a:ext>
            </a:extLst>
          </p:cNvPr>
          <p:cNvSpPr/>
          <p:nvPr userDrawn="1"/>
        </p:nvSpPr>
        <p:spPr>
          <a:xfrm>
            <a:off x="-13803" y="-2"/>
            <a:ext cx="4069892" cy="23050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DD3F68C-D97A-4ED9-9A55-2725B4571E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269733"/>
            <a:ext cx="6085439" cy="227626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F2C403F-C21F-4647-9EDA-3F036AEE32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3803" y="4568273"/>
            <a:ext cx="6094742" cy="2305099"/>
          </a:xfrm>
          <a:prstGeom prst="rect">
            <a:avLst/>
          </a:prstGeom>
        </p:spPr>
      </p:pic>
      <p:sp>
        <p:nvSpPr>
          <p:cNvPr id="21" name="Gráfico 34">
            <a:extLst>
              <a:ext uri="{FF2B5EF4-FFF2-40B4-BE49-F238E27FC236}">
                <a16:creationId xmlns:a16="http://schemas.microsoft.com/office/drawing/2014/main" id="{62037715-E005-4A66-B296-D9B446AB04BB}"/>
              </a:ext>
            </a:extLst>
          </p:cNvPr>
          <p:cNvSpPr/>
          <p:nvPr userDrawn="1"/>
        </p:nvSpPr>
        <p:spPr>
          <a:xfrm rot="5400000" flipH="1">
            <a:off x="4934565" y="2277552"/>
            <a:ext cx="1137129" cy="1143007"/>
          </a:xfrm>
          <a:custGeom>
            <a:avLst/>
            <a:gdLst>
              <a:gd name="connsiteX0" fmla="*/ 3667125 w 3667125"/>
              <a:gd name="connsiteY0" fmla="*/ 0 h 3686079"/>
              <a:gd name="connsiteX1" fmla="*/ 0 w 3667125"/>
              <a:gd name="connsiteY1" fmla="*/ 0 h 3686079"/>
              <a:gd name="connsiteX2" fmla="*/ 3667125 w 3667125"/>
              <a:gd name="connsiteY2" fmla="*/ 3686080 h 3686079"/>
              <a:gd name="connsiteX3" fmla="*/ 3667125 w 3667125"/>
              <a:gd name="connsiteY3" fmla="*/ 0 h 368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25" h="3686079">
                <a:moveTo>
                  <a:pt x="3667125" y="0"/>
                </a:moveTo>
                <a:lnTo>
                  <a:pt x="0" y="0"/>
                </a:lnTo>
                <a:cubicBezTo>
                  <a:pt x="0" y="2029492"/>
                  <a:pt x="1640110" y="3675793"/>
                  <a:pt x="3667125" y="3686080"/>
                </a:cubicBezTo>
                <a:lnTo>
                  <a:pt x="3667125" y="0"/>
                </a:lnTo>
                <a:close/>
              </a:path>
            </a:pathLst>
          </a:custGeom>
          <a:solidFill>
            <a:srgbClr val="006FB9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sz="1351"/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1FC30B85-DB67-4C2C-B9E1-0D06474372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73665" y="2270641"/>
            <a:ext cx="2071469" cy="4587359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35EC0D7A-7BF4-44ED-8F2E-C980F734B2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87"/>
          <a:stretch/>
        </p:blipFill>
        <p:spPr>
          <a:xfrm>
            <a:off x="10169482" y="2267402"/>
            <a:ext cx="2031357" cy="2326206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58641E29-13B3-48F9-9D5B-319A196978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73665" y="-7824"/>
            <a:ext cx="2055539" cy="2284266"/>
          </a:xfrm>
          <a:prstGeom prst="rect">
            <a:avLst/>
          </a:prstGeom>
        </p:spPr>
      </p:pic>
      <p:sp>
        <p:nvSpPr>
          <p:cNvPr id="41" name="Gráfico 34">
            <a:extLst>
              <a:ext uri="{FF2B5EF4-FFF2-40B4-BE49-F238E27FC236}">
                <a16:creationId xmlns:a16="http://schemas.microsoft.com/office/drawing/2014/main" id="{982E37E0-0D0F-40BA-8E0C-079E2EA949E9}"/>
              </a:ext>
            </a:extLst>
          </p:cNvPr>
          <p:cNvSpPr/>
          <p:nvPr userDrawn="1"/>
        </p:nvSpPr>
        <p:spPr>
          <a:xfrm rot="10800000">
            <a:off x="6073665" y="1132334"/>
            <a:ext cx="1137129" cy="1143007"/>
          </a:xfrm>
          <a:custGeom>
            <a:avLst/>
            <a:gdLst>
              <a:gd name="connsiteX0" fmla="*/ 3667125 w 3667125"/>
              <a:gd name="connsiteY0" fmla="*/ 0 h 3686079"/>
              <a:gd name="connsiteX1" fmla="*/ 0 w 3667125"/>
              <a:gd name="connsiteY1" fmla="*/ 0 h 3686079"/>
              <a:gd name="connsiteX2" fmla="*/ 3667125 w 3667125"/>
              <a:gd name="connsiteY2" fmla="*/ 3686080 h 3686079"/>
              <a:gd name="connsiteX3" fmla="*/ 3667125 w 3667125"/>
              <a:gd name="connsiteY3" fmla="*/ 0 h 368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25" h="3686079">
                <a:moveTo>
                  <a:pt x="3667125" y="0"/>
                </a:moveTo>
                <a:lnTo>
                  <a:pt x="0" y="0"/>
                </a:lnTo>
                <a:cubicBezTo>
                  <a:pt x="0" y="2029492"/>
                  <a:pt x="1640110" y="3675793"/>
                  <a:pt x="3667125" y="3686080"/>
                </a:cubicBezTo>
                <a:lnTo>
                  <a:pt x="3667125" y="0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sz="1351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2E40AF76-0EAA-470C-B35D-FCB407CF8AD5}"/>
              </a:ext>
            </a:extLst>
          </p:cNvPr>
          <p:cNvSpPr/>
          <p:nvPr userDrawn="1"/>
        </p:nvSpPr>
        <p:spPr>
          <a:xfrm>
            <a:off x="6080939" y="4581441"/>
            <a:ext cx="2059685" cy="2286013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53A01048-E089-40F4-897B-7485D6E90F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6627" y="-5697"/>
            <a:ext cx="4062937" cy="2291797"/>
          </a:xfrm>
          <a:prstGeom prst="rect">
            <a:avLst/>
          </a:prstGeom>
        </p:spPr>
      </p:pic>
      <p:sp>
        <p:nvSpPr>
          <p:cNvPr id="51" name="Gráfico 3">
            <a:extLst>
              <a:ext uri="{FF2B5EF4-FFF2-40B4-BE49-F238E27FC236}">
                <a16:creationId xmlns:a16="http://schemas.microsoft.com/office/drawing/2014/main" id="{5DBC6E25-F3A4-4669-8A26-1E034FDC7A3E}"/>
              </a:ext>
            </a:extLst>
          </p:cNvPr>
          <p:cNvSpPr/>
          <p:nvPr userDrawn="1"/>
        </p:nvSpPr>
        <p:spPr>
          <a:xfrm>
            <a:off x="8126627" y="-5697"/>
            <a:ext cx="4046768" cy="2286013"/>
          </a:xfrm>
          <a:custGeom>
            <a:avLst/>
            <a:gdLst>
              <a:gd name="connsiteX0" fmla="*/ 2775585 w 2775584"/>
              <a:gd name="connsiteY0" fmla="*/ 857 h 1587626"/>
              <a:gd name="connsiteX1" fmla="*/ 2775585 w 2775584"/>
              <a:gd name="connsiteY1" fmla="*/ 0 h 1587626"/>
              <a:gd name="connsiteX2" fmla="*/ 0 w 2775584"/>
              <a:gd name="connsiteY2" fmla="*/ 0 h 1587626"/>
              <a:gd name="connsiteX3" fmla="*/ 0 w 2775584"/>
              <a:gd name="connsiteY3" fmla="*/ 1587627 h 158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5584" h="1587626">
                <a:moveTo>
                  <a:pt x="2775585" y="857"/>
                </a:moveTo>
                <a:lnTo>
                  <a:pt x="2775585" y="0"/>
                </a:lnTo>
                <a:lnTo>
                  <a:pt x="0" y="0"/>
                </a:lnTo>
                <a:lnTo>
                  <a:pt x="0" y="1587627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sz="1351"/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DD5B5F76-D926-4600-BBF4-78428FF758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1511" y="2293116"/>
            <a:ext cx="2047909" cy="2301239"/>
          </a:xfrm>
          <a:prstGeom prst="rect">
            <a:avLst/>
          </a:prstGeom>
        </p:spPr>
      </p:pic>
      <p:sp>
        <p:nvSpPr>
          <p:cNvPr id="55" name="Retângulo 54">
            <a:extLst>
              <a:ext uri="{FF2B5EF4-FFF2-40B4-BE49-F238E27FC236}">
                <a16:creationId xmlns:a16="http://schemas.microsoft.com/office/drawing/2014/main" id="{79134456-0856-48B8-8136-229BCB8400CC}"/>
              </a:ext>
            </a:extLst>
          </p:cNvPr>
          <p:cNvSpPr/>
          <p:nvPr userDrawn="1"/>
        </p:nvSpPr>
        <p:spPr>
          <a:xfrm>
            <a:off x="8125717" y="2281935"/>
            <a:ext cx="2055539" cy="232226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57" name="Gráfico 30">
            <a:extLst>
              <a:ext uri="{FF2B5EF4-FFF2-40B4-BE49-F238E27FC236}">
                <a16:creationId xmlns:a16="http://schemas.microsoft.com/office/drawing/2014/main" id="{967369C4-7780-45B1-B907-C7E13C26DF37}"/>
              </a:ext>
            </a:extLst>
          </p:cNvPr>
          <p:cNvSpPr/>
          <p:nvPr userDrawn="1"/>
        </p:nvSpPr>
        <p:spPr>
          <a:xfrm>
            <a:off x="-19864" y="0"/>
            <a:ext cx="6118115" cy="6882879"/>
          </a:xfrm>
          <a:custGeom>
            <a:avLst/>
            <a:gdLst>
              <a:gd name="connsiteX0" fmla="*/ 4939919 w 6096000"/>
              <a:gd name="connsiteY0" fmla="*/ 6858000 h 6858000"/>
              <a:gd name="connsiteX1" fmla="*/ 6096000 w 6096000"/>
              <a:gd name="connsiteY1" fmla="*/ 3463925 h 6858000"/>
              <a:gd name="connsiteX2" fmla="*/ 4885119 w 6096000"/>
              <a:gd name="connsiteY2" fmla="*/ 0 h 6858000"/>
              <a:gd name="connsiteX3" fmla="*/ 0 w 6096000"/>
              <a:gd name="connsiteY3" fmla="*/ 0 h 6858000"/>
              <a:gd name="connsiteX4" fmla="*/ 0 w 6096000"/>
              <a:gd name="connsiteY4" fmla="*/ 6858000 h 6858000"/>
              <a:gd name="connsiteX5" fmla="*/ 4939919 w 6096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4939919" y="6858000"/>
                </a:moveTo>
                <a:cubicBezTo>
                  <a:pt x="5664772" y="5919026"/>
                  <a:pt x="6096000" y="4741863"/>
                  <a:pt x="6096000" y="3463925"/>
                </a:cubicBezTo>
                <a:cubicBezTo>
                  <a:pt x="6096000" y="2154111"/>
                  <a:pt x="5642928" y="950151"/>
                  <a:pt x="4885119" y="0"/>
                </a:cubicBezTo>
                <a:lnTo>
                  <a:pt x="0" y="0"/>
                </a:lnTo>
                <a:lnTo>
                  <a:pt x="0" y="6858000"/>
                </a:lnTo>
                <a:lnTo>
                  <a:pt x="4939919" y="6858000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 w="63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sz="1351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FA4E2C44-90B4-4885-A7AD-AEADD68A182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500" y="584886"/>
            <a:ext cx="2485184" cy="1001571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1D426460-6A2E-4AF6-9A43-B3FA30DD47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9748" y="4594320"/>
            <a:ext cx="4062937" cy="2266179"/>
          </a:xfrm>
          <a:prstGeom prst="rect">
            <a:avLst/>
          </a:prstGeom>
        </p:spPr>
      </p:pic>
      <p:sp>
        <p:nvSpPr>
          <p:cNvPr id="49" name="Retângulo 48">
            <a:extLst>
              <a:ext uri="{FF2B5EF4-FFF2-40B4-BE49-F238E27FC236}">
                <a16:creationId xmlns:a16="http://schemas.microsoft.com/office/drawing/2014/main" id="{C58BAADD-FE80-4C41-9A6F-DD6A3852CDF0}"/>
              </a:ext>
            </a:extLst>
          </p:cNvPr>
          <p:cNvSpPr/>
          <p:nvPr userDrawn="1"/>
        </p:nvSpPr>
        <p:spPr>
          <a:xfrm>
            <a:off x="10168249" y="4581441"/>
            <a:ext cx="2034947" cy="2276559"/>
          </a:xfrm>
          <a:prstGeom prst="rect">
            <a:avLst/>
          </a:prstGeom>
          <a:solidFill>
            <a:srgbClr val="006FB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</p:spTree>
    <p:extLst>
      <p:ext uri="{BB962C8B-B14F-4D97-AF65-F5344CB8AC3E}">
        <p14:creationId xmlns:p14="http://schemas.microsoft.com/office/powerpoint/2010/main" val="9790568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iStock-521106845_GPUBLI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218299C3-DD63-4B2F-9BF1-7C262B840938}"/>
              </a:ext>
            </a:extLst>
          </p:cNvPr>
          <p:cNvSpPr/>
          <p:nvPr userDrawn="1"/>
        </p:nvSpPr>
        <p:spPr>
          <a:xfrm>
            <a:off x="-1338" y="1881"/>
            <a:ext cx="12206217" cy="6856119"/>
          </a:xfrm>
          <a:prstGeom prst="rect">
            <a:avLst/>
          </a:prstGeom>
          <a:solidFill>
            <a:srgbClr val="00528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1">
            <a:extLst>
              <a:ext uri="{FF2B5EF4-FFF2-40B4-BE49-F238E27FC236}">
                <a16:creationId xmlns:a16="http://schemas.microsoft.com/office/drawing/2014/main" id="{8E0874A2-5055-42F0-91B0-1C296BF52B78}"/>
              </a:ext>
            </a:extLst>
          </p:cNvPr>
          <p:cNvSpPr/>
          <p:nvPr userDrawn="1"/>
        </p:nvSpPr>
        <p:spPr>
          <a:xfrm>
            <a:off x="0" y="0"/>
            <a:ext cx="12206217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053454 w 12192000"/>
              <a:gd name="connsiteY2" fmla="*/ 2452255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1999 w 12192000"/>
              <a:gd name="connsiteY2" fmla="*/ 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1999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Gráfico 34">
            <a:extLst>
              <a:ext uri="{FF2B5EF4-FFF2-40B4-BE49-F238E27FC236}">
                <a16:creationId xmlns:a16="http://schemas.microsoft.com/office/drawing/2014/main" id="{89477C3C-95F9-42D2-A478-B8B6CEF66413}"/>
              </a:ext>
            </a:extLst>
          </p:cNvPr>
          <p:cNvSpPr/>
          <p:nvPr userDrawn="1"/>
        </p:nvSpPr>
        <p:spPr>
          <a:xfrm rot="16200000">
            <a:off x="11863" y="-11862"/>
            <a:ext cx="4590563" cy="4614288"/>
          </a:xfrm>
          <a:custGeom>
            <a:avLst/>
            <a:gdLst>
              <a:gd name="connsiteX0" fmla="*/ 3667125 w 3667125"/>
              <a:gd name="connsiteY0" fmla="*/ 0 h 3686079"/>
              <a:gd name="connsiteX1" fmla="*/ 0 w 3667125"/>
              <a:gd name="connsiteY1" fmla="*/ 0 h 3686079"/>
              <a:gd name="connsiteX2" fmla="*/ 3667125 w 3667125"/>
              <a:gd name="connsiteY2" fmla="*/ 3686080 h 3686079"/>
              <a:gd name="connsiteX3" fmla="*/ 3667125 w 3667125"/>
              <a:gd name="connsiteY3" fmla="*/ 0 h 368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25" h="3686079">
                <a:moveTo>
                  <a:pt x="3667125" y="0"/>
                </a:moveTo>
                <a:lnTo>
                  <a:pt x="0" y="0"/>
                </a:lnTo>
                <a:cubicBezTo>
                  <a:pt x="0" y="2029492"/>
                  <a:pt x="1640110" y="3675793"/>
                  <a:pt x="3667125" y="3686080"/>
                </a:cubicBezTo>
                <a:lnTo>
                  <a:pt x="3667125" y="0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1"/>
          </a:p>
        </p:txBody>
      </p:sp>
      <p:pic>
        <p:nvPicPr>
          <p:cNvPr id="6" name="Imagem 5" descr="Uma imagem contendo desenho&#10;&#10;Descrição gerada automaticamente">
            <a:extLst>
              <a:ext uri="{FF2B5EF4-FFF2-40B4-BE49-F238E27FC236}">
                <a16:creationId xmlns:a16="http://schemas.microsoft.com/office/drawing/2014/main" id="{12831F5D-BAC0-45B3-B828-1A4C5D632B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181" y="6167652"/>
            <a:ext cx="1217596" cy="25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134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iStock-521106845_GPUBLI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35625" y="0"/>
            <a:ext cx="12227625" cy="68580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218299C3-DD63-4B2F-9BF1-7C262B840938}"/>
              </a:ext>
            </a:extLst>
          </p:cNvPr>
          <p:cNvSpPr/>
          <p:nvPr userDrawn="1"/>
        </p:nvSpPr>
        <p:spPr>
          <a:xfrm>
            <a:off x="-36928" y="1881"/>
            <a:ext cx="12228928" cy="6856119"/>
          </a:xfrm>
          <a:prstGeom prst="rect">
            <a:avLst/>
          </a:prstGeom>
          <a:solidFill>
            <a:srgbClr val="00528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1">
            <a:extLst>
              <a:ext uri="{FF2B5EF4-FFF2-40B4-BE49-F238E27FC236}">
                <a16:creationId xmlns:a16="http://schemas.microsoft.com/office/drawing/2014/main" id="{8E0874A2-5055-42F0-91B0-1C296BF52B78}"/>
              </a:ext>
            </a:extLst>
          </p:cNvPr>
          <p:cNvSpPr/>
          <p:nvPr userDrawn="1"/>
        </p:nvSpPr>
        <p:spPr>
          <a:xfrm>
            <a:off x="-38637" y="0"/>
            <a:ext cx="12206217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053454 w 12192000"/>
              <a:gd name="connsiteY2" fmla="*/ 2452255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1999 w 12192000"/>
              <a:gd name="connsiteY2" fmla="*/ 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1999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Gráfico 34">
            <a:extLst>
              <a:ext uri="{FF2B5EF4-FFF2-40B4-BE49-F238E27FC236}">
                <a16:creationId xmlns:a16="http://schemas.microsoft.com/office/drawing/2014/main" id="{89477C3C-95F9-42D2-A478-B8B6CEF66413}"/>
              </a:ext>
            </a:extLst>
          </p:cNvPr>
          <p:cNvSpPr/>
          <p:nvPr userDrawn="1"/>
        </p:nvSpPr>
        <p:spPr>
          <a:xfrm rot="16200000">
            <a:off x="-26774" y="-11862"/>
            <a:ext cx="4590563" cy="4614288"/>
          </a:xfrm>
          <a:custGeom>
            <a:avLst/>
            <a:gdLst>
              <a:gd name="connsiteX0" fmla="*/ 3667125 w 3667125"/>
              <a:gd name="connsiteY0" fmla="*/ 0 h 3686079"/>
              <a:gd name="connsiteX1" fmla="*/ 0 w 3667125"/>
              <a:gd name="connsiteY1" fmla="*/ 0 h 3686079"/>
              <a:gd name="connsiteX2" fmla="*/ 3667125 w 3667125"/>
              <a:gd name="connsiteY2" fmla="*/ 3686080 h 3686079"/>
              <a:gd name="connsiteX3" fmla="*/ 3667125 w 3667125"/>
              <a:gd name="connsiteY3" fmla="*/ 0 h 368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25" h="3686079">
                <a:moveTo>
                  <a:pt x="3667125" y="0"/>
                </a:moveTo>
                <a:lnTo>
                  <a:pt x="0" y="0"/>
                </a:lnTo>
                <a:cubicBezTo>
                  <a:pt x="0" y="2029492"/>
                  <a:pt x="1640110" y="3675793"/>
                  <a:pt x="3667125" y="3686080"/>
                </a:cubicBezTo>
                <a:lnTo>
                  <a:pt x="3667125" y="0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1"/>
          </a:p>
        </p:txBody>
      </p:sp>
      <p:pic>
        <p:nvPicPr>
          <p:cNvPr id="6" name="Imagem 5" descr="Uma imagem contendo desenho&#10;&#10;Descrição gerada automaticamente">
            <a:extLst>
              <a:ext uri="{FF2B5EF4-FFF2-40B4-BE49-F238E27FC236}">
                <a16:creationId xmlns:a16="http://schemas.microsoft.com/office/drawing/2014/main" id="{12831F5D-BAC0-45B3-B828-1A4C5D632B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181" y="6167652"/>
            <a:ext cx="1217596" cy="25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134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iStock-521106845_GPUBLI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-38637" y="0"/>
            <a:ext cx="12230637" cy="6870006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218299C3-DD63-4B2F-9BF1-7C262B840938}"/>
              </a:ext>
            </a:extLst>
          </p:cNvPr>
          <p:cNvSpPr/>
          <p:nvPr userDrawn="1"/>
        </p:nvSpPr>
        <p:spPr>
          <a:xfrm>
            <a:off x="-36928" y="1881"/>
            <a:ext cx="12228928" cy="6856119"/>
          </a:xfrm>
          <a:prstGeom prst="rect">
            <a:avLst/>
          </a:prstGeom>
          <a:solidFill>
            <a:srgbClr val="00528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1">
            <a:extLst>
              <a:ext uri="{FF2B5EF4-FFF2-40B4-BE49-F238E27FC236}">
                <a16:creationId xmlns:a16="http://schemas.microsoft.com/office/drawing/2014/main" id="{8E0874A2-5055-42F0-91B0-1C296BF52B78}"/>
              </a:ext>
            </a:extLst>
          </p:cNvPr>
          <p:cNvSpPr/>
          <p:nvPr userDrawn="1"/>
        </p:nvSpPr>
        <p:spPr>
          <a:xfrm>
            <a:off x="-38637" y="0"/>
            <a:ext cx="12206217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053454 w 12192000"/>
              <a:gd name="connsiteY2" fmla="*/ 2452255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1999 w 12192000"/>
              <a:gd name="connsiteY2" fmla="*/ 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1999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Gráfico 34">
            <a:extLst>
              <a:ext uri="{FF2B5EF4-FFF2-40B4-BE49-F238E27FC236}">
                <a16:creationId xmlns:a16="http://schemas.microsoft.com/office/drawing/2014/main" id="{89477C3C-95F9-42D2-A478-B8B6CEF66413}"/>
              </a:ext>
            </a:extLst>
          </p:cNvPr>
          <p:cNvSpPr/>
          <p:nvPr userDrawn="1"/>
        </p:nvSpPr>
        <p:spPr>
          <a:xfrm rot="16200000">
            <a:off x="-26774" y="-11862"/>
            <a:ext cx="4590563" cy="4614288"/>
          </a:xfrm>
          <a:custGeom>
            <a:avLst/>
            <a:gdLst>
              <a:gd name="connsiteX0" fmla="*/ 3667125 w 3667125"/>
              <a:gd name="connsiteY0" fmla="*/ 0 h 3686079"/>
              <a:gd name="connsiteX1" fmla="*/ 0 w 3667125"/>
              <a:gd name="connsiteY1" fmla="*/ 0 h 3686079"/>
              <a:gd name="connsiteX2" fmla="*/ 3667125 w 3667125"/>
              <a:gd name="connsiteY2" fmla="*/ 3686080 h 3686079"/>
              <a:gd name="connsiteX3" fmla="*/ 3667125 w 3667125"/>
              <a:gd name="connsiteY3" fmla="*/ 0 h 368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25" h="3686079">
                <a:moveTo>
                  <a:pt x="3667125" y="0"/>
                </a:moveTo>
                <a:lnTo>
                  <a:pt x="0" y="0"/>
                </a:lnTo>
                <a:cubicBezTo>
                  <a:pt x="0" y="2029492"/>
                  <a:pt x="1640110" y="3675793"/>
                  <a:pt x="3667125" y="3686080"/>
                </a:cubicBezTo>
                <a:lnTo>
                  <a:pt x="3667125" y="0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1"/>
          </a:p>
        </p:txBody>
      </p:sp>
      <p:pic>
        <p:nvPicPr>
          <p:cNvPr id="6" name="Imagem 5" descr="Uma imagem contendo desenho&#10;&#10;Descrição gerada automaticamente">
            <a:extLst>
              <a:ext uri="{FF2B5EF4-FFF2-40B4-BE49-F238E27FC236}">
                <a16:creationId xmlns:a16="http://schemas.microsoft.com/office/drawing/2014/main" id="{12831F5D-BAC0-45B3-B828-1A4C5D632B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181" y="6167652"/>
            <a:ext cx="1217596" cy="25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134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iStock-521106845_GPUBLI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9050" y="19050"/>
            <a:ext cx="12211050" cy="683895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218299C3-DD63-4B2F-9BF1-7C262B840938}"/>
              </a:ext>
            </a:extLst>
          </p:cNvPr>
          <p:cNvSpPr/>
          <p:nvPr userDrawn="1"/>
        </p:nvSpPr>
        <p:spPr>
          <a:xfrm>
            <a:off x="-36928" y="1881"/>
            <a:ext cx="12228928" cy="6856119"/>
          </a:xfrm>
          <a:prstGeom prst="rect">
            <a:avLst/>
          </a:prstGeom>
          <a:solidFill>
            <a:srgbClr val="00528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1">
            <a:extLst>
              <a:ext uri="{FF2B5EF4-FFF2-40B4-BE49-F238E27FC236}">
                <a16:creationId xmlns:a16="http://schemas.microsoft.com/office/drawing/2014/main" id="{8E0874A2-5055-42F0-91B0-1C296BF52B78}"/>
              </a:ext>
            </a:extLst>
          </p:cNvPr>
          <p:cNvSpPr/>
          <p:nvPr userDrawn="1"/>
        </p:nvSpPr>
        <p:spPr>
          <a:xfrm>
            <a:off x="-38637" y="0"/>
            <a:ext cx="12206217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053454 w 12192000"/>
              <a:gd name="connsiteY2" fmla="*/ 2452255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1999 w 12192000"/>
              <a:gd name="connsiteY2" fmla="*/ 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1999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Gráfico 34">
            <a:extLst>
              <a:ext uri="{FF2B5EF4-FFF2-40B4-BE49-F238E27FC236}">
                <a16:creationId xmlns:a16="http://schemas.microsoft.com/office/drawing/2014/main" id="{89477C3C-95F9-42D2-A478-B8B6CEF66413}"/>
              </a:ext>
            </a:extLst>
          </p:cNvPr>
          <p:cNvSpPr/>
          <p:nvPr userDrawn="1"/>
        </p:nvSpPr>
        <p:spPr>
          <a:xfrm rot="16200000">
            <a:off x="-26774" y="-11862"/>
            <a:ext cx="4590563" cy="4614288"/>
          </a:xfrm>
          <a:custGeom>
            <a:avLst/>
            <a:gdLst>
              <a:gd name="connsiteX0" fmla="*/ 3667125 w 3667125"/>
              <a:gd name="connsiteY0" fmla="*/ 0 h 3686079"/>
              <a:gd name="connsiteX1" fmla="*/ 0 w 3667125"/>
              <a:gd name="connsiteY1" fmla="*/ 0 h 3686079"/>
              <a:gd name="connsiteX2" fmla="*/ 3667125 w 3667125"/>
              <a:gd name="connsiteY2" fmla="*/ 3686080 h 3686079"/>
              <a:gd name="connsiteX3" fmla="*/ 3667125 w 3667125"/>
              <a:gd name="connsiteY3" fmla="*/ 0 h 368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25" h="3686079">
                <a:moveTo>
                  <a:pt x="3667125" y="0"/>
                </a:moveTo>
                <a:lnTo>
                  <a:pt x="0" y="0"/>
                </a:lnTo>
                <a:cubicBezTo>
                  <a:pt x="0" y="2029492"/>
                  <a:pt x="1640110" y="3675793"/>
                  <a:pt x="3667125" y="3686080"/>
                </a:cubicBezTo>
                <a:lnTo>
                  <a:pt x="3667125" y="0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1"/>
          </a:p>
        </p:txBody>
      </p:sp>
      <p:pic>
        <p:nvPicPr>
          <p:cNvPr id="6" name="Imagem 5" descr="Uma imagem contendo desenho&#10;&#10;Descrição gerada automaticamente">
            <a:extLst>
              <a:ext uri="{FF2B5EF4-FFF2-40B4-BE49-F238E27FC236}">
                <a16:creationId xmlns:a16="http://schemas.microsoft.com/office/drawing/2014/main" id="{12831F5D-BAC0-45B3-B828-1A4C5D632B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181" y="6167652"/>
            <a:ext cx="1217596" cy="25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134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Stock-891732324_GPUBLI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218299C3-DD63-4B2F-9BF1-7C262B840938}"/>
              </a:ext>
            </a:extLst>
          </p:cNvPr>
          <p:cNvSpPr/>
          <p:nvPr userDrawn="1"/>
        </p:nvSpPr>
        <p:spPr>
          <a:xfrm>
            <a:off x="-36928" y="1881"/>
            <a:ext cx="12228928" cy="6856119"/>
          </a:xfrm>
          <a:prstGeom prst="rect">
            <a:avLst/>
          </a:prstGeom>
          <a:solidFill>
            <a:srgbClr val="00528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1">
            <a:extLst>
              <a:ext uri="{FF2B5EF4-FFF2-40B4-BE49-F238E27FC236}">
                <a16:creationId xmlns:a16="http://schemas.microsoft.com/office/drawing/2014/main" id="{8E0874A2-5055-42F0-91B0-1C296BF52B78}"/>
              </a:ext>
            </a:extLst>
          </p:cNvPr>
          <p:cNvSpPr/>
          <p:nvPr userDrawn="1"/>
        </p:nvSpPr>
        <p:spPr>
          <a:xfrm>
            <a:off x="-38637" y="0"/>
            <a:ext cx="12206217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053454 w 12192000"/>
              <a:gd name="connsiteY2" fmla="*/ 2452255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1999 w 12192000"/>
              <a:gd name="connsiteY2" fmla="*/ 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1999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Gráfico 34">
            <a:extLst>
              <a:ext uri="{FF2B5EF4-FFF2-40B4-BE49-F238E27FC236}">
                <a16:creationId xmlns:a16="http://schemas.microsoft.com/office/drawing/2014/main" id="{89477C3C-95F9-42D2-A478-B8B6CEF66413}"/>
              </a:ext>
            </a:extLst>
          </p:cNvPr>
          <p:cNvSpPr/>
          <p:nvPr userDrawn="1"/>
        </p:nvSpPr>
        <p:spPr>
          <a:xfrm rot="16200000">
            <a:off x="-26774" y="-11862"/>
            <a:ext cx="4590563" cy="4614288"/>
          </a:xfrm>
          <a:custGeom>
            <a:avLst/>
            <a:gdLst>
              <a:gd name="connsiteX0" fmla="*/ 3667125 w 3667125"/>
              <a:gd name="connsiteY0" fmla="*/ 0 h 3686079"/>
              <a:gd name="connsiteX1" fmla="*/ 0 w 3667125"/>
              <a:gd name="connsiteY1" fmla="*/ 0 h 3686079"/>
              <a:gd name="connsiteX2" fmla="*/ 3667125 w 3667125"/>
              <a:gd name="connsiteY2" fmla="*/ 3686080 h 3686079"/>
              <a:gd name="connsiteX3" fmla="*/ 3667125 w 3667125"/>
              <a:gd name="connsiteY3" fmla="*/ 0 h 368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25" h="3686079">
                <a:moveTo>
                  <a:pt x="3667125" y="0"/>
                </a:moveTo>
                <a:lnTo>
                  <a:pt x="0" y="0"/>
                </a:lnTo>
                <a:cubicBezTo>
                  <a:pt x="0" y="2029492"/>
                  <a:pt x="1640110" y="3675793"/>
                  <a:pt x="3667125" y="3686080"/>
                </a:cubicBezTo>
                <a:lnTo>
                  <a:pt x="3667125" y="0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1"/>
          </a:p>
        </p:txBody>
      </p:sp>
      <p:pic>
        <p:nvPicPr>
          <p:cNvPr id="6" name="Imagem 5" descr="Uma imagem contendo desenho&#10;&#10;Descrição gerada automaticamente">
            <a:extLst>
              <a:ext uri="{FF2B5EF4-FFF2-40B4-BE49-F238E27FC236}">
                <a16:creationId xmlns:a16="http://schemas.microsoft.com/office/drawing/2014/main" id="{12831F5D-BAC0-45B3-B828-1A4C5D632B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181" y="6167652"/>
            <a:ext cx="1217596" cy="25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134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Stock-891732324_GPUBLI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59988" y="0"/>
            <a:ext cx="12251988" cy="685418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218299C3-DD63-4B2F-9BF1-7C262B840938}"/>
              </a:ext>
            </a:extLst>
          </p:cNvPr>
          <p:cNvSpPr/>
          <p:nvPr userDrawn="1"/>
        </p:nvSpPr>
        <p:spPr>
          <a:xfrm>
            <a:off x="-36928" y="1881"/>
            <a:ext cx="12228928" cy="6856119"/>
          </a:xfrm>
          <a:prstGeom prst="rect">
            <a:avLst/>
          </a:prstGeom>
          <a:solidFill>
            <a:srgbClr val="00528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1">
            <a:extLst>
              <a:ext uri="{FF2B5EF4-FFF2-40B4-BE49-F238E27FC236}">
                <a16:creationId xmlns:a16="http://schemas.microsoft.com/office/drawing/2014/main" id="{8E0874A2-5055-42F0-91B0-1C296BF52B78}"/>
              </a:ext>
            </a:extLst>
          </p:cNvPr>
          <p:cNvSpPr/>
          <p:nvPr userDrawn="1"/>
        </p:nvSpPr>
        <p:spPr>
          <a:xfrm>
            <a:off x="-38637" y="0"/>
            <a:ext cx="12206217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053454 w 12192000"/>
              <a:gd name="connsiteY2" fmla="*/ 2452255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1999 w 12192000"/>
              <a:gd name="connsiteY2" fmla="*/ 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1999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Gráfico 34">
            <a:extLst>
              <a:ext uri="{FF2B5EF4-FFF2-40B4-BE49-F238E27FC236}">
                <a16:creationId xmlns:a16="http://schemas.microsoft.com/office/drawing/2014/main" id="{89477C3C-95F9-42D2-A478-B8B6CEF66413}"/>
              </a:ext>
            </a:extLst>
          </p:cNvPr>
          <p:cNvSpPr/>
          <p:nvPr userDrawn="1"/>
        </p:nvSpPr>
        <p:spPr>
          <a:xfrm rot="16200000">
            <a:off x="-26774" y="-11862"/>
            <a:ext cx="4590563" cy="4614288"/>
          </a:xfrm>
          <a:custGeom>
            <a:avLst/>
            <a:gdLst>
              <a:gd name="connsiteX0" fmla="*/ 3667125 w 3667125"/>
              <a:gd name="connsiteY0" fmla="*/ 0 h 3686079"/>
              <a:gd name="connsiteX1" fmla="*/ 0 w 3667125"/>
              <a:gd name="connsiteY1" fmla="*/ 0 h 3686079"/>
              <a:gd name="connsiteX2" fmla="*/ 3667125 w 3667125"/>
              <a:gd name="connsiteY2" fmla="*/ 3686080 h 3686079"/>
              <a:gd name="connsiteX3" fmla="*/ 3667125 w 3667125"/>
              <a:gd name="connsiteY3" fmla="*/ 0 h 368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25" h="3686079">
                <a:moveTo>
                  <a:pt x="3667125" y="0"/>
                </a:moveTo>
                <a:lnTo>
                  <a:pt x="0" y="0"/>
                </a:lnTo>
                <a:cubicBezTo>
                  <a:pt x="0" y="2029492"/>
                  <a:pt x="1640110" y="3675793"/>
                  <a:pt x="3667125" y="3686080"/>
                </a:cubicBezTo>
                <a:lnTo>
                  <a:pt x="3667125" y="0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1"/>
          </a:p>
        </p:txBody>
      </p:sp>
      <p:pic>
        <p:nvPicPr>
          <p:cNvPr id="6" name="Imagem 5" descr="Uma imagem contendo desenho&#10;&#10;Descrição gerada automaticamente">
            <a:extLst>
              <a:ext uri="{FF2B5EF4-FFF2-40B4-BE49-F238E27FC236}">
                <a16:creationId xmlns:a16="http://schemas.microsoft.com/office/drawing/2014/main" id="{12831F5D-BAC0-45B3-B828-1A4C5D632B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181" y="6167652"/>
            <a:ext cx="1217596" cy="25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134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1">
            <a:extLst>
              <a:ext uri="{FF2B5EF4-FFF2-40B4-BE49-F238E27FC236}">
                <a16:creationId xmlns:a16="http://schemas.microsoft.com/office/drawing/2014/main" id="{8E0874A2-5055-42F0-91B0-1C296BF52B78}"/>
              </a:ext>
            </a:extLst>
          </p:cNvPr>
          <p:cNvSpPr/>
          <p:nvPr userDrawn="1"/>
        </p:nvSpPr>
        <p:spPr>
          <a:xfrm>
            <a:off x="0" y="0"/>
            <a:ext cx="12206217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053454 w 12192000"/>
              <a:gd name="connsiteY2" fmla="*/ 2452255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1999 w 12192000"/>
              <a:gd name="connsiteY2" fmla="*/ 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1999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D6E0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Gráfico 34">
            <a:extLst>
              <a:ext uri="{FF2B5EF4-FFF2-40B4-BE49-F238E27FC236}">
                <a16:creationId xmlns:a16="http://schemas.microsoft.com/office/drawing/2014/main" id="{89477C3C-95F9-42D2-A478-B8B6CEF66413}"/>
              </a:ext>
            </a:extLst>
          </p:cNvPr>
          <p:cNvSpPr/>
          <p:nvPr userDrawn="1"/>
        </p:nvSpPr>
        <p:spPr>
          <a:xfrm rot="16200000">
            <a:off x="11863" y="-11862"/>
            <a:ext cx="4590563" cy="4614288"/>
          </a:xfrm>
          <a:custGeom>
            <a:avLst/>
            <a:gdLst>
              <a:gd name="connsiteX0" fmla="*/ 3667125 w 3667125"/>
              <a:gd name="connsiteY0" fmla="*/ 0 h 3686079"/>
              <a:gd name="connsiteX1" fmla="*/ 0 w 3667125"/>
              <a:gd name="connsiteY1" fmla="*/ 0 h 3686079"/>
              <a:gd name="connsiteX2" fmla="*/ 3667125 w 3667125"/>
              <a:gd name="connsiteY2" fmla="*/ 3686080 h 3686079"/>
              <a:gd name="connsiteX3" fmla="*/ 3667125 w 3667125"/>
              <a:gd name="connsiteY3" fmla="*/ 0 h 368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25" h="3686079">
                <a:moveTo>
                  <a:pt x="3667125" y="0"/>
                </a:moveTo>
                <a:lnTo>
                  <a:pt x="0" y="0"/>
                </a:lnTo>
                <a:cubicBezTo>
                  <a:pt x="0" y="2029492"/>
                  <a:pt x="1640110" y="3675793"/>
                  <a:pt x="3667125" y="3686080"/>
                </a:cubicBezTo>
                <a:lnTo>
                  <a:pt x="3667125" y="0"/>
                </a:lnTo>
                <a:close/>
              </a:path>
            </a:pathLst>
          </a:custGeom>
          <a:solidFill>
            <a:srgbClr val="E8F6D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1"/>
          </a:p>
        </p:txBody>
      </p:sp>
      <p:pic>
        <p:nvPicPr>
          <p:cNvPr id="2" name="Imagem 1" descr="Uma imagem contendo desenho, relógio&#10;&#10;Descrição gerada automaticamente">
            <a:extLst>
              <a:ext uri="{FF2B5EF4-FFF2-40B4-BE49-F238E27FC236}">
                <a16:creationId xmlns:a16="http://schemas.microsoft.com/office/drawing/2014/main" id="{23757B03-5942-41E5-B580-D1B6E5521B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182" y="6167652"/>
            <a:ext cx="1217596" cy="251199"/>
          </a:xfrm>
          <a:prstGeom prst="rect">
            <a:avLst/>
          </a:prstGeom>
        </p:spPr>
      </p:pic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2ADDA978-8A37-45AF-ADBB-21699ECA2A87}"/>
              </a:ext>
            </a:extLst>
          </p:cNvPr>
          <p:cNvSpPr txBox="1">
            <a:spLocks/>
          </p:cNvSpPr>
          <p:nvPr userDrawn="1"/>
        </p:nvSpPr>
        <p:spPr>
          <a:xfrm>
            <a:off x="492222" y="6167652"/>
            <a:ext cx="1259738" cy="338554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45719" rIns="45719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algn="ctr">
              <a:defRPr>
                <a:solidFill>
                  <a:srgbClr val="FFFFFF"/>
                </a:solidFill>
              </a:defRPr>
            </a:lvl1pPr>
          </a:lstStyle>
          <a:p>
            <a:pPr lvl="0" algn="l"/>
            <a:fld id="{1E0115E2-90F9-4582-BC60-6FF9A0E59819}" type="slidenum">
              <a:rPr lang="pt-B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lvl="0" algn="l"/>
              <a:t>‹nº›</a:t>
            </a:fld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9552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7AA907E8-7DD5-4CED-BD8B-D0885EB3105F}"/>
              </a:ext>
            </a:extLst>
          </p:cNvPr>
          <p:cNvSpPr/>
          <p:nvPr userDrawn="1"/>
        </p:nvSpPr>
        <p:spPr>
          <a:xfrm>
            <a:off x="8136321" y="-6"/>
            <a:ext cx="4069893" cy="2286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13" name="Gráfico 3">
            <a:extLst>
              <a:ext uri="{FF2B5EF4-FFF2-40B4-BE49-F238E27FC236}">
                <a16:creationId xmlns:a16="http://schemas.microsoft.com/office/drawing/2014/main" id="{E9B4648A-5D9B-48C2-A17D-848BFA169D4D}"/>
              </a:ext>
            </a:extLst>
          </p:cNvPr>
          <p:cNvSpPr/>
          <p:nvPr userDrawn="1"/>
        </p:nvSpPr>
        <p:spPr>
          <a:xfrm>
            <a:off x="8136321" y="-6"/>
            <a:ext cx="4069893" cy="2286013"/>
          </a:xfrm>
          <a:custGeom>
            <a:avLst/>
            <a:gdLst>
              <a:gd name="connsiteX0" fmla="*/ 2775585 w 2775584"/>
              <a:gd name="connsiteY0" fmla="*/ 857 h 1587626"/>
              <a:gd name="connsiteX1" fmla="*/ 2775585 w 2775584"/>
              <a:gd name="connsiteY1" fmla="*/ 0 h 1587626"/>
              <a:gd name="connsiteX2" fmla="*/ 0 w 2775584"/>
              <a:gd name="connsiteY2" fmla="*/ 0 h 1587626"/>
              <a:gd name="connsiteX3" fmla="*/ 0 w 2775584"/>
              <a:gd name="connsiteY3" fmla="*/ 1587627 h 158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5584" h="1587626">
                <a:moveTo>
                  <a:pt x="2775585" y="857"/>
                </a:moveTo>
                <a:lnTo>
                  <a:pt x="2775585" y="0"/>
                </a:lnTo>
                <a:lnTo>
                  <a:pt x="0" y="0"/>
                </a:lnTo>
                <a:lnTo>
                  <a:pt x="0" y="1587627"/>
                </a:lnTo>
                <a:close/>
              </a:path>
            </a:pathLst>
          </a:custGeom>
          <a:solidFill>
            <a:srgbClr val="759CB8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sz="1351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AE9F69D-97EA-46AA-B1B8-1B7169A8E932}"/>
              </a:ext>
            </a:extLst>
          </p:cNvPr>
          <p:cNvSpPr/>
          <p:nvPr userDrawn="1"/>
        </p:nvSpPr>
        <p:spPr>
          <a:xfrm>
            <a:off x="1" y="0"/>
            <a:ext cx="8136322" cy="68580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F2260259-24D8-4F00-A7F4-0C91CBF3D938}"/>
              </a:ext>
            </a:extLst>
          </p:cNvPr>
          <p:cNvSpPr/>
          <p:nvPr userDrawn="1"/>
        </p:nvSpPr>
        <p:spPr>
          <a:xfrm>
            <a:off x="8120947" y="2286007"/>
            <a:ext cx="4085268" cy="45719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pic>
        <p:nvPicPr>
          <p:cNvPr id="41" name="Imagem 40" descr="Uma imagem contendo desenho&#10;&#10;Descrição gerada automaticamente">
            <a:extLst>
              <a:ext uri="{FF2B5EF4-FFF2-40B4-BE49-F238E27FC236}">
                <a16:creationId xmlns:a16="http://schemas.microsoft.com/office/drawing/2014/main" id="{50AFEDBA-093D-4DA9-AC91-5C2E0110A2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181" y="6167652"/>
            <a:ext cx="1217596" cy="25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908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7AA907E8-7DD5-4CED-BD8B-D0885EB3105F}"/>
              </a:ext>
            </a:extLst>
          </p:cNvPr>
          <p:cNvSpPr/>
          <p:nvPr userDrawn="1"/>
        </p:nvSpPr>
        <p:spPr>
          <a:xfrm>
            <a:off x="8120947" y="-6"/>
            <a:ext cx="4085267" cy="2286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13" name="Gráfico 3">
            <a:extLst>
              <a:ext uri="{FF2B5EF4-FFF2-40B4-BE49-F238E27FC236}">
                <a16:creationId xmlns:a16="http://schemas.microsoft.com/office/drawing/2014/main" id="{E9B4648A-5D9B-48C2-A17D-848BFA169D4D}"/>
              </a:ext>
            </a:extLst>
          </p:cNvPr>
          <p:cNvSpPr/>
          <p:nvPr userDrawn="1"/>
        </p:nvSpPr>
        <p:spPr>
          <a:xfrm>
            <a:off x="8120947" y="-6"/>
            <a:ext cx="4085267" cy="2286013"/>
          </a:xfrm>
          <a:custGeom>
            <a:avLst/>
            <a:gdLst>
              <a:gd name="connsiteX0" fmla="*/ 2775585 w 2775584"/>
              <a:gd name="connsiteY0" fmla="*/ 857 h 1587626"/>
              <a:gd name="connsiteX1" fmla="*/ 2775585 w 2775584"/>
              <a:gd name="connsiteY1" fmla="*/ 0 h 1587626"/>
              <a:gd name="connsiteX2" fmla="*/ 0 w 2775584"/>
              <a:gd name="connsiteY2" fmla="*/ 0 h 1587626"/>
              <a:gd name="connsiteX3" fmla="*/ 0 w 2775584"/>
              <a:gd name="connsiteY3" fmla="*/ 1587627 h 158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5584" h="1587626">
                <a:moveTo>
                  <a:pt x="2775585" y="857"/>
                </a:moveTo>
                <a:lnTo>
                  <a:pt x="2775585" y="0"/>
                </a:lnTo>
                <a:lnTo>
                  <a:pt x="0" y="0"/>
                </a:lnTo>
                <a:lnTo>
                  <a:pt x="0" y="1587627"/>
                </a:lnTo>
                <a:close/>
              </a:path>
            </a:pathLst>
          </a:custGeom>
          <a:solidFill>
            <a:srgbClr val="759CB8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sz="1351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F2260259-24D8-4F00-A7F4-0C91CBF3D938}"/>
              </a:ext>
            </a:extLst>
          </p:cNvPr>
          <p:cNvSpPr/>
          <p:nvPr userDrawn="1"/>
        </p:nvSpPr>
        <p:spPr>
          <a:xfrm>
            <a:off x="8120947" y="2286007"/>
            <a:ext cx="4085268" cy="45719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pic>
        <p:nvPicPr>
          <p:cNvPr id="41" name="Imagem 40" descr="Uma imagem contendo desenho&#10;&#10;Descrição gerada automaticamente">
            <a:extLst>
              <a:ext uri="{FF2B5EF4-FFF2-40B4-BE49-F238E27FC236}">
                <a16:creationId xmlns:a16="http://schemas.microsoft.com/office/drawing/2014/main" id="{50AFEDBA-093D-4DA9-AC91-5C2E0110A2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181" y="6167652"/>
            <a:ext cx="1217596" cy="251199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0B255C15-310F-4F38-8E74-954AD4C180F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053454 w 12192000"/>
              <a:gd name="connsiteY2" fmla="*/ 2452255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1999 w 12192000"/>
              <a:gd name="connsiteY2" fmla="*/ 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1999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544C0E25-427D-4B56-BC8E-90906988AD93}"/>
              </a:ext>
            </a:extLst>
          </p:cNvPr>
          <p:cNvSpPr txBox="1">
            <a:spLocks/>
          </p:cNvSpPr>
          <p:nvPr userDrawn="1"/>
        </p:nvSpPr>
        <p:spPr>
          <a:xfrm>
            <a:off x="492222" y="6167652"/>
            <a:ext cx="1259738" cy="338554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45719" rIns="45719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algn="ctr">
              <a:defRPr>
                <a:solidFill>
                  <a:srgbClr val="FFFFFF"/>
                </a:solidFill>
              </a:defRPr>
            </a:lvl1pPr>
          </a:lstStyle>
          <a:p>
            <a:pPr lvl="0" algn="l"/>
            <a:fld id="{1E0115E2-90F9-4582-BC60-6FF9A0E59819}" type="slidenum">
              <a:rPr lang="pt-B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lvl="0" algn="l"/>
              <a:t>‹nº›</a:t>
            </a:fld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4257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7AA907E8-7DD5-4CED-BD8B-D0885EB3105F}"/>
              </a:ext>
            </a:extLst>
          </p:cNvPr>
          <p:cNvSpPr/>
          <p:nvPr userDrawn="1"/>
        </p:nvSpPr>
        <p:spPr>
          <a:xfrm>
            <a:off x="8120947" y="-6"/>
            <a:ext cx="4085267" cy="2286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13" name="Gráfico 3">
            <a:extLst>
              <a:ext uri="{FF2B5EF4-FFF2-40B4-BE49-F238E27FC236}">
                <a16:creationId xmlns:a16="http://schemas.microsoft.com/office/drawing/2014/main" id="{E9B4648A-5D9B-48C2-A17D-848BFA169D4D}"/>
              </a:ext>
            </a:extLst>
          </p:cNvPr>
          <p:cNvSpPr/>
          <p:nvPr userDrawn="1"/>
        </p:nvSpPr>
        <p:spPr>
          <a:xfrm>
            <a:off x="8120947" y="-6"/>
            <a:ext cx="4085267" cy="2286013"/>
          </a:xfrm>
          <a:custGeom>
            <a:avLst/>
            <a:gdLst>
              <a:gd name="connsiteX0" fmla="*/ 2775585 w 2775584"/>
              <a:gd name="connsiteY0" fmla="*/ 857 h 1587626"/>
              <a:gd name="connsiteX1" fmla="*/ 2775585 w 2775584"/>
              <a:gd name="connsiteY1" fmla="*/ 0 h 1587626"/>
              <a:gd name="connsiteX2" fmla="*/ 0 w 2775584"/>
              <a:gd name="connsiteY2" fmla="*/ 0 h 1587626"/>
              <a:gd name="connsiteX3" fmla="*/ 0 w 2775584"/>
              <a:gd name="connsiteY3" fmla="*/ 1587627 h 158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5584" h="1587626">
                <a:moveTo>
                  <a:pt x="2775585" y="857"/>
                </a:moveTo>
                <a:lnTo>
                  <a:pt x="2775585" y="0"/>
                </a:lnTo>
                <a:lnTo>
                  <a:pt x="0" y="0"/>
                </a:lnTo>
                <a:lnTo>
                  <a:pt x="0" y="1587627"/>
                </a:lnTo>
                <a:close/>
              </a:path>
            </a:pathLst>
          </a:custGeom>
          <a:solidFill>
            <a:srgbClr val="759CB8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sz="1351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F2260259-24D8-4F00-A7F4-0C91CBF3D938}"/>
              </a:ext>
            </a:extLst>
          </p:cNvPr>
          <p:cNvSpPr/>
          <p:nvPr userDrawn="1"/>
        </p:nvSpPr>
        <p:spPr>
          <a:xfrm>
            <a:off x="8120947" y="2286007"/>
            <a:ext cx="4085268" cy="45719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pic>
        <p:nvPicPr>
          <p:cNvPr id="41" name="Imagem 40" descr="Uma imagem contendo desenho&#10;&#10;Descrição gerada automaticamente">
            <a:extLst>
              <a:ext uri="{FF2B5EF4-FFF2-40B4-BE49-F238E27FC236}">
                <a16:creationId xmlns:a16="http://schemas.microsoft.com/office/drawing/2014/main" id="{50AFEDBA-093D-4DA9-AC91-5C2E0110A2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181" y="6167652"/>
            <a:ext cx="1217596" cy="251199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0B255C15-310F-4F38-8E74-954AD4C180F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053454 w 12192000"/>
              <a:gd name="connsiteY2" fmla="*/ 2452255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1999 w 12192000"/>
              <a:gd name="connsiteY2" fmla="*/ 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1999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544C0E25-427D-4B56-BC8E-90906988AD93}"/>
              </a:ext>
            </a:extLst>
          </p:cNvPr>
          <p:cNvSpPr txBox="1">
            <a:spLocks/>
          </p:cNvSpPr>
          <p:nvPr userDrawn="1"/>
        </p:nvSpPr>
        <p:spPr>
          <a:xfrm>
            <a:off x="492222" y="6167652"/>
            <a:ext cx="1259738" cy="338554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45719" rIns="45719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algn="ctr">
              <a:defRPr>
                <a:solidFill>
                  <a:srgbClr val="FFFFFF"/>
                </a:solidFill>
              </a:defRPr>
            </a:lvl1pPr>
          </a:lstStyle>
          <a:p>
            <a:pPr lvl="0" algn="l"/>
            <a:fld id="{1E0115E2-90F9-4582-BC60-6FF9A0E59819}" type="slidenum">
              <a:rPr lang="pt-B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lvl="0" algn="l"/>
              <a:t>‹nº›</a:t>
            </a:fld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spaço Reservado para Texto 7">
            <a:extLst>
              <a:ext uri="{FF2B5EF4-FFF2-40B4-BE49-F238E27FC236}">
                <a16:creationId xmlns:a16="http://schemas.microsoft.com/office/drawing/2014/main" id="{F678022C-FF70-4D5C-82AD-F838CB079A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11204" y="6255006"/>
            <a:ext cx="9098234" cy="251200"/>
          </a:xfrm>
        </p:spPr>
        <p:txBody>
          <a:bodyPr anchor="ctr" anchorCtr="0">
            <a:noAutofit/>
          </a:bodyPr>
          <a:lstStyle>
            <a:lvl1pPr>
              <a:buNone/>
              <a:tabLst>
                <a:tab pos="2690813" algn="l"/>
                <a:tab pos="4933950" algn="l"/>
              </a:tabLst>
              <a:defRPr lang="pt-BR" sz="1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pt-BR" dirty="0"/>
              <a:t>CLASSIFICAÇÃO: Documento controlado	RESTRIÇÃO DE ACESSO: </a:t>
            </a:r>
            <a:r>
              <a:rPr lang="pt-BR" dirty="0" err="1"/>
              <a:t>xxxx</a:t>
            </a:r>
            <a:r>
              <a:rPr lang="pt-BR" dirty="0"/>
              <a:t>	UNIDADE GESTORA: XX/XXXX</a:t>
            </a:r>
          </a:p>
        </p:txBody>
      </p:sp>
    </p:spTree>
    <p:extLst>
      <p:ext uri="{BB962C8B-B14F-4D97-AF65-F5344CB8AC3E}">
        <p14:creationId xmlns:p14="http://schemas.microsoft.com/office/powerpoint/2010/main" val="280973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32CB3A9-9E22-4AC7-B765-C9D9EFA9C8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1883" y="-9509"/>
            <a:ext cx="2019056" cy="2292687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DFCEF64-DCF5-454E-9BB6-6877F0B94F4C}"/>
              </a:ext>
            </a:extLst>
          </p:cNvPr>
          <p:cNvSpPr/>
          <p:nvPr userDrawn="1"/>
        </p:nvSpPr>
        <p:spPr>
          <a:xfrm>
            <a:off x="-13803" y="-2"/>
            <a:ext cx="4069892" cy="23050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DD3F68C-D97A-4ED9-9A55-2725B4571E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280491"/>
            <a:ext cx="6067871" cy="227626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F2C403F-C21F-4647-9EDA-3F036AEE32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552911"/>
            <a:ext cx="6150132" cy="2320461"/>
          </a:xfrm>
          <a:prstGeom prst="rect">
            <a:avLst/>
          </a:prstGeom>
        </p:spPr>
      </p:pic>
      <p:sp>
        <p:nvSpPr>
          <p:cNvPr id="21" name="Gráfico 34">
            <a:extLst>
              <a:ext uri="{FF2B5EF4-FFF2-40B4-BE49-F238E27FC236}">
                <a16:creationId xmlns:a16="http://schemas.microsoft.com/office/drawing/2014/main" id="{62037715-E005-4A66-B296-D9B446AB04BB}"/>
              </a:ext>
            </a:extLst>
          </p:cNvPr>
          <p:cNvSpPr/>
          <p:nvPr userDrawn="1"/>
        </p:nvSpPr>
        <p:spPr>
          <a:xfrm rot="5400000" flipH="1">
            <a:off x="4934565" y="2277552"/>
            <a:ext cx="1137129" cy="1143007"/>
          </a:xfrm>
          <a:custGeom>
            <a:avLst/>
            <a:gdLst>
              <a:gd name="connsiteX0" fmla="*/ 3667125 w 3667125"/>
              <a:gd name="connsiteY0" fmla="*/ 0 h 3686079"/>
              <a:gd name="connsiteX1" fmla="*/ 0 w 3667125"/>
              <a:gd name="connsiteY1" fmla="*/ 0 h 3686079"/>
              <a:gd name="connsiteX2" fmla="*/ 3667125 w 3667125"/>
              <a:gd name="connsiteY2" fmla="*/ 3686080 h 3686079"/>
              <a:gd name="connsiteX3" fmla="*/ 3667125 w 3667125"/>
              <a:gd name="connsiteY3" fmla="*/ 0 h 368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25" h="3686079">
                <a:moveTo>
                  <a:pt x="3667125" y="0"/>
                </a:moveTo>
                <a:lnTo>
                  <a:pt x="0" y="0"/>
                </a:lnTo>
                <a:cubicBezTo>
                  <a:pt x="0" y="2029492"/>
                  <a:pt x="1640110" y="3675793"/>
                  <a:pt x="3667125" y="3686080"/>
                </a:cubicBezTo>
                <a:lnTo>
                  <a:pt x="3667125" y="0"/>
                </a:lnTo>
                <a:close/>
              </a:path>
            </a:pathLst>
          </a:custGeom>
          <a:solidFill>
            <a:srgbClr val="006FB9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sz="1351"/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1FC30B85-DB67-4C2C-B9E1-0D06474372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70579" y="2280621"/>
            <a:ext cx="2057559" cy="4589438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35EC0D7A-7BF4-44ED-8F2E-C980F734B2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90822" y="4564572"/>
            <a:ext cx="2010017" cy="2287729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58641E29-13B3-48F9-9D5B-319A196978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73665" y="5061"/>
            <a:ext cx="2055539" cy="2276681"/>
          </a:xfrm>
          <a:prstGeom prst="rect">
            <a:avLst/>
          </a:prstGeom>
        </p:spPr>
      </p:pic>
      <p:sp>
        <p:nvSpPr>
          <p:cNvPr id="41" name="Gráfico 34">
            <a:extLst>
              <a:ext uri="{FF2B5EF4-FFF2-40B4-BE49-F238E27FC236}">
                <a16:creationId xmlns:a16="http://schemas.microsoft.com/office/drawing/2014/main" id="{982E37E0-0D0F-40BA-8E0C-079E2EA949E9}"/>
              </a:ext>
            </a:extLst>
          </p:cNvPr>
          <p:cNvSpPr/>
          <p:nvPr userDrawn="1"/>
        </p:nvSpPr>
        <p:spPr>
          <a:xfrm rot="10800000">
            <a:off x="6073665" y="1142838"/>
            <a:ext cx="1137129" cy="1143007"/>
          </a:xfrm>
          <a:custGeom>
            <a:avLst/>
            <a:gdLst>
              <a:gd name="connsiteX0" fmla="*/ 3667125 w 3667125"/>
              <a:gd name="connsiteY0" fmla="*/ 0 h 3686079"/>
              <a:gd name="connsiteX1" fmla="*/ 0 w 3667125"/>
              <a:gd name="connsiteY1" fmla="*/ 0 h 3686079"/>
              <a:gd name="connsiteX2" fmla="*/ 3667125 w 3667125"/>
              <a:gd name="connsiteY2" fmla="*/ 3686080 h 3686079"/>
              <a:gd name="connsiteX3" fmla="*/ 3667125 w 3667125"/>
              <a:gd name="connsiteY3" fmla="*/ 0 h 368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25" h="3686079">
                <a:moveTo>
                  <a:pt x="3667125" y="0"/>
                </a:moveTo>
                <a:lnTo>
                  <a:pt x="0" y="0"/>
                </a:lnTo>
                <a:cubicBezTo>
                  <a:pt x="0" y="2029492"/>
                  <a:pt x="1640110" y="3675793"/>
                  <a:pt x="3667125" y="3686080"/>
                </a:cubicBezTo>
                <a:lnTo>
                  <a:pt x="3667125" y="0"/>
                </a:lnTo>
                <a:close/>
              </a:path>
            </a:pathLst>
          </a:custGeom>
          <a:solidFill>
            <a:schemeClr val="accent5">
              <a:alpha val="80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sz="1351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2E40AF76-0EAA-470C-B35D-FCB407CF8AD5}"/>
              </a:ext>
            </a:extLst>
          </p:cNvPr>
          <p:cNvSpPr/>
          <p:nvPr userDrawn="1"/>
        </p:nvSpPr>
        <p:spPr>
          <a:xfrm>
            <a:off x="6069336" y="4587359"/>
            <a:ext cx="2072370" cy="2286013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53A01048-E089-40F4-897B-7485D6E90F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595" y="-5697"/>
            <a:ext cx="4085003" cy="2291797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1D426460-6A2E-4AF6-9A43-B3FA30DD47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5718" y="2278559"/>
            <a:ext cx="4066282" cy="2310498"/>
          </a:xfrm>
          <a:prstGeom prst="rect">
            <a:avLst/>
          </a:prstGeom>
        </p:spPr>
      </p:pic>
      <p:sp>
        <p:nvSpPr>
          <p:cNvPr id="49" name="Retângulo 48">
            <a:extLst>
              <a:ext uri="{FF2B5EF4-FFF2-40B4-BE49-F238E27FC236}">
                <a16:creationId xmlns:a16="http://schemas.microsoft.com/office/drawing/2014/main" id="{C58BAADD-FE80-4C41-9A6F-DD6A3852CDF0}"/>
              </a:ext>
            </a:extLst>
          </p:cNvPr>
          <p:cNvSpPr/>
          <p:nvPr userDrawn="1"/>
        </p:nvSpPr>
        <p:spPr>
          <a:xfrm>
            <a:off x="10179008" y="2278559"/>
            <a:ext cx="2022517" cy="2308799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51" name="Gráfico 3">
            <a:extLst>
              <a:ext uri="{FF2B5EF4-FFF2-40B4-BE49-F238E27FC236}">
                <a16:creationId xmlns:a16="http://schemas.microsoft.com/office/drawing/2014/main" id="{5DBC6E25-F3A4-4669-8A26-1E034FDC7A3E}"/>
              </a:ext>
            </a:extLst>
          </p:cNvPr>
          <p:cNvSpPr/>
          <p:nvPr userDrawn="1"/>
        </p:nvSpPr>
        <p:spPr>
          <a:xfrm>
            <a:off x="8126627" y="-5697"/>
            <a:ext cx="4046768" cy="2286013"/>
          </a:xfrm>
          <a:custGeom>
            <a:avLst/>
            <a:gdLst>
              <a:gd name="connsiteX0" fmla="*/ 2775585 w 2775584"/>
              <a:gd name="connsiteY0" fmla="*/ 857 h 1587626"/>
              <a:gd name="connsiteX1" fmla="*/ 2775585 w 2775584"/>
              <a:gd name="connsiteY1" fmla="*/ 0 h 1587626"/>
              <a:gd name="connsiteX2" fmla="*/ 0 w 2775584"/>
              <a:gd name="connsiteY2" fmla="*/ 0 h 1587626"/>
              <a:gd name="connsiteX3" fmla="*/ 0 w 2775584"/>
              <a:gd name="connsiteY3" fmla="*/ 1587627 h 158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5584" h="1587626">
                <a:moveTo>
                  <a:pt x="2775585" y="857"/>
                </a:moveTo>
                <a:lnTo>
                  <a:pt x="2775585" y="0"/>
                </a:lnTo>
                <a:lnTo>
                  <a:pt x="0" y="0"/>
                </a:lnTo>
                <a:lnTo>
                  <a:pt x="0" y="1587627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sz="1351"/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DD5B5F76-D926-4600-BBF4-78428FF758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1446" y="4578101"/>
            <a:ext cx="2063114" cy="2287729"/>
          </a:xfrm>
          <a:prstGeom prst="rect">
            <a:avLst/>
          </a:prstGeom>
        </p:spPr>
      </p:pic>
      <p:sp>
        <p:nvSpPr>
          <p:cNvPr id="55" name="Retângulo 54">
            <a:extLst>
              <a:ext uri="{FF2B5EF4-FFF2-40B4-BE49-F238E27FC236}">
                <a16:creationId xmlns:a16="http://schemas.microsoft.com/office/drawing/2014/main" id="{79134456-0856-48B8-8136-229BCB8400CC}"/>
              </a:ext>
            </a:extLst>
          </p:cNvPr>
          <p:cNvSpPr/>
          <p:nvPr userDrawn="1"/>
        </p:nvSpPr>
        <p:spPr>
          <a:xfrm>
            <a:off x="10179963" y="4587047"/>
            <a:ext cx="2017717" cy="227095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57" name="Gráfico 30">
            <a:extLst>
              <a:ext uri="{FF2B5EF4-FFF2-40B4-BE49-F238E27FC236}">
                <a16:creationId xmlns:a16="http://schemas.microsoft.com/office/drawing/2014/main" id="{967369C4-7780-45B1-B907-C7E13C26DF37}"/>
              </a:ext>
            </a:extLst>
          </p:cNvPr>
          <p:cNvSpPr/>
          <p:nvPr userDrawn="1"/>
        </p:nvSpPr>
        <p:spPr>
          <a:xfrm>
            <a:off x="-5517" y="0"/>
            <a:ext cx="6118115" cy="6882879"/>
          </a:xfrm>
          <a:custGeom>
            <a:avLst/>
            <a:gdLst>
              <a:gd name="connsiteX0" fmla="*/ 4939919 w 6096000"/>
              <a:gd name="connsiteY0" fmla="*/ 6858000 h 6858000"/>
              <a:gd name="connsiteX1" fmla="*/ 6096000 w 6096000"/>
              <a:gd name="connsiteY1" fmla="*/ 3463925 h 6858000"/>
              <a:gd name="connsiteX2" fmla="*/ 4885119 w 6096000"/>
              <a:gd name="connsiteY2" fmla="*/ 0 h 6858000"/>
              <a:gd name="connsiteX3" fmla="*/ 0 w 6096000"/>
              <a:gd name="connsiteY3" fmla="*/ 0 h 6858000"/>
              <a:gd name="connsiteX4" fmla="*/ 0 w 6096000"/>
              <a:gd name="connsiteY4" fmla="*/ 6858000 h 6858000"/>
              <a:gd name="connsiteX5" fmla="*/ 4939919 w 6096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4939919" y="6858000"/>
                </a:moveTo>
                <a:cubicBezTo>
                  <a:pt x="5664772" y="5919026"/>
                  <a:pt x="6096000" y="4741863"/>
                  <a:pt x="6096000" y="3463925"/>
                </a:cubicBezTo>
                <a:cubicBezTo>
                  <a:pt x="6096000" y="2154111"/>
                  <a:pt x="5642928" y="950151"/>
                  <a:pt x="4885119" y="0"/>
                </a:cubicBezTo>
                <a:lnTo>
                  <a:pt x="0" y="0"/>
                </a:lnTo>
                <a:lnTo>
                  <a:pt x="0" y="6858000"/>
                </a:lnTo>
                <a:lnTo>
                  <a:pt x="4939919" y="6858000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 w="63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sz="1351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FA4E2C44-90B4-4885-A7AD-AEADD68A182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500" y="584886"/>
            <a:ext cx="2485184" cy="100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053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9E4649B0-F546-40BC-8572-4FF69821CB12}"/>
              </a:ext>
            </a:extLst>
          </p:cNvPr>
          <p:cNvSpPr/>
          <p:nvPr userDrawn="1"/>
        </p:nvSpPr>
        <p:spPr>
          <a:xfrm>
            <a:off x="6101376" y="5"/>
            <a:ext cx="2034947" cy="2286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AA907E8-7DD5-4CED-BD8B-D0885EB3105F}"/>
              </a:ext>
            </a:extLst>
          </p:cNvPr>
          <p:cNvSpPr/>
          <p:nvPr userDrawn="1"/>
        </p:nvSpPr>
        <p:spPr>
          <a:xfrm>
            <a:off x="8136321" y="-6"/>
            <a:ext cx="4069893" cy="2286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13" name="Gráfico 3">
            <a:extLst>
              <a:ext uri="{FF2B5EF4-FFF2-40B4-BE49-F238E27FC236}">
                <a16:creationId xmlns:a16="http://schemas.microsoft.com/office/drawing/2014/main" id="{E9B4648A-5D9B-48C2-A17D-848BFA169D4D}"/>
              </a:ext>
            </a:extLst>
          </p:cNvPr>
          <p:cNvSpPr/>
          <p:nvPr userDrawn="1"/>
        </p:nvSpPr>
        <p:spPr>
          <a:xfrm>
            <a:off x="8136321" y="-6"/>
            <a:ext cx="4069893" cy="2286013"/>
          </a:xfrm>
          <a:custGeom>
            <a:avLst/>
            <a:gdLst>
              <a:gd name="connsiteX0" fmla="*/ 2775585 w 2775584"/>
              <a:gd name="connsiteY0" fmla="*/ 857 h 1587626"/>
              <a:gd name="connsiteX1" fmla="*/ 2775585 w 2775584"/>
              <a:gd name="connsiteY1" fmla="*/ 0 h 1587626"/>
              <a:gd name="connsiteX2" fmla="*/ 0 w 2775584"/>
              <a:gd name="connsiteY2" fmla="*/ 0 h 1587626"/>
              <a:gd name="connsiteX3" fmla="*/ 0 w 2775584"/>
              <a:gd name="connsiteY3" fmla="*/ 1587627 h 158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5584" h="1587626">
                <a:moveTo>
                  <a:pt x="2775585" y="857"/>
                </a:moveTo>
                <a:lnTo>
                  <a:pt x="2775585" y="0"/>
                </a:lnTo>
                <a:lnTo>
                  <a:pt x="0" y="0"/>
                </a:lnTo>
                <a:lnTo>
                  <a:pt x="0" y="1587627"/>
                </a:lnTo>
                <a:close/>
              </a:path>
            </a:pathLst>
          </a:custGeom>
          <a:solidFill>
            <a:srgbClr val="759CB8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sz="1351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0D34B87-8715-4890-824F-EA46C13CDFF5}"/>
              </a:ext>
            </a:extLst>
          </p:cNvPr>
          <p:cNvSpPr/>
          <p:nvPr userDrawn="1"/>
        </p:nvSpPr>
        <p:spPr>
          <a:xfrm>
            <a:off x="4066428" y="-2"/>
            <a:ext cx="2034947" cy="2286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B746D8D-425F-4AF8-A846-E1AAAE8E05FD}"/>
              </a:ext>
            </a:extLst>
          </p:cNvPr>
          <p:cNvSpPr/>
          <p:nvPr userDrawn="1"/>
        </p:nvSpPr>
        <p:spPr>
          <a:xfrm>
            <a:off x="4066429" y="2286009"/>
            <a:ext cx="4069893" cy="2286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259536B-22F9-412A-AD59-802B3D53864F}"/>
              </a:ext>
            </a:extLst>
          </p:cNvPr>
          <p:cNvSpPr/>
          <p:nvPr userDrawn="1"/>
        </p:nvSpPr>
        <p:spPr>
          <a:xfrm>
            <a:off x="8120947" y="2285997"/>
            <a:ext cx="4085268" cy="22860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02C587E-9C9A-4803-BDF9-C3628E6DB356}"/>
              </a:ext>
            </a:extLst>
          </p:cNvPr>
          <p:cNvSpPr/>
          <p:nvPr userDrawn="1"/>
        </p:nvSpPr>
        <p:spPr>
          <a:xfrm>
            <a:off x="2489" y="-2"/>
            <a:ext cx="4069893" cy="2286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67287B2-A02A-4C1F-9CA2-54E39AF48A04}"/>
              </a:ext>
            </a:extLst>
          </p:cNvPr>
          <p:cNvSpPr/>
          <p:nvPr userDrawn="1"/>
        </p:nvSpPr>
        <p:spPr>
          <a:xfrm>
            <a:off x="2033216" y="2285997"/>
            <a:ext cx="2034947" cy="2286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CBC84E44-89F8-41F2-A895-8C254B07BC43}"/>
              </a:ext>
            </a:extLst>
          </p:cNvPr>
          <p:cNvSpPr/>
          <p:nvPr userDrawn="1"/>
        </p:nvSpPr>
        <p:spPr>
          <a:xfrm>
            <a:off x="2" y="2285997"/>
            <a:ext cx="2034947" cy="22860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AE9F69D-97EA-46AA-B1B8-1B7169A8E932}"/>
              </a:ext>
            </a:extLst>
          </p:cNvPr>
          <p:cNvSpPr/>
          <p:nvPr userDrawn="1"/>
        </p:nvSpPr>
        <p:spPr>
          <a:xfrm>
            <a:off x="4066429" y="4571988"/>
            <a:ext cx="4069893" cy="2286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F2260259-24D8-4F00-A7F4-0C91CBF3D938}"/>
              </a:ext>
            </a:extLst>
          </p:cNvPr>
          <p:cNvSpPr/>
          <p:nvPr userDrawn="1"/>
        </p:nvSpPr>
        <p:spPr>
          <a:xfrm>
            <a:off x="8120947" y="4571975"/>
            <a:ext cx="4085268" cy="22860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8AF85C5D-CA54-400E-AE63-773E11979C16}"/>
              </a:ext>
            </a:extLst>
          </p:cNvPr>
          <p:cNvSpPr/>
          <p:nvPr userDrawn="1"/>
        </p:nvSpPr>
        <p:spPr>
          <a:xfrm>
            <a:off x="2033216" y="4571989"/>
            <a:ext cx="2034947" cy="2286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81CA4CD-11CE-4850-B1A8-16DB75F3E13F}"/>
              </a:ext>
            </a:extLst>
          </p:cNvPr>
          <p:cNvSpPr/>
          <p:nvPr userDrawn="1"/>
        </p:nvSpPr>
        <p:spPr>
          <a:xfrm>
            <a:off x="2" y="4571975"/>
            <a:ext cx="2034947" cy="2286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35" name="Gráfico 34">
            <a:extLst>
              <a:ext uri="{FF2B5EF4-FFF2-40B4-BE49-F238E27FC236}">
                <a16:creationId xmlns:a16="http://schemas.microsoft.com/office/drawing/2014/main" id="{0D330281-5714-4650-BB03-95D34968E394}"/>
              </a:ext>
            </a:extLst>
          </p:cNvPr>
          <p:cNvSpPr/>
          <p:nvPr userDrawn="1"/>
        </p:nvSpPr>
        <p:spPr>
          <a:xfrm rot="10800000">
            <a:off x="6108043" y="1143002"/>
            <a:ext cx="1137129" cy="1143007"/>
          </a:xfrm>
          <a:custGeom>
            <a:avLst/>
            <a:gdLst>
              <a:gd name="connsiteX0" fmla="*/ 3667125 w 3667125"/>
              <a:gd name="connsiteY0" fmla="*/ 0 h 3686079"/>
              <a:gd name="connsiteX1" fmla="*/ 0 w 3667125"/>
              <a:gd name="connsiteY1" fmla="*/ 0 h 3686079"/>
              <a:gd name="connsiteX2" fmla="*/ 3667125 w 3667125"/>
              <a:gd name="connsiteY2" fmla="*/ 3686080 h 3686079"/>
              <a:gd name="connsiteX3" fmla="*/ 3667125 w 3667125"/>
              <a:gd name="connsiteY3" fmla="*/ 0 h 368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25" h="3686079">
                <a:moveTo>
                  <a:pt x="3667125" y="0"/>
                </a:moveTo>
                <a:lnTo>
                  <a:pt x="0" y="0"/>
                </a:lnTo>
                <a:cubicBezTo>
                  <a:pt x="0" y="2029492"/>
                  <a:pt x="1640110" y="3675793"/>
                  <a:pt x="3667125" y="3686080"/>
                </a:cubicBezTo>
                <a:lnTo>
                  <a:pt x="3667125" y="0"/>
                </a:lnTo>
                <a:close/>
              </a:path>
            </a:pathLst>
          </a:custGeom>
          <a:solidFill>
            <a:srgbClr val="008D7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sz="1351"/>
          </a:p>
        </p:txBody>
      </p:sp>
      <p:sp>
        <p:nvSpPr>
          <p:cNvPr id="37" name="Gráfico 34">
            <a:extLst>
              <a:ext uri="{FF2B5EF4-FFF2-40B4-BE49-F238E27FC236}">
                <a16:creationId xmlns:a16="http://schemas.microsoft.com/office/drawing/2014/main" id="{AC84CB6B-BC1B-4BE8-8E88-DC944361AADB}"/>
              </a:ext>
            </a:extLst>
          </p:cNvPr>
          <p:cNvSpPr/>
          <p:nvPr userDrawn="1"/>
        </p:nvSpPr>
        <p:spPr>
          <a:xfrm rot="16200000">
            <a:off x="4071413" y="2279409"/>
            <a:ext cx="1137129" cy="1143007"/>
          </a:xfrm>
          <a:custGeom>
            <a:avLst/>
            <a:gdLst>
              <a:gd name="connsiteX0" fmla="*/ 3667125 w 3667125"/>
              <a:gd name="connsiteY0" fmla="*/ 0 h 3686079"/>
              <a:gd name="connsiteX1" fmla="*/ 0 w 3667125"/>
              <a:gd name="connsiteY1" fmla="*/ 0 h 3686079"/>
              <a:gd name="connsiteX2" fmla="*/ 3667125 w 3667125"/>
              <a:gd name="connsiteY2" fmla="*/ 3686080 h 3686079"/>
              <a:gd name="connsiteX3" fmla="*/ 3667125 w 3667125"/>
              <a:gd name="connsiteY3" fmla="*/ 0 h 368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25" h="3686079">
                <a:moveTo>
                  <a:pt x="3667125" y="0"/>
                </a:moveTo>
                <a:lnTo>
                  <a:pt x="0" y="0"/>
                </a:lnTo>
                <a:cubicBezTo>
                  <a:pt x="0" y="2029492"/>
                  <a:pt x="1640110" y="3675793"/>
                  <a:pt x="3667125" y="3686080"/>
                </a:cubicBezTo>
                <a:lnTo>
                  <a:pt x="3667125" y="0"/>
                </a:lnTo>
                <a:close/>
              </a:path>
            </a:pathLst>
          </a:custGeom>
          <a:solidFill>
            <a:srgbClr val="006FB9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sz="1351"/>
          </a:p>
        </p:txBody>
      </p:sp>
      <p:sp>
        <p:nvSpPr>
          <p:cNvPr id="39" name="Gráfico 3">
            <a:extLst>
              <a:ext uri="{FF2B5EF4-FFF2-40B4-BE49-F238E27FC236}">
                <a16:creationId xmlns:a16="http://schemas.microsoft.com/office/drawing/2014/main" id="{20FE9475-54C0-45F3-A307-82DD4FEE8EA6}"/>
              </a:ext>
            </a:extLst>
          </p:cNvPr>
          <p:cNvSpPr/>
          <p:nvPr userDrawn="1"/>
        </p:nvSpPr>
        <p:spPr>
          <a:xfrm>
            <a:off x="2491" y="4571957"/>
            <a:ext cx="4069893" cy="2286013"/>
          </a:xfrm>
          <a:custGeom>
            <a:avLst/>
            <a:gdLst>
              <a:gd name="connsiteX0" fmla="*/ 2775585 w 2775584"/>
              <a:gd name="connsiteY0" fmla="*/ 857 h 1587626"/>
              <a:gd name="connsiteX1" fmla="*/ 2775585 w 2775584"/>
              <a:gd name="connsiteY1" fmla="*/ 0 h 1587626"/>
              <a:gd name="connsiteX2" fmla="*/ 0 w 2775584"/>
              <a:gd name="connsiteY2" fmla="*/ 0 h 1587626"/>
              <a:gd name="connsiteX3" fmla="*/ 0 w 2775584"/>
              <a:gd name="connsiteY3" fmla="*/ 1587627 h 158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5584" h="1587626">
                <a:moveTo>
                  <a:pt x="2775585" y="857"/>
                </a:moveTo>
                <a:lnTo>
                  <a:pt x="2775585" y="0"/>
                </a:lnTo>
                <a:lnTo>
                  <a:pt x="0" y="0"/>
                </a:lnTo>
                <a:lnTo>
                  <a:pt x="0" y="1587627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sz="1351"/>
          </a:p>
        </p:txBody>
      </p:sp>
      <p:pic>
        <p:nvPicPr>
          <p:cNvPr id="41" name="Imagem 40" descr="Uma imagem contendo desenho&#10;&#10;Descrição gerada automaticamente">
            <a:extLst>
              <a:ext uri="{FF2B5EF4-FFF2-40B4-BE49-F238E27FC236}">
                <a16:creationId xmlns:a16="http://schemas.microsoft.com/office/drawing/2014/main" id="{50AFEDBA-093D-4DA9-AC91-5C2E0110A2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181" y="6167652"/>
            <a:ext cx="1217596" cy="25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313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466F6DF2-229B-431A-B019-A948401914C0}"/>
              </a:ext>
            </a:extLst>
          </p:cNvPr>
          <p:cNvSpPr/>
          <p:nvPr userDrawn="1"/>
        </p:nvSpPr>
        <p:spPr>
          <a:xfrm>
            <a:off x="6101374" y="-35"/>
            <a:ext cx="2034947" cy="2286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FB696CF-59FA-49B0-872B-CC9E06EDF306}"/>
              </a:ext>
            </a:extLst>
          </p:cNvPr>
          <p:cNvSpPr/>
          <p:nvPr userDrawn="1"/>
        </p:nvSpPr>
        <p:spPr>
          <a:xfrm>
            <a:off x="8136321" y="-35"/>
            <a:ext cx="4069893" cy="2286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15" name="Gráfico 3">
            <a:extLst>
              <a:ext uri="{FF2B5EF4-FFF2-40B4-BE49-F238E27FC236}">
                <a16:creationId xmlns:a16="http://schemas.microsoft.com/office/drawing/2014/main" id="{076AAEDD-95AC-4FBD-9C40-5DDCB4F9F8AB}"/>
              </a:ext>
            </a:extLst>
          </p:cNvPr>
          <p:cNvSpPr/>
          <p:nvPr userDrawn="1"/>
        </p:nvSpPr>
        <p:spPr>
          <a:xfrm>
            <a:off x="8136321" y="-35"/>
            <a:ext cx="4069893" cy="2286013"/>
          </a:xfrm>
          <a:custGeom>
            <a:avLst/>
            <a:gdLst>
              <a:gd name="connsiteX0" fmla="*/ 2775585 w 2775584"/>
              <a:gd name="connsiteY0" fmla="*/ 857 h 1587626"/>
              <a:gd name="connsiteX1" fmla="*/ 2775585 w 2775584"/>
              <a:gd name="connsiteY1" fmla="*/ 0 h 1587626"/>
              <a:gd name="connsiteX2" fmla="*/ 0 w 2775584"/>
              <a:gd name="connsiteY2" fmla="*/ 0 h 1587626"/>
              <a:gd name="connsiteX3" fmla="*/ 0 w 2775584"/>
              <a:gd name="connsiteY3" fmla="*/ 1587627 h 158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5584" h="1587626">
                <a:moveTo>
                  <a:pt x="2775585" y="857"/>
                </a:moveTo>
                <a:lnTo>
                  <a:pt x="2775585" y="0"/>
                </a:lnTo>
                <a:lnTo>
                  <a:pt x="0" y="0"/>
                </a:lnTo>
                <a:lnTo>
                  <a:pt x="0" y="1587627"/>
                </a:lnTo>
                <a:close/>
              </a:path>
            </a:pathLst>
          </a:custGeom>
          <a:solidFill>
            <a:srgbClr val="759CB8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sz="1351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18B9001-4B49-4336-A102-7D918F8824D9}"/>
              </a:ext>
            </a:extLst>
          </p:cNvPr>
          <p:cNvSpPr/>
          <p:nvPr userDrawn="1"/>
        </p:nvSpPr>
        <p:spPr>
          <a:xfrm>
            <a:off x="4075137" y="-35"/>
            <a:ext cx="2034947" cy="2286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E82510E-0673-4AA6-BDBE-8A1E1457092B}"/>
              </a:ext>
            </a:extLst>
          </p:cNvPr>
          <p:cNvSpPr/>
          <p:nvPr userDrawn="1"/>
        </p:nvSpPr>
        <p:spPr>
          <a:xfrm>
            <a:off x="4066429" y="2285997"/>
            <a:ext cx="4069893" cy="2286013"/>
          </a:xfrm>
          <a:prstGeom prst="rect">
            <a:avLst/>
          </a:prstGeom>
          <a:solidFill>
            <a:srgbClr val="006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32CCEE3-0066-4A0E-8D5D-A764CE4A95B9}"/>
              </a:ext>
            </a:extLst>
          </p:cNvPr>
          <p:cNvSpPr/>
          <p:nvPr userDrawn="1"/>
        </p:nvSpPr>
        <p:spPr>
          <a:xfrm>
            <a:off x="8120947" y="2285997"/>
            <a:ext cx="4085268" cy="2286013"/>
          </a:xfrm>
          <a:prstGeom prst="rect">
            <a:avLst/>
          </a:prstGeom>
          <a:solidFill>
            <a:srgbClr val="006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E906434-1E7A-4FCE-A82E-33979058C29E}"/>
              </a:ext>
            </a:extLst>
          </p:cNvPr>
          <p:cNvSpPr/>
          <p:nvPr userDrawn="1"/>
        </p:nvSpPr>
        <p:spPr>
          <a:xfrm>
            <a:off x="2489" y="-35"/>
            <a:ext cx="4069893" cy="2286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A862677-FE0D-4C3B-BDC5-A21F6BF8314C}"/>
              </a:ext>
            </a:extLst>
          </p:cNvPr>
          <p:cNvSpPr/>
          <p:nvPr userDrawn="1"/>
        </p:nvSpPr>
        <p:spPr>
          <a:xfrm>
            <a:off x="2033216" y="2285997"/>
            <a:ext cx="2034947" cy="2286013"/>
          </a:xfrm>
          <a:prstGeom prst="rect">
            <a:avLst/>
          </a:prstGeom>
          <a:solidFill>
            <a:srgbClr val="006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7B5909C-8271-4B36-829E-123D99839522}"/>
              </a:ext>
            </a:extLst>
          </p:cNvPr>
          <p:cNvSpPr/>
          <p:nvPr userDrawn="1"/>
        </p:nvSpPr>
        <p:spPr>
          <a:xfrm>
            <a:off x="2" y="2285997"/>
            <a:ext cx="2034947" cy="2286013"/>
          </a:xfrm>
          <a:prstGeom prst="rect">
            <a:avLst/>
          </a:prstGeom>
          <a:solidFill>
            <a:srgbClr val="006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4ACB80C-CC85-45E0-AA20-C0BF1F869C1D}"/>
              </a:ext>
            </a:extLst>
          </p:cNvPr>
          <p:cNvSpPr/>
          <p:nvPr userDrawn="1"/>
        </p:nvSpPr>
        <p:spPr>
          <a:xfrm>
            <a:off x="4066429" y="4571989"/>
            <a:ext cx="4069893" cy="2286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23142AE9-7E69-4E1E-A465-68F1693FB5AE}"/>
              </a:ext>
            </a:extLst>
          </p:cNvPr>
          <p:cNvSpPr/>
          <p:nvPr userDrawn="1"/>
        </p:nvSpPr>
        <p:spPr>
          <a:xfrm>
            <a:off x="8120947" y="4571989"/>
            <a:ext cx="4085268" cy="22860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137B472C-8105-4368-B63F-E87D102E8C67}"/>
              </a:ext>
            </a:extLst>
          </p:cNvPr>
          <p:cNvSpPr/>
          <p:nvPr userDrawn="1"/>
        </p:nvSpPr>
        <p:spPr>
          <a:xfrm>
            <a:off x="2033216" y="4571989"/>
            <a:ext cx="2034947" cy="2286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786035D4-8D72-4506-9423-602C1E8C690F}"/>
              </a:ext>
            </a:extLst>
          </p:cNvPr>
          <p:cNvSpPr/>
          <p:nvPr userDrawn="1"/>
        </p:nvSpPr>
        <p:spPr>
          <a:xfrm>
            <a:off x="2" y="4571989"/>
            <a:ext cx="2034947" cy="2286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37" name="Gráfico 34">
            <a:extLst>
              <a:ext uri="{FF2B5EF4-FFF2-40B4-BE49-F238E27FC236}">
                <a16:creationId xmlns:a16="http://schemas.microsoft.com/office/drawing/2014/main" id="{78FCB127-62AA-4814-8683-61570DF5D3D7}"/>
              </a:ext>
            </a:extLst>
          </p:cNvPr>
          <p:cNvSpPr/>
          <p:nvPr userDrawn="1"/>
        </p:nvSpPr>
        <p:spPr>
          <a:xfrm>
            <a:off x="6979598" y="4571971"/>
            <a:ext cx="1137129" cy="1143007"/>
          </a:xfrm>
          <a:custGeom>
            <a:avLst/>
            <a:gdLst>
              <a:gd name="connsiteX0" fmla="*/ 3667125 w 3667125"/>
              <a:gd name="connsiteY0" fmla="*/ 0 h 3686079"/>
              <a:gd name="connsiteX1" fmla="*/ 0 w 3667125"/>
              <a:gd name="connsiteY1" fmla="*/ 0 h 3686079"/>
              <a:gd name="connsiteX2" fmla="*/ 3667125 w 3667125"/>
              <a:gd name="connsiteY2" fmla="*/ 3686080 h 3686079"/>
              <a:gd name="connsiteX3" fmla="*/ 3667125 w 3667125"/>
              <a:gd name="connsiteY3" fmla="*/ 0 h 368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25" h="3686079">
                <a:moveTo>
                  <a:pt x="3667125" y="0"/>
                </a:moveTo>
                <a:lnTo>
                  <a:pt x="0" y="0"/>
                </a:lnTo>
                <a:cubicBezTo>
                  <a:pt x="0" y="2029492"/>
                  <a:pt x="1640110" y="3675793"/>
                  <a:pt x="3667125" y="3686080"/>
                </a:cubicBezTo>
                <a:lnTo>
                  <a:pt x="3667125" y="0"/>
                </a:lnTo>
                <a:close/>
              </a:path>
            </a:pathLst>
          </a:custGeom>
          <a:solidFill>
            <a:srgbClr val="008D7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sz="1351"/>
          </a:p>
        </p:txBody>
      </p:sp>
      <p:sp>
        <p:nvSpPr>
          <p:cNvPr id="39" name="Gráfico 34">
            <a:extLst>
              <a:ext uri="{FF2B5EF4-FFF2-40B4-BE49-F238E27FC236}">
                <a16:creationId xmlns:a16="http://schemas.microsoft.com/office/drawing/2014/main" id="{F4B0B25C-570A-4A68-86FD-9EDF96515AF9}"/>
              </a:ext>
            </a:extLst>
          </p:cNvPr>
          <p:cNvSpPr/>
          <p:nvPr userDrawn="1"/>
        </p:nvSpPr>
        <p:spPr>
          <a:xfrm rot="16200000">
            <a:off x="2939" y="-2973"/>
            <a:ext cx="1137129" cy="1143006"/>
          </a:xfrm>
          <a:custGeom>
            <a:avLst/>
            <a:gdLst>
              <a:gd name="connsiteX0" fmla="*/ 3667125 w 3667125"/>
              <a:gd name="connsiteY0" fmla="*/ 0 h 3686079"/>
              <a:gd name="connsiteX1" fmla="*/ 0 w 3667125"/>
              <a:gd name="connsiteY1" fmla="*/ 0 h 3686079"/>
              <a:gd name="connsiteX2" fmla="*/ 3667125 w 3667125"/>
              <a:gd name="connsiteY2" fmla="*/ 3686080 h 3686079"/>
              <a:gd name="connsiteX3" fmla="*/ 3667125 w 3667125"/>
              <a:gd name="connsiteY3" fmla="*/ 0 h 368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25" h="3686079">
                <a:moveTo>
                  <a:pt x="3667125" y="0"/>
                </a:moveTo>
                <a:lnTo>
                  <a:pt x="0" y="0"/>
                </a:lnTo>
                <a:cubicBezTo>
                  <a:pt x="0" y="2029492"/>
                  <a:pt x="1640110" y="3675793"/>
                  <a:pt x="3667125" y="3686080"/>
                </a:cubicBezTo>
                <a:lnTo>
                  <a:pt x="3667125" y="0"/>
                </a:lnTo>
                <a:close/>
              </a:path>
            </a:pathLst>
          </a:custGeom>
          <a:solidFill>
            <a:srgbClr val="006FB9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sz="1351"/>
          </a:p>
        </p:txBody>
      </p:sp>
      <p:sp>
        <p:nvSpPr>
          <p:cNvPr id="41" name="Gráfico 3">
            <a:extLst>
              <a:ext uri="{FF2B5EF4-FFF2-40B4-BE49-F238E27FC236}">
                <a16:creationId xmlns:a16="http://schemas.microsoft.com/office/drawing/2014/main" id="{D6871B3B-6124-41F6-9791-72DA5F0A8BE3}"/>
              </a:ext>
            </a:extLst>
          </p:cNvPr>
          <p:cNvSpPr/>
          <p:nvPr userDrawn="1"/>
        </p:nvSpPr>
        <p:spPr>
          <a:xfrm>
            <a:off x="2491" y="4571989"/>
            <a:ext cx="4069893" cy="2286013"/>
          </a:xfrm>
          <a:custGeom>
            <a:avLst/>
            <a:gdLst>
              <a:gd name="connsiteX0" fmla="*/ 2775585 w 2775584"/>
              <a:gd name="connsiteY0" fmla="*/ 857 h 1587626"/>
              <a:gd name="connsiteX1" fmla="*/ 2775585 w 2775584"/>
              <a:gd name="connsiteY1" fmla="*/ 0 h 1587626"/>
              <a:gd name="connsiteX2" fmla="*/ 0 w 2775584"/>
              <a:gd name="connsiteY2" fmla="*/ 0 h 1587626"/>
              <a:gd name="connsiteX3" fmla="*/ 0 w 2775584"/>
              <a:gd name="connsiteY3" fmla="*/ 1587627 h 158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5584" h="1587626">
                <a:moveTo>
                  <a:pt x="2775585" y="857"/>
                </a:moveTo>
                <a:lnTo>
                  <a:pt x="2775585" y="0"/>
                </a:lnTo>
                <a:lnTo>
                  <a:pt x="0" y="0"/>
                </a:lnTo>
                <a:lnTo>
                  <a:pt x="0" y="1587627"/>
                </a:lnTo>
                <a:close/>
              </a:path>
            </a:pathLst>
          </a:custGeom>
          <a:solidFill>
            <a:srgbClr val="008D7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sz="1351"/>
          </a:p>
        </p:txBody>
      </p:sp>
      <p:pic>
        <p:nvPicPr>
          <p:cNvPr id="43" name="Imagem 42" descr="Uma imagem contendo desenho&#10;&#10;Descrição gerada automaticamente">
            <a:extLst>
              <a:ext uri="{FF2B5EF4-FFF2-40B4-BE49-F238E27FC236}">
                <a16:creationId xmlns:a16="http://schemas.microsoft.com/office/drawing/2014/main" id="{4B846223-418D-475E-8EFA-73EBDAD337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181" y="6167652"/>
            <a:ext cx="1217596" cy="25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294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0C98BE-F2A4-4932-BB7E-C64DA2DFB82C}"/>
              </a:ext>
            </a:extLst>
          </p:cNvPr>
          <p:cNvSpPr/>
          <p:nvPr userDrawn="1"/>
        </p:nvSpPr>
        <p:spPr>
          <a:xfrm>
            <a:off x="0" y="0"/>
            <a:ext cx="12206217" cy="68561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1">
            <a:extLst>
              <a:ext uri="{FF2B5EF4-FFF2-40B4-BE49-F238E27FC236}">
                <a16:creationId xmlns:a16="http://schemas.microsoft.com/office/drawing/2014/main" id="{E3C0D196-C6EB-4A55-B100-71B6D9D9F188}"/>
              </a:ext>
            </a:extLst>
          </p:cNvPr>
          <p:cNvSpPr/>
          <p:nvPr userDrawn="1"/>
        </p:nvSpPr>
        <p:spPr>
          <a:xfrm>
            <a:off x="14217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053454 w 12192000"/>
              <a:gd name="connsiteY2" fmla="*/ 2452255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1999 w 12192000"/>
              <a:gd name="connsiteY2" fmla="*/ 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1999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8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Gráfico 34">
            <a:extLst>
              <a:ext uri="{FF2B5EF4-FFF2-40B4-BE49-F238E27FC236}">
                <a16:creationId xmlns:a16="http://schemas.microsoft.com/office/drawing/2014/main" id="{07EF4B38-CAE6-42C7-BCE3-0F1753265490}"/>
              </a:ext>
            </a:extLst>
          </p:cNvPr>
          <p:cNvSpPr/>
          <p:nvPr userDrawn="1"/>
        </p:nvSpPr>
        <p:spPr>
          <a:xfrm rot="16200000">
            <a:off x="11863" y="-11862"/>
            <a:ext cx="4590563" cy="4614288"/>
          </a:xfrm>
          <a:custGeom>
            <a:avLst/>
            <a:gdLst>
              <a:gd name="connsiteX0" fmla="*/ 3667125 w 3667125"/>
              <a:gd name="connsiteY0" fmla="*/ 0 h 3686079"/>
              <a:gd name="connsiteX1" fmla="*/ 0 w 3667125"/>
              <a:gd name="connsiteY1" fmla="*/ 0 h 3686079"/>
              <a:gd name="connsiteX2" fmla="*/ 3667125 w 3667125"/>
              <a:gd name="connsiteY2" fmla="*/ 3686080 h 3686079"/>
              <a:gd name="connsiteX3" fmla="*/ 3667125 w 3667125"/>
              <a:gd name="connsiteY3" fmla="*/ 0 h 368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25" h="3686079">
                <a:moveTo>
                  <a:pt x="3667125" y="0"/>
                </a:moveTo>
                <a:lnTo>
                  <a:pt x="0" y="0"/>
                </a:lnTo>
                <a:cubicBezTo>
                  <a:pt x="0" y="2029492"/>
                  <a:pt x="1640110" y="3675793"/>
                  <a:pt x="3667125" y="3686080"/>
                </a:cubicBezTo>
                <a:lnTo>
                  <a:pt x="3667125" y="0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1"/>
          </a:p>
        </p:txBody>
      </p:sp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23B95EC2-FDD8-4B95-835E-F92D383FD3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181" y="6167652"/>
            <a:ext cx="1217596" cy="25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537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34C95D9-73E5-46A8-AF25-E22ADD91A18D}"/>
              </a:ext>
            </a:extLst>
          </p:cNvPr>
          <p:cNvSpPr/>
          <p:nvPr userDrawn="1"/>
        </p:nvSpPr>
        <p:spPr>
          <a:xfrm>
            <a:off x="0" y="2286008"/>
            <a:ext cx="8136322" cy="2286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9DA2098-823E-42B9-8788-AC2E1CAC87A2}"/>
              </a:ext>
            </a:extLst>
          </p:cNvPr>
          <p:cNvSpPr/>
          <p:nvPr userDrawn="1"/>
        </p:nvSpPr>
        <p:spPr>
          <a:xfrm>
            <a:off x="2489" y="-2"/>
            <a:ext cx="8133832" cy="2286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33586E2-EC7C-4EE4-BF42-370E07EC4DBE}"/>
              </a:ext>
            </a:extLst>
          </p:cNvPr>
          <p:cNvSpPr/>
          <p:nvPr userDrawn="1"/>
        </p:nvSpPr>
        <p:spPr>
          <a:xfrm>
            <a:off x="2" y="4571989"/>
            <a:ext cx="8136321" cy="2286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20F61F-6A57-4504-8832-372E4C961FBF}"/>
              </a:ext>
            </a:extLst>
          </p:cNvPr>
          <p:cNvSpPr/>
          <p:nvPr userDrawn="1"/>
        </p:nvSpPr>
        <p:spPr>
          <a:xfrm>
            <a:off x="8120947" y="4571989"/>
            <a:ext cx="4085268" cy="2286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14" name="Gráfico 34">
            <a:extLst>
              <a:ext uri="{FF2B5EF4-FFF2-40B4-BE49-F238E27FC236}">
                <a16:creationId xmlns:a16="http://schemas.microsoft.com/office/drawing/2014/main" id="{C4C1C9E6-B08C-4844-B60A-2C10EEFD518D}"/>
              </a:ext>
            </a:extLst>
          </p:cNvPr>
          <p:cNvSpPr/>
          <p:nvPr userDrawn="1"/>
        </p:nvSpPr>
        <p:spPr>
          <a:xfrm rot="10800000">
            <a:off x="-3465" y="2294807"/>
            <a:ext cx="2265459" cy="2277168"/>
          </a:xfrm>
          <a:custGeom>
            <a:avLst/>
            <a:gdLst>
              <a:gd name="connsiteX0" fmla="*/ 3667125 w 3667125"/>
              <a:gd name="connsiteY0" fmla="*/ 0 h 3686079"/>
              <a:gd name="connsiteX1" fmla="*/ 0 w 3667125"/>
              <a:gd name="connsiteY1" fmla="*/ 0 h 3686079"/>
              <a:gd name="connsiteX2" fmla="*/ 3667125 w 3667125"/>
              <a:gd name="connsiteY2" fmla="*/ 3686080 h 3686079"/>
              <a:gd name="connsiteX3" fmla="*/ 3667125 w 3667125"/>
              <a:gd name="connsiteY3" fmla="*/ 0 h 368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25" h="3686079">
                <a:moveTo>
                  <a:pt x="3667125" y="0"/>
                </a:moveTo>
                <a:lnTo>
                  <a:pt x="0" y="0"/>
                </a:lnTo>
                <a:cubicBezTo>
                  <a:pt x="0" y="2029492"/>
                  <a:pt x="1640110" y="3675793"/>
                  <a:pt x="3667125" y="3686080"/>
                </a:cubicBezTo>
                <a:lnTo>
                  <a:pt x="3667125" y="0"/>
                </a:lnTo>
                <a:close/>
              </a:path>
            </a:pathLst>
          </a:custGeom>
          <a:solidFill>
            <a:srgbClr val="006FB9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sz="1351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8CBBA39-C458-48CE-9E85-C19D076B2C8F}"/>
              </a:ext>
            </a:extLst>
          </p:cNvPr>
          <p:cNvSpPr/>
          <p:nvPr userDrawn="1"/>
        </p:nvSpPr>
        <p:spPr>
          <a:xfrm>
            <a:off x="8120946" y="-6"/>
            <a:ext cx="4069893" cy="2286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6DE79CA-8861-4F82-BADE-20CB703C7479}"/>
              </a:ext>
            </a:extLst>
          </p:cNvPr>
          <p:cNvSpPr/>
          <p:nvPr userDrawn="1"/>
        </p:nvSpPr>
        <p:spPr>
          <a:xfrm>
            <a:off x="8120947" y="2285997"/>
            <a:ext cx="4071055" cy="2286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20" name="Gráfico 34">
            <a:extLst>
              <a:ext uri="{FF2B5EF4-FFF2-40B4-BE49-F238E27FC236}">
                <a16:creationId xmlns:a16="http://schemas.microsoft.com/office/drawing/2014/main" id="{E6089669-EA3C-48CC-A7A6-23D13FC740AF}"/>
              </a:ext>
            </a:extLst>
          </p:cNvPr>
          <p:cNvSpPr/>
          <p:nvPr userDrawn="1"/>
        </p:nvSpPr>
        <p:spPr>
          <a:xfrm>
            <a:off x="11063132" y="0"/>
            <a:ext cx="1137129" cy="1143006"/>
          </a:xfrm>
          <a:custGeom>
            <a:avLst/>
            <a:gdLst>
              <a:gd name="connsiteX0" fmla="*/ 3667125 w 3667125"/>
              <a:gd name="connsiteY0" fmla="*/ 0 h 3686079"/>
              <a:gd name="connsiteX1" fmla="*/ 0 w 3667125"/>
              <a:gd name="connsiteY1" fmla="*/ 0 h 3686079"/>
              <a:gd name="connsiteX2" fmla="*/ 3667125 w 3667125"/>
              <a:gd name="connsiteY2" fmla="*/ 3686080 h 3686079"/>
              <a:gd name="connsiteX3" fmla="*/ 3667125 w 3667125"/>
              <a:gd name="connsiteY3" fmla="*/ 0 h 368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25" h="3686079">
                <a:moveTo>
                  <a:pt x="3667125" y="0"/>
                </a:moveTo>
                <a:lnTo>
                  <a:pt x="0" y="0"/>
                </a:lnTo>
                <a:cubicBezTo>
                  <a:pt x="0" y="2029492"/>
                  <a:pt x="1640110" y="3675793"/>
                  <a:pt x="3667125" y="3686080"/>
                </a:cubicBezTo>
                <a:lnTo>
                  <a:pt x="3667125" y="0"/>
                </a:lnTo>
                <a:close/>
              </a:path>
            </a:pathLst>
          </a:custGeom>
          <a:solidFill>
            <a:srgbClr val="006FB9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sz="1351"/>
          </a:p>
        </p:txBody>
      </p:sp>
      <p:pic>
        <p:nvPicPr>
          <p:cNvPr id="22" name="Imagem 21" descr="Uma imagem contendo desenho&#10;&#10;Descrição gerada automaticamente">
            <a:extLst>
              <a:ext uri="{FF2B5EF4-FFF2-40B4-BE49-F238E27FC236}">
                <a16:creationId xmlns:a16="http://schemas.microsoft.com/office/drawing/2014/main" id="{0233D395-2841-4AAB-A52E-9E6A75D75C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181" y="6167652"/>
            <a:ext cx="1217596" cy="25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776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BFC64560-B919-47BE-B563-CBE63F258EBA}"/>
              </a:ext>
            </a:extLst>
          </p:cNvPr>
          <p:cNvSpPr/>
          <p:nvPr userDrawn="1"/>
        </p:nvSpPr>
        <p:spPr>
          <a:xfrm>
            <a:off x="4066429" y="2286009"/>
            <a:ext cx="4069893" cy="22860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0AC15DB-A30F-496A-8800-4B09C9BC07AC}"/>
              </a:ext>
            </a:extLst>
          </p:cNvPr>
          <p:cNvSpPr/>
          <p:nvPr userDrawn="1"/>
        </p:nvSpPr>
        <p:spPr>
          <a:xfrm>
            <a:off x="8120947" y="6969"/>
            <a:ext cx="4071055" cy="45650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302ED4F-3F86-4FCF-8978-545D776AFD5A}"/>
              </a:ext>
            </a:extLst>
          </p:cNvPr>
          <p:cNvSpPr/>
          <p:nvPr userDrawn="1"/>
        </p:nvSpPr>
        <p:spPr>
          <a:xfrm>
            <a:off x="2489" y="-2"/>
            <a:ext cx="8157113" cy="45650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8E82D29-0185-4EB5-843C-CECEEA4DC9C9}"/>
              </a:ext>
            </a:extLst>
          </p:cNvPr>
          <p:cNvSpPr/>
          <p:nvPr userDrawn="1"/>
        </p:nvSpPr>
        <p:spPr>
          <a:xfrm>
            <a:off x="4066429" y="4571989"/>
            <a:ext cx="4069893" cy="2286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DAC98B3-8CBF-4EF6-9C6F-C4931228BB71}"/>
              </a:ext>
            </a:extLst>
          </p:cNvPr>
          <p:cNvSpPr/>
          <p:nvPr userDrawn="1"/>
        </p:nvSpPr>
        <p:spPr>
          <a:xfrm>
            <a:off x="8120947" y="4571989"/>
            <a:ext cx="4085268" cy="22860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F62EDF6B-898D-49D6-896A-A225CA4ADD78}"/>
              </a:ext>
            </a:extLst>
          </p:cNvPr>
          <p:cNvSpPr/>
          <p:nvPr userDrawn="1"/>
        </p:nvSpPr>
        <p:spPr>
          <a:xfrm>
            <a:off x="2" y="4571989"/>
            <a:ext cx="4104019" cy="2286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33" name="Gráfico 3">
            <a:extLst>
              <a:ext uri="{FF2B5EF4-FFF2-40B4-BE49-F238E27FC236}">
                <a16:creationId xmlns:a16="http://schemas.microsoft.com/office/drawing/2014/main" id="{9014B0BD-B223-4797-B7EE-A58C660285DD}"/>
              </a:ext>
            </a:extLst>
          </p:cNvPr>
          <p:cNvSpPr/>
          <p:nvPr userDrawn="1"/>
        </p:nvSpPr>
        <p:spPr>
          <a:xfrm rot="10800000">
            <a:off x="4089709" y="4571988"/>
            <a:ext cx="4069893" cy="2286013"/>
          </a:xfrm>
          <a:custGeom>
            <a:avLst/>
            <a:gdLst>
              <a:gd name="connsiteX0" fmla="*/ 2775585 w 2775584"/>
              <a:gd name="connsiteY0" fmla="*/ 857 h 1587626"/>
              <a:gd name="connsiteX1" fmla="*/ 2775585 w 2775584"/>
              <a:gd name="connsiteY1" fmla="*/ 0 h 1587626"/>
              <a:gd name="connsiteX2" fmla="*/ 0 w 2775584"/>
              <a:gd name="connsiteY2" fmla="*/ 0 h 1587626"/>
              <a:gd name="connsiteX3" fmla="*/ 0 w 2775584"/>
              <a:gd name="connsiteY3" fmla="*/ 1587627 h 158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5584" h="1587626">
                <a:moveTo>
                  <a:pt x="2775585" y="857"/>
                </a:moveTo>
                <a:lnTo>
                  <a:pt x="2775585" y="0"/>
                </a:lnTo>
                <a:lnTo>
                  <a:pt x="0" y="0"/>
                </a:lnTo>
                <a:lnTo>
                  <a:pt x="0" y="1587627"/>
                </a:lnTo>
                <a:close/>
              </a:path>
            </a:pathLst>
          </a:custGeom>
          <a:solidFill>
            <a:srgbClr val="006FB9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sz="1351"/>
          </a:p>
        </p:txBody>
      </p:sp>
      <p:sp>
        <p:nvSpPr>
          <p:cNvPr id="35" name="Gráfico 3">
            <a:extLst>
              <a:ext uri="{FF2B5EF4-FFF2-40B4-BE49-F238E27FC236}">
                <a16:creationId xmlns:a16="http://schemas.microsoft.com/office/drawing/2014/main" id="{2B25385F-6739-40A0-88ED-34356CB0DF84}"/>
              </a:ext>
            </a:extLst>
          </p:cNvPr>
          <p:cNvSpPr/>
          <p:nvPr userDrawn="1"/>
        </p:nvSpPr>
        <p:spPr>
          <a:xfrm>
            <a:off x="8136323" y="4571989"/>
            <a:ext cx="4069893" cy="2286013"/>
          </a:xfrm>
          <a:custGeom>
            <a:avLst/>
            <a:gdLst>
              <a:gd name="connsiteX0" fmla="*/ 2775585 w 2775584"/>
              <a:gd name="connsiteY0" fmla="*/ 857 h 1587626"/>
              <a:gd name="connsiteX1" fmla="*/ 2775585 w 2775584"/>
              <a:gd name="connsiteY1" fmla="*/ 0 h 1587626"/>
              <a:gd name="connsiteX2" fmla="*/ 0 w 2775584"/>
              <a:gd name="connsiteY2" fmla="*/ 0 h 1587626"/>
              <a:gd name="connsiteX3" fmla="*/ 0 w 2775584"/>
              <a:gd name="connsiteY3" fmla="*/ 1587627 h 158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5584" h="1587626">
                <a:moveTo>
                  <a:pt x="2775585" y="857"/>
                </a:moveTo>
                <a:lnTo>
                  <a:pt x="2775585" y="0"/>
                </a:lnTo>
                <a:lnTo>
                  <a:pt x="0" y="0"/>
                </a:lnTo>
                <a:lnTo>
                  <a:pt x="0" y="1587627"/>
                </a:lnTo>
                <a:close/>
              </a:path>
            </a:pathLst>
          </a:custGeom>
          <a:solidFill>
            <a:srgbClr val="006FB9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sz="1351"/>
          </a:p>
        </p:txBody>
      </p:sp>
      <p:sp>
        <p:nvSpPr>
          <p:cNvPr id="37" name="Gráfico 34">
            <a:extLst>
              <a:ext uri="{FF2B5EF4-FFF2-40B4-BE49-F238E27FC236}">
                <a16:creationId xmlns:a16="http://schemas.microsoft.com/office/drawing/2014/main" id="{C344D0FA-AEB6-4C11-98E5-E2DE035FAE9A}"/>
              </a:ext>
            </a:extLst>
          </p:cNvPr>
          <p:cNvSpPr/>
          <p:nvPr userDrawn="1"/>
        </p:nvSpPr>
        <p:spPr>
          <a:xfrm rot="5400000">
            <a:off x="3569730" y="-17981"/>
            <a:ext cx="4565651" cy="4614288"/>
          </a:xfrm>
          <a:custGeom>
            <a:avLst/>
            <a:gdLst>
              <a:gd name="connsiteX0" fmla="*/ 3667125 w 3667125"/>
              <a:gd name="connsiteY0" fmla="*/ 0 h 3686079"/>
              <a:gd name="connsiteX1" fmla="*/ 0 w 3667125"/>
              <a:gd name="connsiteY1" fmla="*/ 0 h 3686079"/>
              <a:gd name="connsiteX2" fmla="*/ 3667125 w 3667125"/>
              <a:gd name="connsiteY2" fmla="*/ 3686080 h 3686079"/>
              <a:gd name="connsiteX3" fmla="*/ 3667125 w 3667125"/>
              <a:gd name="connsiteY3" fmla="*/ 0 h 368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25" h="3686079">
                <a:moveTo>
                  <a:pt x="3667125" y="0"/>
                </a:moveTo>
                <a:lnTo>
                  <a:pt x="0" y="0"/>
                </a:lnTo>
                <a:cubicBezTo>
                  <a:pt x="0" y="2029492"/>
                  <a:pt x="1640110" y="3675793"/>
                  <a:pt x="3667125" y="3686080"/>
                </a:cubicBezTo>
                <a:lnTo>
                  <a:pt x="3667125" y="0"/>
                </a:lnTo>
                <a:close/>
              </a:path>
            </a:pathLst>
          </a:custGeom>
          <a:solidFill>
            <a:srgbClr val="006FB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1"/>
          </a:p>
        </p:txBody>
      </p:sp>
      <p:pic>
        <p:nvPicPr>
          <p:cNvPr id="39" name="Imagem 38" descr="Uma imagem contendo desenho&#10;&#10;Descrição gerada automaticamente">
            <a:extLst>
              <a:ext uri="{FF2B5EF4-FFF2-40B4-BE49-F238E27FC236}">
                <a16:creationId xmlns:a16="http://schemas.microsoft.com/office/drawing/2014/main" id="{2E79C57B-F280-4120-85B4-3190B02DA8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181" y="6167652"/>
            <a:ext cx="1217596" cy="25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333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BFC64560-B919-47BE-B563-CBE63F258EBA}"/>
              </a:ext>
            </a:extLst>
          </p:cNvPr>
          <p:cNvSpPr/>
          <p:nvPr userDrawn="1"/>
        </p:nvSpPr>
        <p:spPr>
          <a:xfrm>
            <a:off x="-14211" y="-7"/>
            <a:ext cx="8150534" cy="457202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0AC15DB-A30F-496A-8800-4B09C9BC07AC}"/>
              </a:ext>
            </a:extLst>
          </p:cNvPr>
          <p:cNvSpPr/>
          <p:nvPr userDrawn="1"/>
        </p:nvSpPr>
        <p:spPr>
          <a:xfrm>
            <a:off x="8120947" y="-17"/>
            <a:ext cx="4071055" cy="4572028"/>
          </a:xfrm>
          <a:prstGeom prst="rect">
            <a:avLst/>
          </a:prstGeom>
          <a:solidFill>
            <a:srgbClr val="008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8E82D29-0185-4EB5-843C-CECEEA4DC9C9}"/>
              </a:ext>
            </a:extLst>
          </p:cNvPr>
          <p:cNvSpPr/>
          <p:nvPr userDrawn="1"/>
        </p:nvSpPr>
        <p:spPr>
          <a:xfrm>
            <a:off x="4066429" y="4571989"/>
            <a:ext cx="4069893" cy="2286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DAC98B3-8CBF-4EF6-9C6F-C4931228BB71}"/>
              </a:ext>
            </a:extLst>
          </p:cNvPr>
          <p:cNvSpPr/>
          <p:nvPr userDrawn="1"/>
        </p:nvSpPr>
        <p:spPr>
          <a:xfrm>
            <a:off x="8120947" y="4571989"/>
            <a:ext cx="4085268" cy="22860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F62EDF6B-898D-49D6-896A-A225CA4ADD78}"/>
              </a:ext>
            </a:extLst>
          </p:cNvPr>
          <p:cNvSpPr/>
          <p:nvPr userDrawn="1"/>
        </p:nvSpPr>
        <p:spPr>
          <a:xfrm>
            <a:off x="2" y="4571989"/>
            <a:ext cx="4089705" cy="2286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33" name="Gráfico 3">
            <a:extLst>
              <a:ext uri="{FF2B5EF4-FFF2-40B4-BE49-F238E27FC236}">
                <a16:creationId xmlns:a16="http://schemas.microsoft.com/office/drawing/2014/main" id="{9014B0BD-B223-4797-B7EE-A58C660285DD}"/>
              </a:ext>
            </a:extLst>
          </p:cNvPr>
          <p:cNvSpPr/>
          <p:nvPr userDrawn="1"/>
        </p:nvSpPr>
        <p:spPr>
          <a:xfrm rot="10800000">
            <a:off x="4089709" y="4571988"/>
            <a:ext cx="4069893" cy="2286013"/>
          </a:xfrm>
          <a:custGeom>
            <a:avLst/>
            <a:gdLst>
              <a:gd name="connsiteX0" fmla="*/ 2775585 w 2775584"/>
              <a:gd name="connsiteY0" fmla="*/ 857 h 1587626"/>
              <a:gd name="connsiteX1" fmla="*/ 2775585 w 2775584"/>
              <a:gd name="connsiteY1" fmla="*/ 0 h 1587626"/>
              <a:gd name="connsiteX2" fmla="*/ 0 w 2775584"/>
              <a:gd name="connsiteY2" fmla="*/ 0 h 1587626"/>
              <a:gd name="connsiteX3" fmla="*/ 0 w 2775584"/>
              <a:gd name="connsiteY3" fmla="*/ 1587627 h 158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5584" h="1587626">
                <a:moveTo>
                  <a:pt x="2775585" y="857"/>
                </a:moveTo>
                <a:lnTo>
                  <a:pt x="2775585" y="0"/>
                </a:lnTo>
                <a:lnTo>
                  <a:pt x="0" y="0"/>
                </a:lnTo>
                <a:lnTo>
                  <a:pt x="0" y="1587627"/>
                </a:lnTo>
                <a:close/>
              </a:path>
            </a:pathLst>
          </a:custGeom>
          <a:solidFill>
            <a:srgbClr val="008D7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sz="1351"/>
          </a:p>
        </p:txBody>
      </p:sp>
      <p:sp>
        <p:nvSpPr>
          <p:cNvPr id="35" name="Gráfico 3">
            <a:extLst>
              <a:ext uri="{FF2B5EF4-FFF2-40B4-BE49-F238E27FC236}">
                <a16:creationId xmlns:a16="http://schemas.microsoft.com/office/drawing/2014/main" id="{2B25385F-6739-40A0-88ED-34356CB0DF84}"/>
              </a:ext>
            </a:extLst>
          </p:cNvPr>
          <p:cNvSpPr/>
          <p:nvPr userDrawn="1"/>
        </p:nvSpPr>
        <p:spPr>
          <a:xfrm>
            <a:off x="8136323" y="4571989"/>
            <a:ext cx="4069893" cy="2286013"/>
          </a:xfrm>
          <a:custGeom>
            <a:avLst/>
            <a:gdLst>
              <a:gd name="connsiteX0" fmla="*/ 2775585 w 2775584"/>
              <a:gd name="connsiteY0" fmla="*/ 857 h 1587626"/>
              <a:gd name="connsiteX1" fmla="*/ 2775585 w 2775584"/>
              <a:gd name="connsiteY1" fmla="*/ 0 h 1587626"/>
              <a:gd name="connsiteX2" fmla="*/ 0 w 2775584"/>
              <a:gd name="connsiteY2" fmla="*/ 0 h 1587626"/>
              <a:gd name="connsiteX3" fmla="*/ 0 w 2775584"/>
              <a:gd name="connsiteY3" fmla="*/ 1587627 h 158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5584" h="1587626">
                <a:moveTo>
                  <a:pt x="2775585" y="857"/>
                </a:moveTo>
                <a:lnTo>
                  <a:pt x="2775585" y="0"/>
                </a:lnTo>
                <a:lnTo>
                  <a:pt x="0" y="0"/>
                </a:lnTo>
                <a:lnTo>
                  <a:pt x="0" y="1587627"/>
                </a:lnTo>
                <a:close/>
              </a:path>
            </a:pathLst>
          </a:custGeom>
          <a:solidFill>
            <a:srgbClr val="008D7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sz="1351"/>
          </a:p>
        </p:txBody>
      </p:sp>
      <p:pic>
        <p:nvPicPr>
          <p:cNvPr id="39" name="Imagem 38" descr="Uma imagem contendo desenho&#10;&#10;Descrição gerada automaticamente">
            <a:extLst>
              <a:ext uri="{FF2B5EF4-FFF2-40B4-BE49-F238E27FC236}">
                <a16:creationId xmlns:a16="http://schemas.microsoft.com/office/drawing/2014/main" id="{2E79C57B-F280-4120-85B4-3190B02DA8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181" y="6167652"/>
            <a:ext cx="1217596" cy="25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765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BFC64560-B919-47BE-B563-CBE63F258EBA}"/>
              </a:ext>
            </a:extLst>
          </p:cNvPr>
          <p:cNvSpPr/>
          <p:nvPr userDrawn="1"/>
        </p:nvSpPr>
        <p:spPr>
          <a:xfrm>
            <a:off x="1" y="-5"/>
            <a:ext cx="8136322" cy="45720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0AC15DB-A30F-496A-8800-4B09C9BC07AC}"/>
              </a:ext>
            </a:extLst>
          </p:cNvPr>
          <p:cNvSpPr/>
          <p:nvPr userDrawn="1"/>
        </p:nvSpPr>
        <p:spPr>
          <a:xfrm>
            <a:off x="8120947" y="-17"/>
            <a:ext cx="4071055" cy="4572028"/>
          </a:xfrm>
          <a:prstGeom prst="rect">
            <a:avLst/>
          </a:prstGeom>
          <a:solidFill>
            <a:srgbClr val="008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DAC98B3-8CBF-4EF6-9C6F-C4931228BB71}"/>
              </a:ext>
            </a:extLst>
          </p:cNvPr>
          <p:cNvSpPr/>
          <p:nvPr userDrawn="1"/>
        </p:nvSpPr>
        <p:spPr>
          <a:xfrm>
            <a:off x="8120947" y="4571989"/>
            <a:ext cx="4085268" cy="22860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F62EDF6B-898D-49D6-896A-A225CA4ADD78}"/>
              </a:ext>
            </a:extLst>
          </p:cNvPr>
          <p:cNvSpPr/>
          <p:nvPr userDrawn="1"/>
        </p:nvSpPr>
        <p:spPr>
          <a:xfrm>
            <a:off x="2" y="4571989"/>
            <a:ext cx="8136320" cy="2286013"/>
          </a:xfrm>
          <a:prstGeom prst="rect">
            <a:avLst/>
          </a:prstGeom>
          <a:solidFill>
            <a:srgbClr val="005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35" name="Gráfico 3">
            <a:extLst>
              <a:ext uri="{FF2B5EF4-FFF2-40B4-BE49-F238E27FC236}">
                <a16:creationId xmlns:a16="http://schemas.microsoft.com/office/drawing/2014/main" id="{2B25385F-6739-40A0-88ED-34356CB0DF84}"/>
              </a:ext>
            </a:extLst>
          </p:cNvPr>
          <p:cNvSpPr/>
          <p:nvPr userDrawn="1"/>
        </p:nvSpPr>
        <p:spPr>
          <a:xfrm>
            <a:off x="8136323" y="4571989"/>
            <a:ext cx="4069893" cy="2286013"/>
          </a:xfrm>
          <a:custGeom>
            <a:avLst/>
            <a:gdLst>
              <a:gd name="connsiteX0" fmla="*/ 2775585 w 2775584"/>
              <a:gd name="connsiteY0" fmla="*/ 857 h 1587626"/>
              <a:gd name="connsiteX1" fmla="*/ 2775585 w 2775584"/>
              <a:gd name="connsiteY1" fmla="*/ 0 h 1587626"/>
              <a:gd name="connsiteX2" fmla="*/ 0 w 2775584"/>
              <a:gd name="connsiteY2" fmla="*/ 0 h 1587626"/>
              <a:gd name="connsiteX3" fmla="*/ 0 w 2775584"/>
              <a:gd name="connsiteY3" fmla="*/ 1587627 h 158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5584" h="1587626">
                <a:moveTo>
                  <a:pt x="2775585" y="857"/>
                </a:moveTo>
                <a:lnTo>
                  <a:pt x="2775585" y="0"/>
                </a:lnTo>
                <a:lnTo>
                  <a:pt x="0" y="0"/>
                </a:lnTo>
                <a:lnTo>
                  <a:pt x="0" y="1587627"/>
                </a:lnTo>
                <a:close/>
              </a:path>
            </a:pathLst>
          </a:custGeom>
          <a:solidFill>
            <a:srgbClr val="008D7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sz="1351"/>
          </a:p>
        </p:txBody>
      </p:sp>
    </p:spTree>
    <p:extLst>
      <p:ext uri="{BB962C8B-B14F-4D97-AF65-F5344CB8AC3E}">
        <p14:creationId xmlns:p14="http://schemas.microsoft.com/office/powerpoint/2010/main" val="37968548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30AC15DB-A30F-496A-8800-4B09C9BC07AC}"/>
              </a:ext>
            </a:extLst>
          </p:cNvPr>
          <p:cNvSpPr/>
          <p:nvPr userDrawn="1"/>
        </p:nvSpPr>
        <p:spPr>
          <a:xfrm>
            <a:off x="7004647" y="-17"/>
            <a:ext cx="5187355" cy="4572000"/>
          </a:xfrm>
          <a:prstGeom prst="rect">
            <a:avLst/>
          </a:prstGeom>
          <a:solidFill>
            <a:srgbClr val="008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FC64560-B919-47BE-B563-CBE63F258EBA}"/>
              </a:ext>
            </a:extLst>
          </p:cNvPr>
          <p:cNvSpPr/>
          <p:nvPr userDrawn="1"/>
        </p:nvSpPr>
        <p:spPr>
          <a:xfrm>
            <a:off x="1" y="-5"/>
            <a:ext cx="7004649" cy="4054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F62EDF6B-898D-49D6-896A-A225CA4ADD78}"/>
              </a:ext>
            </a:extLst>
          </p:cNvPr>
          <p:cNvSpPr/>
          <p:nvPr userDrawn="1"/>
        </p:nvSpPr>
        <p:spPr>
          <a:xfrm>
            <a:off x="2" y="3769743"/>
            <a:ext cx="7004645" cy="3088260"/>
          </a:xfrm>
          <a:prstGeom prst="rect">
            <a:avLst/>
          </a:prstGeom>
          <a:solidFill>
            <a:srgbClr val="005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35" name="Gráfico 3">
            <a:extLst>
              <a:ext uri="{FF2B5EF4-FFF2-40B4-BE49-F238E27FC236}">
                <a16:creationId xmlns:a16="http://schemas.microsoft.com/office/drawing/2014/main" id="{2B25385F-6739-40A0-88ED-34356CB0DF84}"/>
              </a:ext>
            </a:extLst>
          </p:cNvPr>
          <p:cNvSpPr/>
          <p:nvPr userDrawn="1"/>
        </p:nvSpPr>
        <p:spPr>
          <a:xfrm rot="10800000">
            <a:off x="4226942" y="1826729"/>
            <a:ext cx="2777705" cy="1943013"/>
          </a:xfrm>
          <a:custGeom>
            <a:avLst/>
            <a:gdLst>
              <a:gd name="connsiteX0" fmla="*/ 2775585 w 2775584"/>
              <a:gd name="connsiteY0" fmla="*/ 857 h 1587626"/>
              <a:gd name="connsiteX1" fmla="*/ 2775585 w 2775584"/>
              <a:gd name="connsiteY1" fmla="*/ 0 h 1587626"/>
              <a:gd name="connsiteX2" fmla="*/ 0 w 2775584"/>
              <a:gd name="connsiteY2" fmla="*/ 0 h 1587626"/>
              <a:gd name="connsiteX3" fmla="*/ 0 w 2775584"/>
              <a:gd name="connsiteY3" fmla="*/ 1587627 h 158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5584" h="1587626">
                <a:moveTo>
                  <a:pt x="2775585" y="857"/>
                </a:moveTo>
                <a:lnTo>
                  <a:pt x="2775585" y="0"/>
                </a:lnTo>
                <a:lnTo>
                  <a:pt x="0" y="0"/>
                </a:lnTo>
                <a:lnTo>
                  <a:pt x="0" y="1587627"/>
                </a:lnTo>
                <a:close/>
              </a:path>
            </a:pathLst>
          </a:custGeom>
          <a:solidFill>
            <a:srgbClr val="006FB9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sz="1351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E896A2C-9FE8-40E2-994B-2D478A4EB793}"/>
              </a:ext>
            </a:extLst>
          </p:cNvPr>
          <p:cNvSpPr/>
          <p:nvPr userDrawn="1"/>
        </p:nvSpPr>
        <p:spPr>
          <a:xfrm>
            <a:off x="7004648" y="3760286"/>
            <a:ext cx="5187354" cy="3097714"/>
          </a:xfrm>
          <a:prstGeom prst="rect">
            <a:avLst/>
          </a:prstGeom>
          <a:solidFill>
            <a:srgbClr val="65B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</p:spTree>
    <p:extLst>
      <p:ext uri="{BB962C8B-B14F-4D97-AF65-F5344CB8AC3E}">
        <p14:creationId xmlns:p14="http://schemas.microsoft.com/office/powerpoint/2010/main" val="9145372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1375D727-4114-488A-886F-E233B2614D8E}"/>
              </a:ext>
            </a:extLst>
          </p:cNvPr>
          <p:cNvSpPr/>
          <p:nvPr userDrawn="1"/>
        </p:nvSpPr>
        <p:spPr>
          <a:xfrm>
            <a:off x="1" y="2"/>
            <a:ext cx="12188796" cy="68580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13" name="Gráfico 22">
            <a:extLst>
              <a:ext uri="{FF2B5EF4-FFF2-40B4-BE49-F238E27FC236}">
                <a16:creationId xmlns:a16="http://schemas.microsoft.com/office/drawing/2014/main" id="{A16F42BA-D742-4E26-8D93-C08733DE5605}"/>
              </a:ext>
            </a:extLst>
          </p:cNvPr>
          <p:cNvSpPr/>
          <p:nvPr userDrawn="1"/>
        </p:nvSpPr>
        <p:spPr>
          <a:xfrm rot="16200000">
            <a:off x="9163702" y="3822452"/>
            <a:ext cx="2858880" cy="3212221"/>
          </a:xfrm>
          <a:custGeom>
            <a:avLst/>
            <a:gdLst>
              <a:gd name="connsiteX0" fmla="*/ 3048000 w 3048000"/>
              <a:gd name="connsiteY0" fmla="*/ 3424714 h 3424713"/>
              <a:gd name="connsiteX1" fmla="*/ 0 w 3048000"/>
              <a:gd name="connsiteY1" fmla="*/ 3424714 h 3424713"/>
              <a:gd name="connsiteX2" fmla="*/ 0 w 3048000"/>
              <a:gd name="connsiteY2" fmla="*/ 0 h 3424713"/>
              <a:gd name="connsiteX3" fmla="*/ 0 w 3048000"/>
              <a:gd name="connsiteY3" fmla="*/ 0 h 3424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3424713">
                <a:moveTo>
                  <a:pt x="3048000" y="3424714"/>
                </a:moveTo>
                <a:lnTo>
                  <a:pt x="0" y="3424714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8758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1375D727-4114-488A-886F-E233B2614D8E}"/>
              </a:ext>
            </a:extLst>
          </p:cNvPr>
          <p:cNvSpPr/>
          <p:nvPr userDrawn="1"/>
        </p:nvSpPr>
        <p:spPr>
          <a:xfrm>
            <a:off x="1" y="2"/>
            <a:ext cx="12188796" cy="68580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13" name="Gráfico 22">
            <a:extLst>
              <a:ext uri="{FF2B5EF4-FFF2-40B4-BE49-F238E27FC236}">
                <a16:creationId xmlns:a16="http://schemas.microsoft.com/office/drawing/2014/main" id="{A16F42BA-D742-4E26-8D93-C08733DE5605}"/>
              </a:ext>
            </a:extLst>
          </p:cNvPr>
          <p:cNvSpPr/>
          <p:nvPr userDrawn="1"/>
        </p:nvSpPr>
        <p:spPr>
          <a:xfrm rot="16200000">
            <a:off x="9163702" y="3822452"/>
            <a:ext cx="2858880" cy="3212221"/>
          </a:xfrm>
          <a:custGeom>
            <a:avLst/>
            <a:gdLst>
              <a:gd name="connsiteX0" fmla="*/ 3048000 w 3048000"/>
              <a:gd name="connsiteY0" fmla="*/ 3424714 h 3424713"/>
              <a:gd name="connsiteX1" fmla="*/ 0 w 3048000"/>
              <a:gd name="connsiteY1" fmla="*/ 3424714 h 3424713"/>
              <a:gd name="connsiteX2" fmla="*/ 0 w 3048000"/>
              <a:gd name="connsiteY2" fmla="*/ 0 h 3424713"/>
              <a:gd name="connsiteX3" fmla="*/ 0 w 3048000"/>
              <a:gd name="connsiteY3" fmla="*/ 0 h 3424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3424713">
                <a:moveTo>
                  <a:pt x="3048000" y="3424714"/>
                </a:moveTo>
                <a:lnTo>
                  <a:pt x="0" y="3424714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1">
              <a:solidFill>
                <a:schemeClr val="accent6"/>
              </a:solidFill>
            </a:endParaRPr>
          </a:p>
        </p:txBody>
      </p:sp>
      <p:pic>
        <p:nvPicPr>
          <p:cNvPr id="15" name="Imagem 14" descr="Uma imagem contendo desenho&#10;&#10;Descrição gerada automaticamente">
            <a:extLst>
              <a:ext uri="{FF2B5EF4-FFF2-40B4-BE49-F238E27FC236}">
                <a16:creationId xmlns:a16="http://schemas.microsoft.com/office/drawing/2014/main" id="{56A83E67-B197-4DA9-9524-969A35FB73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181" y="6167652"/>
            <a:ext cx="1217596" cy="25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3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BA9D347-D665-44FA-99CD-7083F6EAFB59}"/>
              </a:ext>
            </a:extLst>
          </p:cNvPr>
          <p:cNvSpPr/>
          <p:nvPr userDrawn="1"/>
        </p:nvSpPr>
        <p:spPr>
          <a:xfrm>
            <a:off x="0" y="0"/>
            <a:ext cx="12206217" cy="68561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Gráfico 34">
            <a:extLst>
              <a:ext uri="{FF2B5EF4-FFF2-40B4-BE49-F238E27FC236}">
                <a16:creationId xmlns:a16="http://schemas.microsoft.com/office/drawing/2014/main" id="{1F0B72BB-BB7B-4F46-B3C2-3BC1E2FB4B93}"/>
              </a:ext>
            </a:extLst>
          </p:cNvPr>
          <p:cNvSpPr/>
          <p:nvPr userDrawn="1"/>
        </p:nvSpPr>
        <p:spPr>
          <a:xfrm rot="5400000">
            <a:off x="9916153" y="4566055"/>
            <a:ext cx="2284161" cy="2295967"/>
          </a:xfrm>
          <a:custGeom>
            <a:avLst/>
            <a:gdLst>
              <a:gd name="connsiteX0" fmla="*/ 3667125 w 3667125"/>
              <a:gd name="connsiteY0" fmla="*/ 0 h 3686079"/>
              <a:gd name="connsiteX1" fmla="*/ 0 w 3667125"/>
              <a:gd name="connsiteY1" fmla="*/ 0 h 3686079"/>
              <a:gd name="connsiteX2" fmla="*/ 3667125 w 3667125"/>
              <a:gd name="connsiteY2" fmla="*/ 3686080 h 3686079"/>
              <a:gd name="connsiteX3" fmla="*/ 3667125 w 3667125"/>
              <a:gd name="connsiteY3" fmla="*/ 0 h 368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25" h="3686079">
                <a:moveTo>
                  <a:pt x="3667125" y="0"/>
                </a:moveTo>
                <a:lnTo>
                  <a:pt x="0" y="0"/>
                </a:lnTo>
                <a:cubicBezTo>
                  <a:pt x="0" y="2029492"/>
                  <a:pt x="1640110" y="3675793"/>
                  <a:pt x="3667125" y="3686080"/>
                </a:cubicBezTo>
                <a:lnTo>
                  <a:pt x="3667125" y="0"/>
                </a:lnTo>
                <a:close/>
              </a:path>
            </a:pathLst>
          </a:custGeom>
          <a:solidFill>
            <a:srgbClr val="00528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1"/>
          </a:p>
        </p:txBody>
      </p:sp>
      <p:pic>
        <p:nvPicPr>
          <p:cNvPr id="4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28499EB5-A9DF-495F-A9B2-F277B7FF3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181" y="6167652"/>
            <a:ext cx="1217596" cy="251199"/>
          </a:xfrm>
          <a:prstGeom prst="rect">
            <a:avLst/>
          </a:prstGeom>
        </p:spPr>
      </p:pic>
      <p:sp>
        <p:nvSpPr>
          <p:cNvPr id="5" name="Retângulo 1">
            <a:extLst>
              <a:ext uri="{FF2B5EF4-FFF2-40B4-BE49-F238E27FC236}">
                <a16:creationId xmlns:a16="http://schemas.microsoft.com/office/drawing/2014/main" id="{E82B1234-A2CD-4078-BDD8-9FA68F2BA03D}"/>
              </a:ext>
            </a:extLst>
          </p:cNvPr>
          <p:cNvSpPr/>
          <p:nvPr userDrawn="1"/>
        </p:nvSpPr>
        <p:spPr>
          <a:xfrm>
            <a:off x="14217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053454 w 12192000"/>
              <a:gd name="connsiteY2" fmla="*/ 2452255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1999 w 12192000"/>
              <a:gd name="connsiteY2" fmla="*/ 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1999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5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8921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1375D727-4114-488A-886F-E233B2614D8E}"/>
              </a:ext>
            </a:extLst>
          </p:cNvPr>
          <p:cNvSpPr/>
          <p:nvPr userDrawn="1"/>
        </p:nvSpPr>
        <p:spPr>
          <a:xfrm>
            <a:off x="1" y="2"/>
            <a:ext cx="12188796" cy="68580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11" name="Gráfico 34">
            <a:extLst>
              <a:ext uri="{FF2B5EF4-FFF2-40B4-BE49-F238E27FC236}">
                <a16:creationId xmlns:a16="http://schemas.microsoft.com/office/drawing/2014/main" id="{8852C98F-31B5-4087-A2BD-32052E8B5E74}"/>
              </a:ext>
            </a:extLst>
          </p:cNvPr>
          <p:cNvSpPr/>
          <p:nvPr userDrawn="1"/>
        </p:nvSpPr>
        <p:spPr>
          <a:xfrm rot="16200000">
            <a:off x="18400" y="-11862"/>
            <a:ext cx="4590563" cy="4614288"/>
          </a:xfrm>
          <a:custGeom>
            <a:avLst/>
            <a:gdLst>
              <a:gd name="connsiteX0" fmla="*/ 3667125 w 3667125"/>
              <a:gd name="connsiteY0" fmla="*/ 0 h 3686079"/>
              <a:gd name="connsiteX1" fmla="*/ 0 w 3667125"/>
              <a:gd name="connsiteY1" fmla="*/ 0 h 3686079"/>
              <a:gd name="connsiteX2" fmla="*/ 3667125 w 3667125"/>
              <a:gd name="connsiteY2" fmla="*/ 3686080 h 3686079"/>
              <a:gd name="connsiteX3" fmla="*/ 3667125 w 3667125"/>
              <a:gd name="connsiteY3" fmla="*/ 0 h 368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25" h="3686079">
                <a:moveTo>
                  <a:pt x="3667125" y="0"/>
                </a:moveTo>
                <a:lnTo>
                  <a:pt x="0" y="0"/>
                </a:lnTo>
                <a:cubicBezTo>
                  <a:pt x="0" y="2029492"/>
                  <a:pt x="1640110" y="3675793"/>
                  <a:pt x="3667125" y="3686080"/>
                </a:cubicBezTo>
                <a:lnTo>
                  <a:pt x="3667125" y="0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1"/>
          </a:p>
        </p:txBody>
      </p:sp>
      <p:pic>
        <p:nvPicPr>
          <p:cNvPr id="15" name="Imagem 14" descr="Uma imagem contendo desenho&#10;&#10;Descrição gerada automaticamente">
            <a:extLst>
              <a:ext uri="{FF2B5EF4-FFF2-40B4-BE49-F238E27FC236}">
                <a16:creationId xmlns:a16="http://schemas.microsoft.com/office/drawing/2014/main" id="{56A83E67-B197-4DA9-9524-969A35FB73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181" y="6167652"/>
            <a:ext cx="1217596" cy="25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345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áfico 22">
            <a:extLst>
              <a:ext uri="{FF2B5EF4-FFF2-40B4-BE49-F238E27FC236}">
                <a16:creationId xmlns:a16="http://schemas.microsoft.com/office/drawing/2014/main" id="{A16F42BA-D742-4E26-8D93-C08733DE5605}"/>
              </a:ext>
            </a:extLst>
          </p:cNvPr>
          <p:cNvSpPr/>
          <p:nvPr userDrawn="1"/>
        </p:nvSpPr>
        <p:spPr>
          <a:xfrm rot="16200000">
            <a:off x="9163702" y="3822452"/>
            <a:ext cx="2858880" cy="3212221"/>
          </a:xfrm>
          <a:custGeom>
            <a:avLst/>
            <a:gdLst>
              <a:gd name="connsiteX0" fmla="*/ 3048000 w 3048000"/>
              <a:gd name="connsiteY0" fmla="*/ 3424714 h 3424713"/>
              <a:gd name="connsiteX1" fmla="*/ 0 w 3048000"/>
              <a:gd name="connsiteY1" fmla="*/ 3424714 h 3424713"/>
              <a:gd name="connsiteX2" fmla="*/ 0 w 3048000"/>
              <a:gd name="connsiteY2" fmla="*/ 0 h 3424713"/>
              <a:gd name="connsiteX3" fmla="*/ 0 w 3048000"/>
              <a:gd name="connsiteY3" fmla="*/ 0 h 3424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3424713">
                <a:moveTo>
                  <a:pt x="3048000" y="3424714"/>
                </a:moveTo>
                <a:lnTo>
                  <a:pt x="0" y="3424714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1">
              <a:solidFill>
                <a:schemeClr val="accent6"/>
              </a:solidFill>
            </a:endParaRPr>
          </a:p>
        </p:txBody>
      </p:sp>
      <p:pic>
        <p:nvPicPr>
          <p:cNvPr id="15" name="Imagem 14" descr="Uma imagem contendo desenho&#10;&#10;Descrição gerada automaticamente">
            <a:extLst>
              <a:ext uri="{FF2B5EF4-FFF2-40B4-BE49-F238E27FC236}">
                <a16:creationId xmlns:a16="http://schemas.microsoft.com/office/drawing/2014/main" id="{56A83E67-B197-4DA9-9524-969A35FB73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181" y="6167652"/>
            <a:ext cx="1217596" cy="251199"/>
          </a:xfrm>
          <a:prstGeom prst="rect">
            <a:avLst/>
          </a:prstGeom>
        </p:spPr>
      </p:pic>
      <p:sp>
        <p:nvSpPr>
          <p:cNvPr id="2" name="Espaço Reservado para Número de Slide 5">
            <a:extLst>
              <a:ext uri="{FF2B5EF4-FFF2-40B4-BE49-F238E27FC236}">
                <a16:creationId xmlns:a16="http://schemas.microsoft.com/office/drawing/2014/main" id="{9BE2719E-EE98-423F-8066-DF395CB23792}"/>
              </a:ext>
            </a:extLst>
          </p:cNvPr>
          <p:cNvSpPr txBox="1">
            <a:spLocks/>
          </p:cNvSpPr>
          <p:nvPr userDrawn="1"/>
        </p:nvSpPr>
        <p:spPr>
          <a:xfrm>
            <a:off x="492222" y="6167652"/>
            <a:ext cx="1259738" cy="338554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45719" rIns="45719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algn="ctr">
              <a:defRPr>
                <a:solidFill>
                  <a:srgbClr val="FFFFFF"/>
                </a:solidFill>
              </a:defRPr>
            </a:lvl1pPr>
          </a:lstStyle>
          <a:p>
            <a:pPr lvl="0" algn="l"/>
            <a:fld id="{1E0115E2-90F9-4582-BC60-6FF9A0E59819}" type="slidenum">
              <a:rPr lang="pt-B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lvl="0" algn="l"/>
              <a:t>‹nº›</a:t>
            </a:fld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802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áfico 22">
            <a:extLst>
              <a:ext uri="{FF2B5EF4-FFF2-40B4-BE49-F238E27FC236}">
                <a16:creationId xmlns:a16="http://schemas.microsoft.com/office/drawing/2014/main" id="{A16F42BA-D742-4E26-8D93-C08733DE5605}"/>
              </a:ext>
            </a:extLst>
          </p:cNvPr>
          <p:cNvSpPr/>
          <p:nvPr userDrawn="1"/>
        </p:nvSpPr>
        <p:spPr>
          <a:xfrm rot="16200000">
            <a:off x="9163702" y="3822452"/>
            <a:ext cx="2858880" cy="3212221"/>
          </a:xfrm>
          <a:custGeom>
            <a:avLst/>
            <a:gdLst>
              <a:gd name="connsiteX0" fmla="*/ 3048000 w 3048000"/>
              <a:gd name="connsiteY0" fmla="*/ 3424714 h 3424713"/>
              <a:gd name="connsiteX1" fmla="*/ 0 w 3048000"/>
              <a:gd name="connsiteY1" fmla="*/ 3424714 h 3424713"/>
              <a:gd name="connsiteX2" fmla="*/ 0 w 3048000"/>
              <a:gd name="connsiteY2" fmla="*/ 0 h 3424713"/>
              <a:gd name="connsiteX3" fmla="*/ 0 w 3048000"/>
              <a:gd name="connsiteY3" fmla="*/ 0 h 3424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3424713">
                <a:moveTo>
                  <a:pt x="3048000" y="3424714"/>
                </a:moveTo>
                <a:lnTo>
                  <a:pt x="0" y="3424714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1">
              <a:solidFill>
                <a:schemeClr val="accent6"/>
              </a:solidFill>
            </a:endParaRPr>
          </a:p>
        </p:txBody>
      </p:sp>
      <p:pic>
        <p:nvPicPr>
          <p:cNvPr id="15" name="Imagem 14" descr="Uma imagem contendo desenho&#10;&#10;Descrição gerada automaticamente">
            <a:extLst>
              <a:ext uri="{FF2B5EF4-FFF2-40B4-BE49-F238E27FC236}">
                <a16:creationId xmlns:a16="http://schemas.microsoft.com/office/drawing/2014/main" id="{56A83E67-B197-4DA9-9524-969A35FB73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181" y="6167652"/>
            <a:ext cx="1217596" cy="251199"/>
          </a:xfrm>
          <a:prstGeom prst="rect">
            <a:avLst/>
          </a:prstGeom>
        </p:spPr>
      </p:pic>
      <p:sp>
        <p:nvSpPr>
          <p:cNvPr id="2" name="Espaço Reservado para Número de Slide 5">
            <a:extLst>
              <a:ext uri="{FF2B5EF4-FFF2-40B4-BE49-F238E27FC236}">
                <a16:creationId xmlns:a16="http://schemas.microsoft.com/office/drawing/2014/main" id="{97A14241-00B5-469D-8F9E-55F15209E8F1}"/>
              </a:ext>
            </a:extLst>
          </p:cNvPr>
          <p:cNvSpPr txBox="1">
            <a:spLocks/>
          </p:cNvSpPr>
          <p:nvPr userDrawn="1"/>
        </p:nvSpPr>
        <p:spPr>
          <a:xfrm>
            <a:off x="492222" y="6167652"/>
            <a:ext cx="1259738" cy="338554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45719" rIns="45719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algn="ctr">
              <a:defRPr>
                <a:solidFill>
                  <a:srgbClr val="FFFFFF"/>
                </a:solidFill>
              </a:defRPr>
            </a:lvl1pPr>
          </a:lstStyle>
          <a:p>
            <a:pPr lvl="0" algn="l"/>
            <a:fld id="{1E0115E2-90F9-4582-BC60-6FF9A0E59819}" type="slidenum">
              <a:rPr lang="pt-B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lvl="0" algn="l"/>
              <a:t>‹nº›</a:t>
            </a:fld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5829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1375D727-4114-488A-886F-E233B2614D8E}"/>
              </a:ext>
            </a:extLst>
          </p:cNvPr>
          <p:cNvSpPr/>
          <p:nvPr userDrawn="1"/>
        </p:nvSpPr>
        <p:spPr>
          <a:xfrm>
            <a:off x="1" y="2"/>
            <a:ext cx="12188796" cy="68580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pic>
        <p:nvPicPr>
          <p:cNvPr id="15" name="Imagem 14" descr="Uma imagem contendo desenho&#10;&#10;Descrição gerada automaticamente">
            <a:extLst>
              <a:ext uri="{FF2B5EF4-FFF2-40B4-BE49-F238E27FC236}">
                <a16:creationId xmlns:a16="http://schemas.microsoft.com/office/drawing/2014/main" id="{56A83E67-B197-4DA9-9524-969A35FB73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181" y="6167652"/>
            <a:ext cx="1217596" cy="25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553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1375D727-4114-488A-886F-E233B2614D8E}"/>
              </a:ext>
            </a:extLst>
          </p:cNvPr>
          <p:cNvSpPr/>
          <p:nvPr userDrawn="1"/>
        </p:nvSpPr>
        <p:spPr>
          <a:xfrm>
            <a:off x="1" y="2"/>
            <a:ext cx="12188796" cy="68580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pic>
        <p:nvPicPr>
          <p:cNvPr id="15" name="Imagem 14" descr="Uma imagem contendo desenho&#10;&#10;Descrição gerada automaticamente">
            <a:extLst>
              <a:ext uri="{FF2B5EF4-FFF2-40B4-BE49-F238E27FC236}">
                <a16:creationId xmlns:a16="http://schemas.microsoft.com/office/drawing/2014/main" id="{56A83E67-B197-4DA9-9524-969A35FB73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181" y="6167652"/>
            <a:ext cx="1217596" cy="251199"/>
          </a:xfrm>
          <a:prstGeom prst="rect">
            <a:avLst/>
          </a:prstGeom>
        </p:spPr>
      </p:pic>
      <p:pic>
        <p:nvPicPr>
          <p:cNvPr id="2" name="Imagem 1" descr="Uma imagem contendo jogador&#10;&#10;Descrição gerada automaticamente">
            <a:extLst>
              <a:ext uri="{FF2B5EF4-FFF2-40B4-BE49-F238E27FC236}">
                <a16:creationId xmlns:a16="http://schemas.microsoft.com/office/drawing/2014/main" id="{7A7E38CC-2B28-43CE-B07D-EB54E38D6B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16"/>
          <a:stretch/>
        </p:blipFill>
        <p:spPr>
          <a:xfrm>
            <a:off x="0" y="1"/>
            <a:ext cx="11789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7024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m com Legenda">
    <p:bg>
      <p:bgPr>
        <a:solidFill>
          <a:srgbClr val="0052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Uma imagem contendo desenho&#10;&#10;Descrição gerada automaticamente">
            <a:extLst>
              <a:ext uri="{FF2B5EF4-FFF2-40B4-BE49-F238E27FC236}">
                <a16:creationId xmlns:a16="http://schemas.microsoft.com/office/drawing/2014/main" id="{56A83E67-B197-4DA9-9524-969A35FB73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181" y="6167652"/>
            <a:ext cx="1217596" cy="25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898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m com Legenda">
    <p:bg>
      <p:bgPr>
        <a:solidFill>
          <a:srgbClr val="0052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Uma imagem contendo desenho&#10;&#10;Descrição gerada automaticamente">
            <a:extLst>
              <a:ext uri="{FF2B5EF4-FFF2-40B4-BE49-F238E27FC236}">
                <a16:creationId xmlns:a16="http://schemas.microsoft.com/office/drawing/2014/main" id="{56A83E67-B197-4DA9-9524-969A35FB73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181" y="6167652"/>
            <a:ext cx="1217596" cy="251199"/>
          </a:xfrm>
          <a:prstGeom prst="rect">
            <a:avLst/>
          </a:prstGeom>
        </p:spPr>
      </p:pic>
      <p:pic>
        <p:nvPicPr>
          <p:cNvPr id="2" name="Imagem 1" descr="Uma imagem contendo jogador&#10;&#10;Descrição gerada automaticamente">
            <a:extLst>
              <a:ext uri="{FF2B5EF4-FFF2-40B4-BE49-F238E27FC236}">
                <a16:creationId xmlns:a16="http://schemas.microsoft.com/office/drawing/2014/main" id="{D9D90067-9112-4645-82DB-25DC744BFE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biLevel thresh="25000"/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16"/>
          <a:stretch/>
        </p:blipFill>
        <p:spPr>
          <a:xfrm>
            <a:off x="0" y="1"/>
            <a:ext cx="11789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656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desenho, relógio&#10;&#10;Descrição gerada automaticamente">
            <a:extLst>
              <a:ext uri="{FF2B5EF4-FFF2-40B4-BE49-F238E27FC236}">
                <a16:creationId xmlns:a16="http://schemas.microsoft.com/office/drawing/2014/main" id="{1EF23AF2-F76E-4B05-A531-BA176439FC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182" y="6167652"/>
            <a:ext cx="1217596" cy="251199"/>
          </a:xfrm>
          <a:prstGeom prst="rect">
            <a:avLst/>
          </a:prstGeom>
        </p:spPr>
      </p:pic>
      <p:sp>
        <p:nvSpPr>
          <p:cNvPr id="2" name="Espaço Reservado para Número de Slide 5">
            <a:extLst>
              <a:ext uri="{FF2B5EF4-FFF2-40B4-BE49-F238E27FC236}">
                <a16:creationId xmlns:a16="http://schemas.microsoft.com/office/drawing/2014/main" id="{48187781-504E-47C5-B981-45D1D057437E}"/>
              </a:ext>
            </a:extLst>
          </p:cNvPr>
          <p:cNvSpPr txBox="1">
            <a:spLocks/>
          </p:cNvSpPr>
          <p:nvPr userDrawn="1"/>
        </p:nvSpPr>
        <p:spPr>
          <a:xfrm>
            <a:off x="492222" y="6167652"/>
            <a:ext cx="1259738" cy="338554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45719" rIns="45719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algn="ctr">
              <a:defRPr>
                <a:solidFill>
                  <a:srgbClr val="FFFFFF"/>
                </a:solidFill>
              </a:defRPr>
            </a:lvl1pPr>
          </a:lstStyle>
          <a:p>
            <a:pPr lvl="0" algn="l"/>
            <a:fld id="{1E0115E2-90F9-4582-BC60-6FF9A0E59819}" type="slidenum">
              <a:rPr lang="pt-B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lvl="0" algn="l"/>
              <a:t>‹nº›</a:t>
            </a:fld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361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desenho, relógio&#10;&#10;Descrição gerada automaticamente">
            <a:extLst>
              <a:ext uri="{FF2B5EF4-FFF2-40B4-BE49-F238E27FC236}">
                <a16:creationId xmlns:a16="http://schemas.microsoft.com/office/drawing/2014/main" id="{1EF23AF2-F76E-4B05-A531-BA176439FC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182" y="6167652"/>
            <a:ext cx="1217596" cy="251199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1C1971E0-3C3E-4D5D-A83D-9DB947FD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053454 w 12192000"/>
              <a:gd name="connsiteY2" fmla="*/ 2452255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1999 w 12192000"/>
              <a:gd name="connsiteY2" fmla="*/ 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1999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B93ACB21-3A14-4713-A2D3-7FFF934D8F63}"/>
              </a:ext>
            </a:extLst>
          </p:cNvPr>
          <p:cNvSpPr txBox="1">
            <a:spLocks/>
          </p:cNvSpPr>
          <p:nvPr userDrawn="1"/>
        </p:nvSpPr>
        <p:spPr>
          <a:xfrm>
            <a:off x="492222" y="6167652"/>
            <a:ext cx="1259738" cy="338554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45719" rIns="45719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algn="ctr">
              <a:defRPr>
                <a:solidFill>
                  <a:srgbClr val="FFFFFF"/>
                </a:solidFill>
              </a:defRPr>
            </a:lvl1pPr>
          </a:lstStyle>
          <a:p>
            <a:pPr lvl="0" algn="l"/>
            <a:fld id="{1E0115E2-90F9-4582-BC60-6FF9A0E59819}" type="slidenum">
              <a:rPr lang="pt-B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lvl="0" algn="l"/>
              <a:t>‹nº›</a:t>
            </a:fld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1246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desenho, relógio&#10;&#10;Descrição gerada automaticamente">
            <a:extLst>
              <a:ext uri="{FF2B5EF4-FFF2-40B4-BE49-F238E27FC236}">
                <a16:creationId xmlns:a16="http://schemas.microsoft.com/office/drawing/2014/main" id="{1EF23AF2-F76E-4B05-A531-BA176439FC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182" y="6167652"/>
            <a:ext cx="1217596" cy="251199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1C1971E0-3C3E-4D5D-A83D-9DB947FD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053454 w 12192000"/>
              <a:gd name="connsiteY2" fmla="*/ 2452255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1999 w 12192000"/>
              <a:gd name="connsiteY2" fmla="*/ 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1999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B93ACB21-3A14-4713-A2D3-7FFF934D8F63}"/>
              </a:ext>
            </a:extLst>
          </p:cNvPr>
          <p:cNvSpPr txBox="1">
            <a:spLocks/>
          </p:cNvSpPr>
          <p:nvPr userDrawn="1"/>
        </p:nvSpPr>
        <p:spPr>
          <a:xfrm>
            <a:off x="492222" y="6167652"/>
            <a:ext cx="1259738" cy="338554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45719" rIns="45719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algn="ctr">
              <a:defRPr>
                <a:solidFill>
                  <a:srgbClr val="FFFFFF"/>
                </a:solidFill>
              </a:defRPr>
            </a:lvl1pPr>
          </a:lstStyle>
          <a:p>
            <a:pPr lvl="0" algn="l"/>
            <a:fld id="{1E0115E2-90F9-4582-BC60-6FF9A0E59819}" type="slidenum">
              <a:rPr lang="pt-B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lvl="0" algn="l"/>
              <a:t>‹nº›</a:t>
            </a:fld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Texto 7">
            <a:extLst>
              <a:ext uri="{FF2B5EF4-FFF2-40B4-BE49-F238E27FC236}">
                <a16:creationId xmlns:a16="http://schemas.microsoft.com/office/drawing/2014/main" id="{D5CD06C1-5036-4357-B2D6-9CAA2DD23F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11204" y="6255006"/>
            <a:ext cx="9098234" cy="251200"/>
          </a:xfrm>
        </p:spPr>
        <p:txBody>
          <a:bodyPr anchor="ctr" anchorCtr="0">
            <a:noAutofit/>
          </a:bodyPr>
          <a:lstStyle>
            <a:lvl1pPr>
              <a:buNone/>
              <a:tabLst>
                <a:tab pos="2690813" algn="l"/>
                <a:tab pos="4933950" algn="l"/>
              </a:tabLst>
              <a:defRPr lang="pt-BR" sz="1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pt-BR" dirty="0"/>
              <a:t>CLASSIFICAÇÃO: Documento controlado	RESTRIÇÃO DE ACESSO: </a:t>
            </a:r>
            <a:r>
              <a:rPr lang="pt-BR" dirty="0" err="1"/>
              <a:t>xxxx</a:t>
            </a:r>
            <a:r>
              <a:rPr lang="pt-BR" dirty="0"/>
              <a:t>	UNIDADE GESTORA: XX/XXXX</a:t>
            </a:r>
          </a:p>
        </p:txBody>
      </p:sp>
    </p:spTree>
    <p:extLst>
      <p:ext uri="{BB962C8B-B14F-4D97-AF65-F5344CB8AC3E}">
        <p14:creationId xmlns:p14="http://schemas.microsoft.com/office/powerpoint/2010/main" val="88861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BA9D347-D665-44FA-99CD-7083F6EAFB59}"/>
              </a:ext>
            </a:extLst>
          </p:cNvPr>
          <p:cNvSpPr/>
          <p:nvPr userDrawn="1"/>
        </p:nvSpPr>
        <p:spPr>
          <a:xfrm>
            <a:off x="0" y="0"/>
            <a:ext cx="12206217" cy="68561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Gráfico 34">
            <a:extLst>
              <a:ext uri="{FF2B5EF4-FFF2-40B4-BE49-F238E27FC236}">
                <a16:creationId xmlns:a16="http://schemas.microsoft.com/office/drawing/2014/main" id="{1F0B72BB-BB7B-4F46-B3C2-3BC1E2FB4B93}"/>
              </a:ext>
            </a:extLst>
          </p:cNvPr>
          <p:cNvSpPr/>
          <p:nvPr userDrawn="1"/>
        </p:nvSpPr>
        <p:spPr>
          <a:xfrm rot="5400000">
            <a:off x="9916153" y="4566055"/>
            <a:ext cx="2284161" cy="2295967"/>
          </a:xfrm>
          <a:custGeom>
            <a:avLst/>
            <a:gdLst>
              <a:gd name="connsiteX0" fmla="*/ 3667125 w 3667125"/>
              <a:gd name="connsiteY0" fmla="*/ 0 h 3686079"/>
              <a:gd name="connsiteX1" fmla="*/ 0 w 3667125"/>
              <a:gd name="connsiteY1" fmla="*/ 0 h 3686079"/>
              <a:gd name="connsiteX2" fmla="*/ 3667125 w 3667125"/>
              <a:gd name="connsiteY2" fmla="*/ 3686080 h 3686079"/>
              <a:gd name="connsiteX3" fmla="*/ 3667125 w 3667125"/>
              <a:gd name="connsiteY3" fmla="*/ 0 h 368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25" h="3686079">
                <a:moveTo>
                  <a:pt x="3667125" y="0"/>
                </a:moveTo>
                <a:lnTo>
                  <a:pt x="0" y="0"/>
                </a:lnTo>
                <a:cubicBezTo>
                  <a:pt x="0" y="2029492"/>
                  <a:pt x="1640110" y="3675793"/>
                  <a:pt x="3667125" y="3686080"/>
                </a:cubicBezTo>
                <a:lnTo>
                  <a:pt x="3667125" y="0"/>
                </a:lnTo>
                <a:close/>
              </a:path>
            </a:pathLst>
          </a:custGeom>
          <a:solidFill>
            <a:srgbClr val="00528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1"/>
          </a:p>
        </p:txBody>
      </p:sp>
      <p:pic>
        <p:nvPicPr>
          <p:cNvPr id="4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28499EB5-A9DF-495F-A9B2-F277B7FF3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863" y="6458964"/>
            <a:ext cx="1217596" cy="251199"/>
          </a:xfrm>
          <a:prstGeom prst="rect">
            <a:avLst/>
          </a:prstGeom>
        </p:spPr>
      </p:pic>
      <p:sp>
        <p:nvSpPr>
          <p:cNvPr id="5" name="Retângulo 1">
            <a:extLst>
              <a:ext uri="{FF2B5EF4-FFF2-40B4-BE49-F238E27FC236}">
                <a16:creationId xmlns:a16="http://schemas.microsoft.com/office/drawing/2014/main" id="{E82B1234-A2CD-4078-BDD8-9FA68F2BA03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053454 w 12192000"/>
              <a:gd name="connsiteY2" fmla="*/ 2452255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1999 w 12192000"/>
              <a:gd name="connsiteY2" fmla="*/ 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1999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5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4C22243A-0078-43B2-90A6-82F93D4844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2223" y="6475147"/>
            <a:ext cx="9523143" cy="251200"/>
          </a:xfrm>
        </p:spPr>
        <p:txBody>
          <a:bodyPr anchor="ctr" anchorCtr="0">
            <a:noAutofit/>
          </a:bodyPr>
          <a:lstStyle>
            <a:lvl1pPr>
              <a:buNone/>
              <a:tabLst>
                <a:tab pos="2690813" algn="l"/>
                <a:tab pos="4933950" algn="l"/>
              </a:tabLst>
              <a:defRPr lang="pt-BR" sz="10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pt-BR" dirty="0"/>
              <a:t>CLASSIFICAÇÃO: Documento controlado	RESTRIÇÃO DE ACESSO: </a:t>
            </a:r>
            <a:r>
              <a:rPr lang="pt-BR" dirty="0" err="1"/>
              <a:t>xxxx</a:t>
            </a:r>
            <a:r>
              <a:rPr lang="pt-BR" dirty="0"/>
              <a:t>	UNIDADE GESTORA: XX/XXXX</a:t>
            </a:r>
          </a:p>
        </p:txBody>
      </p:sp>
    </p:spTree>
    <p:extLst>
      <p:ext uri="{BB962C8B-B14F-4D97-AF65-F5344CB8AC3E}">
        <p14:creationId xmlns:p14="http://schemas.microsoft.com/office/powerpoint/2010/main" val="29587069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desenho, relógio&#10;&#10;Descrição gerada automaticamente">
            <a:extLst>
              <a:ext uri="{FF2B5EF4-FFF2-40B4-BE49-F238E27FC236}">
                <a16:creationId xmlns:a16="http://schemas.microsoft.com/office/drawing/2014/main" id="{1EF23AF2-F76E-4B05-A531-BA176439FC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182" y="6167652"/>
            <a:ext cx="1217596" cy="251199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1C1971E0-3C3E-4D5D-A83D-9DB947FD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053454 w 12192000"/>
              <a:gd name="connsiteY2" fmla="*/ 2452255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1999 w 12192000"/>
              <a:gd name="connsiteY2" fmla="*/ 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1999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C74A7F7E-834D-49F9-BCD9-864C0EAD2EAA}"/>
              </a:ext>
            </a:extLst>
          </p:cNvPr>
          <p:cNvSpPr txBox="1">
            <a:spLocks/>
          </p:cNvSpPr>
          <p:nvPr userDrawn="1"/>
        </p:nvSpPr>
        <p:spPr>
          <a:xfrm>
            <a:off x="492222" y="6167652"/>
            <a:ext cx="1259738" cy="338554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45719" rIns="45719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algn="ctr">
              <a:defRPr>
                <a:solidFill>
                  <a:srgbClr val="FFFFFF"/>
                </a:solidFill>
              </a:defRPr>
            </a:lvl1pPr>
          </a:lstStyle>
          <a:p>
            <a:pPr lvl="0" algn="l"/>
            <a:fld id="{1E0115E2-90F9-4582-BC60-6FF9A0E59819}" type="slidenum">
              <a:rPr lang="pt-B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lvl="0" algn="l"/>
              <a:t>‹nº›</a:t>
            </a:fld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4680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desenho, relógio&#10;&#10;Descrição gerada automaticamente">
            <a:extLst>
              <a:ext uri="{FF2B5EF4-FFF2-40B4-BE49-F238E27FC236}">
                <a16:creationId xmlns:a16="http://schemas.microsoft.com/office/drawing/2014/main" id="{1EF23AF2-F76E-4B05-A531-BA176439FC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182" y="6167652"/>
            <a:ext cx="1217596" cy="251199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1C1971E0-3C3E-4D5D-A83D-9DB947FD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053454 w 12192000"/>
              <a:gd name="connsiteY2" fmla="*/ 2452255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1999 w 12192000"/>
              <a:gd name="connsiteY2" fmla="*/ 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1999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C74A7F7E-834D-49F9-BCD9-864C0EAD2EAA}"/>
              </a:ext>
            </a:extLst>
          </p:cNvPr>
          <p:cNvSpPr txBox="1">
            <a:spLocks/>
          </p:cNvSpPr>
          <p:nvPr userDrawn="1"/>
        </p:nvSpPr>
        <p:spPr>
          <a:xfrm>
            <a:off x="492222" y="6167652"/>
            <a:ext cx="1259738" cy="338554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45719" rIns="45719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algn="ctr">
              <a:defRPr>
                <a:solidFill>
                  <a:srgbClr val="FFFFFF"/>
                </a:solidFill>
              </a:defRPr>
            </a:lvl1pPr>
          </a:lstStyle>
          <a:p>
            <a:pPr lvl="0" algn="l"/>
            <a:fld id="{1E0115E2-90F9-4582-BC60-6FF9A0E59819}" type="slidenum">
              <a:rPr lang="pt-B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lvl="0" algn="l"/>
              <a:t>‹nº›</a:t>
            </a:fld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Texto 7">
            <a:extLst>
              <a:ext uri="{FF2B5EF4-FFF2-40B4-BE49-F238E27FC236}">
                <a16:creationId xmlns:a16="http://schemas.microsoft.com/office/drawing/2014/main" id="{33544A21-B8BE-4076-A8A4-F2E28A7748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11204" y="6255006"/>
            <a:ext cx="9098234" cy="251200"/>
          </a:xfrm>
        </p:spPr>
        <p:txBody>
          <a:bodyPr anchor="ctr" anchorCtr="0">
            <a:noAutofit/>
          </a:bodyPr>
          <a:lstStyle>
            <a:lvl1pPr>
              <a:buNone/>
              <a:tabLst>
                <a:tab pos="2690813" algn="l"/>
                <a:tab pos="4933950" algn="l"/>
              </a:tabLst>
              <a:defRPr lang="pt-BR" sz="1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pt-BR" dirty="0"/>
              <a:t>CLASSIFICAÇÃO: Documento controlado	RESTRIÇÃO DE ACESSO: </a:t>
            </a:r>
            <a:r>
              <a:rPr lang="pt-BR" dirty="0" err="1"/>
              <a:t>xxxx</a:t>
            </a:r>
            <a:r>
              <a:rPr lang="pt-BR" dirty="0"/>
              <a:t>	UNIDADE GESTORA: XX/XXXX</a:t>
            </a:r>
          </a:p>
        </p:txBody>
      </p:sp>
    </p:spTree>
    <p:extLst>
      <p:ext uri="{BB962C8B-B14F-4D97-AF65-F5344CB8AC3E}">
        <p14:creationId xmlns:p14="http://schemas.microsoft.com/office/powerpoint/2010/main" val="39232999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C1971E0-3C3E-4D5D-A83D-9DB947FD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053454 w 12192000"/>
              <a:gd name="connsiteY2" fmla="*/ 2452255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1999 w 12192000"/>
              <a:gd name="connsiteY2" fmla="*/ 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1999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03D535F2-667B-47D7-93DC-FA02446B9964}"/>
              </a:ext>
            </a:extLst>
          </p:cNvPr>
          <p:cNvSpPr txBox="1">
            <a:spLocks/>
          </p:cNvSpPr>
          <p:nvPr userDrawn="1"/>
        </p:nvSpPr>
        <p:spPr>
          <a:xfrm>
            <a:off x="492222" y="6167652"/>
            <a:ext cx="1259738" cy="338554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45719" rIns="45719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algn="ctr">
              <a:defRPr>
                <a:solidFill>
                  <a:srgbClr val="FFFFFF"/>
                </a:solidFill>
              </a:defRPr>
            </a:lvl1pPr>
          </a:lstStyle>
          <a:p>
            <a:pPr lvl="0" algn="l"/>
            <a:fld id="{1E0115E2-90F9-4582-BC60-6FF9A0E59819}" type="slidenum">
              <a:rPr lang="pt-B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lvl="0" algn="l"/>
              <a:t>‹nº›</a:t>
            </a:fld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3395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desenho, relógio&#10;&#10;Descrição gerada automaticamente">
            <a:extLst>
              <a:ext uri="{FF2B5EF4-FFF2-40B4-BE49-F238E27FC236}">
                <a16:creationId xmlns:a16="http://schemas.microsoft.com/office/drawing/2014/main" id="{1EF23AF2-F76E-4B05-A531-BA176439FC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182" y="6167652"/>
            <a:ext cx="1217596" cy="251199"/>
          </a:xfrm>
          <a:prstGeom prst="rect">
            <a:avLst/>
          </a:prstGeom>
        </p:spPr>
      </p:pic>
      <p:sp>
        <p:nvSpPr>
          <p:cNvPr id="2" name="Gráfico 34">
            <a:extLst>
              <a:ext uri="{FF2B5EF4-FFF2-40B4-BE49-F238E27FC236}">
                <a16:creationId xmlns:a16="http://schemas.microsoft.com/office/drawing/2014/main" id="{1E93073E-AB75-48E7-AF7B-6FED9110920C}"/>
              </a:ext>
            </a:extLst>
          </p:cNvPr>
          <p:cNvSpPr/>
          <p:nvPr userDrawn="1"/>
        </p:nvSpPr>
        <p:spPr>
          <a:xfrm rot="16200000">
            <a:off x="24187" y="-17651"/>
            <a:ext cx="6830018" cy="6865317"/>
          </a:xfrm>
          <a:custGeom>
            <a:avLst/>
            <a:gdLst>
              <a:gd name="connsiteX0" fmla="*/ 3667125 w 3667125"/>
              <a:gd name="connsiteY0" fmla="*/ 0 h 3686079"/>
              <a:gd name="connsiteX1" fmla="*/ 0 w 3667125"/>
              <a:gd name="connsiteY1" fmla="*/ 0 h 3686079"/>
              <a:gd name="connsiteX2" fmla="*/ 3667125 w 3667125"/>
              <a:gd name="connsiteY2" fmla="*/ 3686080 h 3686079"/>
              <a:gd name="connsiteX3" fmla="*/ 3667125 w 3667125"/>
              <a:gd name="connsiteY3" fmla="*/ 0 h 368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25" h="3686079">
                <a:moveTo>
                  <a:pt x="3667125" y="0"/>
                </a:moveTo>
                <a:lnTo>
                  <a:pt x="0" y="0"/>
                </a:lnTo>
                <a:cubicBezTo>
                  <a:pt x="0" y="2029492"/>
                  <a:pt x="1640110" y="3675793"/>
                  <a:pt x="3667125" y="3686080"/>
                </a:cubicBezTo>
                <a:lnTo>
                  <a:pt x="3667125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1"/>
          </a:p>
        </p:txBody>
      </p:sp>
    </p:spTree>
    <p:extLst>
      <p:ext uri="{BB962C8B-B14F-4D97-AF65-F5344CB8AC3E}">
        <p14:creationId xmlns:p14="http://schemas.microsoft.com/office/powerpoint/2010/main" val="9147711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desenho, relógio&#10;&#10;Descrição gerada automaticamente">
            <a:extLst>
              <a:ext uri="{FF2B5EF4-FFF2-40B4-BE49-F238E27FC236}">
                <a16:creationId xmlns:a16="http://schemas.microsoft.com/office/drawing/2014/main" id="{1EF23AF2-F76E-4B05-A531-BA176439FC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182" y="6167652"/>
            <a:ext cx="1217596" cy="251199"/>
          </a:xfrm>
          <a:prstGeom prst="rect">
            <a:avLst/>
          </a:prstGeom>
        </p:spPr>
      </p:pic>
      <p:sp>
        <p:nvSpPr>
          <p:cNvPr id="2" name="Gráfico 34">
            <a:extLst>
              <a:ext uri="{FF2B5EF4-FFF2-40B4-BE49-F238E27FC236}">
                <a16:creationId xmlns:a16="http://schemas.microsoft.com/office/drawing/2014/main" id="{1E93073E-AB75-48E7-AF7B-6FED9110920C}"/>
              </a:ext>
            </a:extLst>
          </p:cNvPr>
          <p:cNvSpPr/>
          <p:nvPr userDrawn="1"/>
        </p:nvSpPr>
        <p:spPr>
          <a:xfrm rot="16200000">
            <a:off x="24187" y="-17651"/>
            <a:ext cx="6830018" cy="6865317"/>
          </a:xfrm>
          <a:custGeom>
            <a:avLst/>
            <a:gdLst>
              <a:gd name="connsiteX0" fmla="*/ 3667125 w 3667125"/>
              <a:gd name="connsiteY0" fmla="*/ 0 h 3686079"/>
              <a:gd name="connsiteX1" fmla="*/ 0 w 3667125"/>
              <a:gd name="connsiteY1" fmla="*/ 0 h 3686079"/>
              <a:gd name="connsiteX2" fmla="*/ 3667125 w 3667125"/>
              <a:gd name="connsiteY2" fmla="*/ 3686080 h 3686079"/>
              <a:gd name="connsiteX3" fmla="*/ 3667125 w 3667125"/>
              <a:gd name="connsiteY3" fmla="*/ 0 h 368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25" h="3686079">
                <a:moveTo>
                  <a:pt x="3667125" y="0"/>
                </a:moveTo>
                <a:lnTo>
                  <a:pt x="0" y="0"/>
                </a:lnTo>
                <a:cubicBezTo>
                  <a:pt x="0" y="2029492"/>
                  <a:pt x="1640110" y="3675793"/>
                  <a:pt x="3667125" y="3686080"/>
                </a:cubicBezTo>
                <a:lnTo>
                  <a:pt x="3667125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1"/>
          </a:p>
        </p:txBody>
      </p:sp>
      <p:sp>
        <p:nvSpPr>
          <p:cNvPr id="4" name="Espaço Reservado para Texto 7">
            <a:extLst>
              <a:ext uri="{FF2B5EF4-FFF2-40B4-BE49-F238E27FC236}">
                <a16:creationId xmlns:a16="http://schemas.microsoft.com/office/drawing/2014/main" id="{6FE32014-A3BA-4406-906D-B9E7A67821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11204" y="6255006"/>
            <a:ext cx="9098234" cy="251200"/>
          </a:xfrm>
        </p:spPr>
        <p:txBody>
          <a:bodyPr anchor="ctr" anchorCtr="0">
            <a:noAutofit/>
          </a:bodyPr>
          <a:lstStyle>
            <a:lvl1pPr>
              <a:buNone/>
              <a:tabLst>
                <a:tab pos="2690813" algn="l"/>
                <a:tab pos="4933950" algn="l"/>
              </a:tabLst>
              <a:defRPr lang="pt-BR" sz="1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pt-BR" dirty="0"/>
              <a:t>CLASSIFICAÇÃO: Documento controlado	RESTRIÇÃO DE ACESSO: </a:t>
            </a:r>
            <a:r>
              <a:rPr lang="pt-BR" dirty="0" err="1"/>
              <a:t>xxxx</a:t>
            </a:r>
            <a:r>
              <a:rPr lang="pt-BR" dirty="0"/>
              <a:t>	UNIDADE GESTORA: XX/XXXX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775124-FF70-49E8-BD75-F43A85D9F62B}"/>
              </a:ext>
            </a:extLst>
          </p:cNvPr>
          <p:cNvSpPr txBox="1">
            <a:spLocks/>
          </p:cNvSpPr>
          <p:nvPr userDrawn="1"/>
        </p:nvSpPr>
        <p:spPr>
          <a:xfrm>
            <a:off x="492222" y="6167652"/>
            <a:ext cx="1259738" cy="338554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45719" rIns="45719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algn="ctr">
              <a:defRPr>
                <a:solidFill>
                  <a:srgbClr val="FFFFFF"/>
                </a:solidFill>
              </a:defRPr>
            </a:lvl1pPr>
          </a:lstStyle>
          <a:p>
            <a:pPr lvl="0" algn="l"/>
            <a:fld id="{1E0115E2-90F9-4582-BC60-6FF9A0E59819}" type="slidenum">
              <a:rPr lang="pt-B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lvl="0" algn="l"/>
              <a:t>‹nº›</a:t>
            </a:fld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78083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áfico 34">
            <a:extLst>
              <a:ext uri="{FF2B5EF4-FFF2-40B4-BE49-F238E27FC236}">
                <a16:creationId xmlns:a16="http://schemas.microsoft.com/office/drawing/2014/main" id="{1E93073E-AB75-48E7-AF7B-6FED9110920C}"/>
              </a:ext>
            </a:extLst>
          </p:cNvPr>
          <p:cNvSpPr/>
          <p:nvPr userDrawn="1"/>
        </p:nvSpPr>
        <p:spPr>
          <a:xfrm rot="16200000">
            <a:off x="24187" y="-17651"/>
            <a:ext cx="6830018" cy="6865317"/>
          </a:xfrm>
          <a:custGeom>
            <a:avLst/>
            <a:gdLst>
              <a:gd name="connsiteX0" fmla="*/ 3667125 w 3667125"/>
              <a:gd name="connsiteY0" fmla="*/ 0 h 3686079"/>
              <a:gd name="connsiteX1" fmla="*/ 0 w 3667125"/>
              <a:gd name="connsiteY1" fmla="*/ 0 h 3686079"/>
              <a:gd name="connsiteX2" fmla="*/ 3667125 w 3667125"/>
              <a:gd name="connsiteY2" fmla="*/ 3686080 h 3686079"/>
              <a:gd name="connsiteX3" fmla="*/ 3667125 w 3667125"/>
              <a:gd name="connsiteY3" fmla="*/ 0 h 368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25" h="3686079">
                <a:moveTo>
                  <a:pt x="3667125" y="0"/>
                </a:moveTo>
                <a:lnTo>
                  <a:pt x="0" y="0"/>
                </a:lnTo>
                <a:cubicBezTo>
                  <a:pt x="0" y="2029492"/>
                  <a:pt x="1640110" y="3675793"/>
                  <a:pt x="3667125" y="3686080"/>
                </a:cubicBezTo>
                <a:lnTo>
                  <a:pt x="3667125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1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1637F70B-4470-43F7-9194-945B77DF0D90}"/>
              </a:ext>
            </a:extLst>
          </p:cNvPr>
          <p:cNvSpPr txBox="1">
            <a:spLocks/>
          </p:cNvSpPr>
          <p:nvPr userDrawn="1"/>
        </p:nvSpPr>
        <p:spPr>
          <a:xfrm>
            <a:off x="492222" y="6167652"/>
            <a:ext cx="1259738" cy="338554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45719" rIns="45719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algn="ctr">
              <a:defRPr>
                <a:solidFill>
                  <a:srgbClr val="FFFFFF"/>
                </a:solidFill>
              </a:defRPr>
            </a:lvl1pPr>
          </a:lstStyle>
          <a:p>
            <a:pPr lvl="0" algn="l"/>
            <a:fld id="{1E0115E2-90F9-4582-BC60-6FF9A0E59819}" type="slidenum">
              <a:rPr lang="pt-B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lvl="0" algn="l"/>
              <a:t>‹nº›</a:t>
            </a:fld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52192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desenho, relógio&#10;&#10;Descrição gerada automaticamente">
            <a:extLst>
              <a:ext uri="{FF2B5EF4-FFF2-40B4-BE49-F238E27FC236}">
                <a16:creationId xmlns:a16="http://schemas.microsoft.com/office/drawing/2014/main" id="{1EF23AF2-F76E-4B05-A531-BA176439FC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182" y="6167652"/>
            <a:ext cx="1217596" cy="251199"/>
          </a:xfrm>
          <a:prstGeom prst="rect">
            <a:avLst/>
          </a:prstGeom>
        </p:spPr>
      </p:pic>
      <p:sp>
        <p:nvSpPr>
          <p:cNvPr id="2" name="Gráfico 34">
            <a:extLst>
              <a:ext uri="{FF2B5EF4-FFF2-40B4-BE49-F238E27FC236}">
                <a16:creationId xmlns:a16="http://schemas.microsoft.com/office/drawing/2014/main" id="{1E93073E-AB75-48E7-AF7B-6FED9110920C}"/>
              </a:ext>
            </a:extLst>
          </p:cNvPr>
          <p:cNvSpPr/>
          <p:nvPr userDrawn="1"/>
        </p:nvSpPr>
        <p:spPr>
          <a:xfrm rot="16200000">
            <a:off x="24187" y="-17651"/>
            <a:ext cx="6830018" cy="6865317"/>
          </a:xfrm>
          <a:custGeom>
            <a:avLst/>
            <a:gdLst>
              <a:gd name="connsiteX0" fmla="*/ 3667125 w 3667125"/>
              <a:gd name="connsiteY0" fmla="*/ 0 h 3686079"/>
              <a:gd name="connsiteX1" fmla="*/ 0 w 3667125"/>
              <a:gd name="connsiteY1" fmla="*/ 0 h 3686079"/>
              <a:gd name="connsiteX2" fmla="*/ 3667125 w 3667125"/>
              <a:gd name="connsiteY2" fmla="*/ 3686080 h 3686079"/>
              <a:gd name="connsiteX3" fmla="*/ 3667125 w 3667125"/>
              <a:gd name="connsiteY3" fmla="*/ 0 h 368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25" h="3686079">
                <a:moveTo>
                  <a:pt x="3667125" y="0"/>
                </a:moveTo>
                <a:lnTo>
                  <a:pt x="0" y="0"/>
                </a:lnTo>
                <a:cubicBezTo>
                  <a:pt x="0" y="2029492"/>
                  <a:pt x="1640110" y="3675793"/>
                  <a:pt x="3667125" y="3686080"/>
                </a:cubicBezTo>
                <a:lnTo>
                  <a:pt x="3667125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1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423A5A90-4A89-4F6D-B140-2055DCEB0FBE}"/>
              </a:ext>
            </a:extLst>
          </p:cNvPr>
          <p:cNvSpPr txBox="1">
            <a:spLocks/>
          </p:cNvSpPr>
          <p:nvPr userDrawn="1"/>
        </p:nvSpPr>
        <p:spPr>
          <a:xfrm>
            <a:off x="492222" y="6167652"/>
            <a:ext cx="1259738" cy="338554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45719" rIns="45719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algn="ctr">
              <a:defRPr>
                <a:solidFill>
                  <a:srgbClr val="FFFFFF"/>
                </a:solidFill>
              </a:defRPr>
            </a:lvl1pPr>
          </a:lstStyle>
          <a:p>
            <a:pPr lvl="0" algn="l"/>
            <a:fld id="{1E0115E2-90F9-4582-BC60-6FF9A0E59819}" type="slidenum">
              <a:rPr lang="pt-B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lvl="0" algn="l"/>
              <a:t>‹nº›</a:t>
            </a:fld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48391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desenho, relógio&#10;&#10;Descrição gerada automaticamente">
            <a:extLst>
              <a:ext uri="{FF2B5EF4-FFF2-40B4-BE49-F238E27FC236}">
                <a16:creationId xmlns:a16="http://schemas.microsoft.com/office/drawing/2014/main" id="{1EF23AF2-F76E-4B05-A531-BA176439FC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182" y="6167652"/>
            <a:ext cx="1217596" cy="251199"/>
          </a:xfrm>
          <a:prstGeom prst="rect">
            <a:avLst/>
          </a:prstGeom>
        </p:spPr>
      </p:pic>
      <p:sp>
        <p:nvSpPr>
          <p:cNvPr id="2" name="Gráfico 34">
            <a:extLst>
              <a:ext uri="{FF2B5EF4-FFF2-40B4-BE49-F238E27FC236}">
                <a16:creationId xmlns:a16="http://schemas.microsoft.com/office/drawing/2014/main" id="{1E93073E-AB75-48E7-AF7B-6FED9110920C}"/>
              </a:ext>
            </a:extLst>
          </p:cNvPr>
          <p:cNvSpPr/>
          <p:nvPr userDrawn="1"/>
        </p:nvSpPr>
        <p:spPr>
          <a:xfrm rot="16200000">
            <a:off x="24187" y="-17651"/>
            <a:ext cx="6830018" cy="6865317"/>
          </a:xfrm>
          <a:custGeom>
            <a:avLst/>
            <a:gdLst>
              <a:gd name="connsiteX0" fmla="*/ 3667125 w 3667125"/>
              <a:gd name="connsiteY0" fmla="*/ 0 h 3686079"/>
              <a:gd name="connsiteX1" fmla="*/ 0 w 3667125"/>
              <a:gd name="connsiteY1" fmla="*/ 0 h 3686079"/>
              <a:gd name="connsiteX2" fmla="*/ 3667125 w 3667125"/>
              <a:gd name="connsiteY2" fmla="*/ 3686080 h 3686079"/>
              <a:gd name="connsiteX3" fmla="*/ 3667125 w 3667125"/>
              <a:gd name="connsiteY3" fmla="*/ 0 h 368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25" h="3686079">
                <a:moveTo>
                  <a:pt x="3667125" y="0"/>
                </a:moveTo>
                <a:lnTo>
                  <a:pt x="0" y="0"/>
                </a:lnTo>
                <a:cubicBezTo>
                  <a:pt x="0" y="2029492"/>
                  <a:pt x="1640110" y="3675793"/>
                  <a:pt x="3667125" y="3686080"/>
                </a:cubicBezTo>
                <a:lnTo>
                  <a:pt x="3667125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1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423A5A90-4A89-4F6D-B140-2055DCEB0FBE}"/>
              </a:ext>
            </a:extLst>
          </p:cNvPr>
          <p:cNvSpPr txBox="1">
            <a:spLocks/>
          </p:cNvSpPr>
          <p:nvPr userDrawn="1"/>
        </p:nvSpPr>
        <p:spPr>
          <a:xfrm>
            <a:off x="492222" y="6167652"/>
            <a:ext cx="1259738" cy="338554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45719" rIns="45719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algn="ctr">
              <a:defRPr>
                <a:solidFill>
                  <a:srgbClr val="FFFFFF"/>
                </a:solidFill>
              </a:defRPr>
            </a:lvl1pPr>
          </a:lstStyle>
          <a:p>
            <a:pPr lvl="0" algn="l"/>
            <a:fld id="{1E0115E2-90F9-4582-BC60-6FF9A0E59819}" type="slidenum">
              <a:rPr lang="pt-B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lvl="0" algn="l"/>
              <a:t>‹nº›</a:t>
            </a:fld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Texto 7">
            <a:extLst>
              <a:ext uri="{FF2B5EF4-FFF2-40B4-BE49-F238E27FC236}">
                <a16:creationId xmlns:a16="http://schemas.microsoft.com/office/drawing/2014/main" id="{BE8A9101-3AE9-485F-82CA-268E184BDF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11204" y="6255006"/>
            <a:ext cx="9098234" cy="251200"/>
          </a:xfrm>
        </p:spPr>
        <p:txBody>
          <a:bodyPr anchor="ctr" anchorCtr="0">
            <a:noAutofit/>
          </a:bodyPr>
          <a:lstStyle>
            <a:lvl1pPr>
              <a:buNone/>
              <a:tabLst>
                <a:tab pos="2690813" algn="l"/>
                <a:tab pos="4933950" algn="l"/>
              </a:tabLst>
              <a:defRPr lang="pt-BR" sz="1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pt-BR" dirty="0"/>
              <a:t>CLASSIFICAÇÃO: Documento controlado	RESTRIÇÃO DE ACESSO: </a:t>
            </a:r>
            <a:r>
              <a:rPr lang="pt-BR" dirty="0" err="1"/>
              <a:t>xxxx</a:t>
            </a:r>
            <a:r>
              <a:rPr lang="pt-BR" dirty="0"/>
              <a:t>	UNIDADE GESTORA: XX/XXXX</a:t>
            </a:r>
          </a:p>
        </p:txBody>
      </p:sp>
    </p:spTree>
    <p:extLst>
      <p:ext uri="{BB962C8B-B14F-4D97-AF65-F5344CB8AC3E}">
        <p14:creationId xmlns:p14="http://schemas.microsoft.com/office/powerpoint/2010/main" val="6817924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áfico 34">
            <a:extLst>
              <a:ext uri="{FF2B5EF4-FFF2-40B4-BE49-F238E27FC236}">
                <a16:creationId xmlns:a16="http://schemas.microsoft.com/office/drawing/2014/main" id="{1E93073E-AB75-48E7-AF7B-6FED9110920C}"/>
              </a:ext>
            </a:extLst>
          </p:cNvPr>
          <p:cNvSpPr/>
          <p:nvPr userDrawn="1"/>
        </p:nvSpPr>
        <p:spPr>
          <a:xfrm rot="16200000">
            <a:off x="24187" y="-17651"/>
            <a:ext cx="6830018" cy="6865317"/>
          </a:xfrm>
          <a:custGeom>
            <a:avLst/>
            <a:gdLst>
              <a:gd name="connsiteX0" fmla="*/ 3667125 w 3667125"/>
              <a:gd name="connsiteY0" fmla="*/ 0 h 3686079"/>
              <a:gd name="connsiteX1" fmla="*/ 0 w 3667125"/>
              <a:gd name="connsiteY1" fmla="*/ 0 h 3686079"/>
              <a:gd name="connsiteX2" fmla="*/ 3667125 w 3667125"/>
              <a:gd name="connsiteY2" fmla="*/ 3686080 h 3686079"/>
              <a:gd name="connsiteX3" fmla="*/ 3667125 w 3667125"/>
              <a:gd name="connsiteY3" fmla="*/ 0 h 368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25" h="3686079">
                <a:moveTo>
                  <a:pt x="3667125" y="0"/>
                </a:moveTo>
                <a:lnTo>
                  <a:pt x="0" y="0"/>
                </a:lnTo>
                <a:cubicBezTo>
                  <a:pt x="0" y="2029492"/>
                  <a:pt x="1640110" y="3675793"/>
                  <a:pt x="3667125" y="3686080"/>
                </a:cubicBezTo>
                <a:lnTo>
                  <a:pt x="3667125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1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E674F26C-331F-435A-88FC-809AB27D1576}"/>
              </a:ext>
            </a:extLst>
          </p:cNvPr>
          <p:cNvSpPr txBox="1">
            <a:spLocks/>
          </p:cNvSpPr>
          <p:nvPr userDrawn="1"/>
        </p:nvSpPr>
        <p:spPr>
          <a:xfrm>
            <a:off x="492222" y="6167652"/>
            <a:ext cx="1259738" cy="338554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45719" rIns="45719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algn="ctr">
              <a:defRPr>
                <a:solidFill>
                  <a:srgbClr val="FFFFFF"/>
                </a:solidFill>
              </a:defRPr>
            </a:lvl1pPr>
          </a:lstStyle>
          <a:p>
            <a:pPr lvl="0" algn="l"/>
            <a:fld id="{1E0115E2-90F9-4582-BC60-6FF9A0E59819}" type="slidenum">
              <a:rPr lang="pt-B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lvl="0" algn="l"/>
              <a:t>‹nº›</a:t>
            </a:fld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33487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áfico 1">
            <a:extLst>
              <a:ext uri="{FF2B5EF4-FFF2-40B4-BE49-F238E27FC236}">
                <a16:creationId xmlns:a16="http://schemas.microsoft.com/office/drawing/2014/main" id="{3127AB48-12E8-480B-A2B5-E3500E6435C6}"/>
              </a:ext>
            </a:extLst>
          </p:cNvPr>
          <p:cNvGrpSpPr/>
          <p:nvPr userDrawn="1"/>
        </p:nvGrpSpPr>
        <p:grpSpPr>
          <a:xfrm>
            <a:off x="5642" y="3174"/>
            <a:ext cx="12180721" cy="6848801"/>
            <a:chOff x="5639" y="3172"/>
            <a:chExt cx="12180721" cy="6848801"/>
          </a:xfrm>
          <a:solidFill>
            <a:schemeClr val="tx2"/>
          </a:solidFill>
        </p:grpSpPr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41732D14-971A-449C-9798-7C87529ABC3D}"/>
                </a:ext>
              </a:extLst>
            </p:cNvPr>
            <p:cNvSpPr/>
            <p:nvPr/>
          </p:nvSpPr>
          <p:spPr>
            <a:xfrm>
              <a:off x="5639" y="4570942"/>
              <a:ext cx="2030120" cy="2281030"/>
            </a:xfrm>
            <a:custGeom>
              <a:avLst/>
              <a:gdLst>
                <a:gd name="connsiteX0" fmla="*/ 0 w 2030120"/>
                <a:gd name="connsiteY0" fmla="*/ 0 h 2281030"/>
                <a:gd name="connsiteX1" fmla="*/ 2030120 w 2030120"/>
                <a:gd name="connsiteY1" fmla="*/ 0 h 2281030"/>
                <a:gd name="connsiteX2" fmla="*/ 2030120 w 2030120"/>
                <a:gd name="connsiteY2" fmla="*/ 2281031 h 2281030"/>
                <a:gd name="connsiteX3" fmla="*/ 0 w 2030120"/>
                <a:gd name="connsiteY3" fmla="*/ 2281031 h 2281030"/>
                <a:gd name="connsiteX4" fmla="*/ 0 w 2030120"/>
                <a:gd name="connsiteY4" fmla="*/ 0 h 228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120" h="2281030">
                  <a:moveTo>
                    <a:pt x="0" y="0"/>
                  </a:moveTo>
                  <a:lnTo>
                    <a:pt x="2030120" y="0"/>
                  </a:lnTo>
                  <a:lnTo>
                    <a:pt x="2030120" y="2281031"/>
                  </a:lnTo>
                  <a:lnTo>
                    <a:pt x="0" y="22810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42" cap="flat">
              <a:solidFill>
                <a:srgbClr val="FFFFFF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sz="1351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45C00709-107C-4DBD-AC7F-40FB0F3931FB}"/>
                </a:ext>
              </a:extLst>
            </p:cNvPr>
            <p:cNvSpPr/>
            <p:nvPr/>
          </p:nvSpPr>
          <p:spPr>
            <a:xfrm>
              <a:off x="5639" y="2287057"/>
              <a:ext cx="2030120" cy="2281030"/>
            </a:xfrm>
            <a:custGeom>
              <a:avLst/>
              <a:gdLst>
                <a:gd name="connsiteX0" fmla="*/ 0 w 2030120"/>
                <a:gd name="connsiteY0" fmla="*/ 0 h 2281030"/>
                <a:gd name="connsiteX1" fmla="*/ 2030120 w 2030120"/>
                <a:gd name="connsiteY1" fmla="*/ 0 h 2281030"/>
                <a:gd name="connsiteX2" fmla="*/ 2030120 w 2030120"/>
                <a:gd name="connsiteY2" fmla="*/ 2281030 h 2281030"/>
                <a:gd name="connsiteX3" fmla="*/ 0 w 2030120"/>
                <a:gd name="connsiteY3" fmla="*/ 2281030 h 2281030"/>
                <a:gd name="connsiteX4" fmla="*/ 0 w 2030120"/>
                <a:gd name="connsiteY4" fmla="*/ 0 h 228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120" h="2281030">
                  <a:moveTo>
                    <a:pt x="0" y="0"/>
                  </a:moveTo>
                  <a:lnTo>
                    <a:pt x="2030120" y="0"/>
                  </a:lnTo>
                  <a:lnTo>
                    <a:pt x="2030120" y="2281030"/>
                  </a:lnTo>
                  <a:lnTo>
                    <a:pt x="0" y="228103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42" cap="flat">
              <a:solidFill>
                <a:srgbClr val="FFFFFF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sz="1351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1017CC2-BA94-4E37-A49E-74494A7B6ABE}"/>
                </a:ext>
              </a:extLst>
            </p:cNvPr>
            <p:cNvSpPr/>
            <p:nvPr/>
          </p:nvSpPr>
          <p:spPr>
            <a:xfrm>
              <a:off x="5639" y="3172"/>
              <a:ext cx="2030120" cy="2281030"/>
            </a:xfrm>
            <a:custGeom>
              <a:avLst/>
              <a:gdLst>
                <a:gd name="connsiteX0" fmla="*/ 0 w 2030120"/>
                <a:gd name="connsiteY0" fmla="*/ 0 h 2281030"/>
                <a:gd name="connsiteX1" fmla="*/ 2030120 w 2030120"/>
                <a:gd name="connsiteY1" fmla="*/ 0 h 2281030"/>
                <a:gd name="connsiteX2" fmla="*/ 2030120 w 2030120"/>
                <a:gd name="connsiteY2" fmla="*/ 2281030 h 2281030"/>
                <a:gd name="connsiteX3" fmla="*/ 0 w 2030120"/>
                <a:gd name="connsiteY3" fmla="*/ 2281030 h 2281030"/>
                <a:gd name="connsiteX4" fmla="*/ 0 w 2030120"/>
                <a:gd name="connsiteY4" fmla="*/ 0 h 228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120" h="2281030">
                  <a:moveTo>
                    <a:pt x="0" y="0"/>
                  </a:moveTo>
                  <a:lnTo>
                    <a:pt x="2030120" y="0"/>
                  </a:lnTo>
                  <a:lnTo>
                    <a:pt x="2030120" y="2281030"/>
                  </a:lnTo>
                  <a:lnTo>
                    <a:pt x="0" y="228103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42" cap="flat">
              <a:solidFill>
                <a:srgbClr val="FFFFFF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sz="1351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C2977381-7DC3-4A32-A840-6F2E9F036E07}"/>
                </a:ext>
              </a:extLst>
            </p:cNvPr>
            <p:cNvSpPr/>
            <p:nvPr/>
          </p:nvSpPr>
          <p:spPr>
            <a:xfrm>
              <a:off x="2035759" y="4570942"/>
              <a:ext cx="2030120" cy="2281030"/>
            </a:xfrm>
            <a:custGeom>
              <a:avLst/>
              <a:gdLst>
                <a:gd name="connsiteX0" fmla="*/ 0 w 2030120"/>
                <a:gd name="connsiteY0" fmla="*/ 0 h 2281030"/>
                <a:gd name="connsiteX1" fmla="*/ 2030120 w 2030120"/>
                <a:gd name="connsiteY1" fmla="*/ 0 h 2281030"/>
                <a:gd name="connsiteX2" fmla="*/ 2030120 w 2030120"/>
                <a:gd name="connsiteY2" fmla="*/ 2281031 h 2281030"/>
                <a:gd name="connsiteX3" fmla="*/ 0 w 2030120"/>
                <a:gd name="connsiteY3" fmla="*/ 2281031 h 2281030"/>
                <a:gd name="connsiteX4" fmla="*/ 0 w 2030120"/>
                <a:gd name="connsiteY4" fmla="*/ 0 h 228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120" h="2281030">
                  <a:moveTo>
                    <a:pt x="0" y="0"/>
                  </a:moveTo>
                  <a:lnTo>
                    <a:pt x="2030120" y="0"/>
                  </a:lnTo>
                  <a:lnTo>
                    <a:pt x="2030120" y="2281031"/>
                  </a:lnTo>
                  <a:lnTo>
                    <a:pt x="0" y="22810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42" cap="flat">
              <a:solidFill>
                <a:srgbClr val="FFFFFF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sz="1351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40C8D4B0-8D57-4ED2-9F88-4165F8CD4621}"/>
                </a:ext>
              </a:extLst>
            </p:cNvPr>
            <p:cNvSpPr/>
            <p:nvPr/>
          </p:nvSpPr>
          <p:spPr>
            <a:xfrm>
              <a:off x="2035759" y="2287057"/>
              <a:ext cx="2030120" cy="2281030"/>
            </a:xfrm>
            <a:custGeom>
              <a:avLst/>
              <a:gdLst>
                <a:gd name="connsiteX0" fmla="*/ 0 w 2030120"/>
                <a:gd name="connsiteY0" fmla="*/ 0 h 2281030"/>
                <a:gd name="connsiteX1" fmla="*/ 2030120 w 2030120"/>
                <a:gd name="connsiteY1" fmla="*/ 0 h 2281030"/>
                <a:gd name="connsiteX2" fmla="*/ 2030120 w 2030120"/>
                <a:gd name="connsiteY2" fmla="*/ 2281030 h 2281030"/>
                <a:gd name="connsiteX3" fmla="*/ 0 w 2030120"/>
                <a:gd name="connsiteY3" fmla="*/ 2281030 h 2281030"/>
                <a:gd name="connsiteX4" fmla="*/ 0 w 2030120"/>
                <a:gd name="connsiteY4" fmla="*/ 0 h 228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120" h="2281030">
                  <a:moveTo>
                    <a:pt x="0" y="0"/>
                  </a:moveTo>
                  <a:lnTo>
                    <a:pt x="2030120" y="0"/>
                  </a:lnTo>
                  <a:lnTo>
                    <a:pt x="2030120" y="2281030"/>
                  </a:lnTo>
                  <a:lnTo>
                    <a:pt x="0" y="228103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42" cap="flat">
              <a:solidFill>
                <a:srgbClr val="FFFFFF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sz="1351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45759641-920B-4034-AC49-B9F2F59C310B}"/>
                </a:ext>
              </a:extLst>
            </p:cNvPr>
            <p:cNvSpPr/>
            <p:nvPr/>
          </p:nvSpPr>
          <p:spPr>
            <a:xfrm>
              <a:off x="2035759" y="3172"/>
              <a:ext cx="2030120" cy="2281030"/>
            </a:xfrm>
            <a:custGeom>
              <a:avLst/>
              <a:gdLst>
                <a:gd name="connsiteX0" fmla="*/ 0 w 2030120"/>
                <a:gd name="connsiteY0" fmla="*/ 0 h 2281030"/>
                <a:gd name="connsiteX1" fmla="*/ 2030120 w 2030120"/>
                <a:gd name="connsiteY1" fmla="*/ 0 h 2281030"/>
                <a:gd name="connsiteX2" fmla="*/ 2030120 w 2030120"/>
                <a:gd name="connsiteY2" fmla="*/ 2281030 h 2281030"/>
                <a:gd name="connsiteX3" fmla="*/ 0 w 2030120"/>
                <a:gd name="connsiteY3" fmla="*/ 2281030 h 2281030"/>
                <a:gd name="connsiteX4" fmla="*/ 0 w 2030120"/>
                <a:gd name="connsiteY4" fmla="*/ 0 h 228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120" h="2281030">
                  <a:moveTo>
                    <a:pt x="0" y="0"/>
                  </a:moveTo>
                  <a:lnTo>
                    <a:pt x="2030120" y="0"/>
                  </a:lnTo>
                  <a:lnTo>
                    <a:pt x="2030120" y="2281030"/>
                  </a:lnTo>
                  <a:lnTo>
                    <a:pt x="0" y="228103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42" cap="flat">
              <a:solidFill>
                <a:srgbClr val="FFFFFF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sz="1351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8A95706D-25C6-4A95-894D-1A46CFD3F893}"/>
                </a:ext>
              </a:extLst>
            </p:cNvPr>
            <p:cNvSpPr/>
            <p:nvPr/>
          </p:nvSpPr>
          <p:spPr>
            <a:xfrm>
              <a:off x="4065879" y="4570942"/>
              <a:ext cx="2030120" cy="2281030"/>
            </a:xfrm>
            <a:custGeom>
              <a:avLst/>
              <a:gdLst>
                <a:gd name="connsiteX0" fmla="*/ 0 w 2030120"/>
                <a:gd name="connsiteY0" fmla="*/ 0 h 2281030"/>
                <a:gd name="connsiteX1" fmla="*/ 2030120 w 2030120"/>
                <a:gd name="connsiteY1" fmla="*/ 0 h 2281030"/>
                <a:gd name="connsiteX2" fmla="*/ 2030120 w 2030120"/>
                <a:gd name="connsiteY2" fmla="*/ 2281031 h 2281030"/>
                <a:gd name="connsiteX3" fmla="*/ 0 w 2030120"/>
                <a:gd name="connsiteY3" fmla="*/ 2281031 h 2281030"/>
                <a:gd name="connsiteX4" fmla="*/ 0 w 2030120"/>
                <a:gd name="connsiteY4" fmla="*/ 0 h 228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120" h="2281030">
                  <a:moveTo>
                    <a:pt x="0" y="0"/>
                  </a:moveTo>
                  <a:lnTo>
                    <a:pt x="2030120" y="0"/>
                  </a:lnTo>
                  <a:lnTo>
                    <a:pt x="2030120" y="2281031"/>
                  </a:lnTo>
                  <a:lnTo>
                    <a:pt x="0" y="22810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42" cap="flat">
              <a:solidFill>
                <a:srgbClr val="FFFFFF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sz="1351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83770765-CBA9-40B8-8205-1C67214D5E5A}"/>
                </a:ext>
              </a:extLst>
            </p:cNvPr>
            <p:cNvSpPr/>
            <p:nvPr/>
          </p:nvSpPr>
          <p:spPr>
            <a:xfrm>
              <a:off x="4065879" y="2287057"/>
              <a:ext cx="2030120" cy="2281030"/>
            </a:xfrm>
            <a:custGeom>
              <a:avLst/>
              <a:gdLst>
                <a:gd name="connsiteX0" fmla="*/ 0 w 2030120"/>
                <a:gd name="connsiteY0" fmla="*/ 0 h 2281030"/>
                <a:gd name="connsiteX1" fmla="*/ 2030120 w 2030120"/>
                <a:gd name="connsiteY1" fmla="*/ 0 h 2281030"/>
                <a:gd name="connsiteX2" fmla="*/ 2030120 w 2030120"/>
                <a:gd name="connsiteY2" fmla="*/ 2281030 h 2281030"/>
                <a:gd name="connsiteX3" fmla="*/ 0 w 2030120"/>
                <a:gd name="connsiteY3" fmla="*/ 2281030 h 2281030"/>
                <a:gd name="connsiteX4" fmla="*/ 0 w 2030120"/>
                <a:gd name="connsiteY4" fmla="*/ 0 h 228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120" h="2281030">
                  <a:moveTo>
                    <a:pt x="0" y="0"/>
                  </a:moveTo>
                  <a:lnTo>
                    <a:pt x="2030120" y="0"/>
                  </a:lnTo>
                  <a:lnTo>
                    <a:pt x="2030120" y="2281030"/>
                  </a:lnTo>
                  <a:lnTo>
                    <a:pt x="0" y="228103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42" cap="flat">
              <a:solidFill>
                <a:srgbClr val="FFFFFF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sz="1351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390BEF80-61C8-45BF-9F40-357D456D8A51}"/>
                </a:ext>
              </a:extLst>
            </p:cNvPr>
            <p:cNvSpPr/>
            <p:nvPr/>
          </p:nvSpPr>
          <p:spPr>
            <a:xfrm>
              <a:off x="4065879" y="3172"/>
              <a:ext cx="2030120" cy="2281030"/>
            </a:xfrm>
            <a:custGeom>
              <a:avLst/>
              <a:gdLst>
                <a:gd name="connsiteX0" fmla="*/ 0 w 2030120"/>
                <a:gd name="connsiteY0" fmla="*/ 0 h 2281030"/>
                <a:gd name="connsiteX1" fmla="*/ 2030120 w 2030120"/>
                <a:gd name="connsiteY1" fmla="*/ 0 h 2281030"/>
                <a:gd name="connsiteX2" fmla="*/ 2030120 w 2030120"/>
                <a:gd name="connsiteY2" fmla="*/ 2281030 h 2281030"/>
                <a:gd name="connsiteX3" fmla="*/ 0 w 2030120"/>
                <a:gd name="connsiteY3" fmla="*/ 2281030 h 2281030"/>
                <a:gd name="connsiteX4" fmla="*/ 0 w 2030120"/>
                <a:gd name="connsiteY4" fmla="*/ 0 h 228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120" h="2281030">
                  <a:moveTo>
                    <a:pt x="0" y="0"/>
                  </a:moveTo>
                  <a:lnTo>
                    <a:pt x="2030120" y="0"/>
                  </a:lnTo>
                  <a:lnTo>
                    <a:pt x="2030120" y="2281030"/>
                  </a:lnTo>
                  <a:lnTo>
                    <a:pt x="0" y="228103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42" cap="flat">
              <a:solidFill>
                <a:srgbClr val="FFFFFF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sz="1351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B191D6E2-30AA-4BDC-8303-9A7B7847D6FD}"/>
                </a:ext>
              </a:extLst>
            </p:cNvPr>
            <p:cNvSpPr/>
            <p:nvPr/>
          </p:nvSpPr>
          <p:spPr>
            <a:xfrm>
              <a:off x="6096000" y="4570942"/>
              <a:ext cx="2030120" cy="2281030"/>
            </a:xfrm>
            <a:custGeom>
              <a:avLst/>
              <a:gdLst>
                <a:gd name="connsiteX0" fmla="*/ 0 w 2030120"/>
                <a:gd name="connsiteY0" fmla="*/ 0 h 2281030"/>
                <a:gd name="connsiteX1" fmla="*/ 2030120 w 2030120"/>
                <a:gd name="connsiteY1" fmla="*/ 0 h 2281030"/>
                <a:gd name="connsiteX2" fmla="*/ 2030120 w 2030120"/>
                <a:gd name="connsiteY2" fmla="*/ 2281031 h 2281030"/>
                <a:gd name="connsiteX3" fmla="*/ 0 w 2030120"/>
                <a:gd name="connsiteY3" fmla="*/ 2281031 h 2281030"/>
                <a:gd name="connsiteX4" fmla="*/ 0 w 2030120"/>
                <a:gd name="connsiteY4" fmla="*/ 0 h 228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120" h="2281030">
                  <a:moveTo>
                    <a:pt x="0" y="0"/>
                  </a:moveTo>
                  <a:lnTo>
                    <a:pt x="2030120" y="0"/>
                  </a:lnTo>
                  <a:lnTo>
                    <a:pt x="2030120" y="2281031"/>
                  </a:lnTo>
                  <a:lnTo>
                    <a:pt x="0" y="22810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42" cap="flat">
              <a:solidFill>
                <a:srgbClr val="FFFFFF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sz="1351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E88F893E-D4FA-4A8B-948E-7A42F0A536D3}"/>
                </a:ext>
              </a:extLst>
            </p:cNvPr>
            <p:cNvSpPr/>
            <p:nvPr/>
          </p:nvSpPr>
          <p:spPr>
            <a:xfrm>
              <a:off x="6096000" y="2287057"/>
              <a:ext cx="2030120" cy="2281030"/>
            </a:xfrm>
            <a:custGeom>
              <a:avLst/>
              <a:gdLst>
                <a:gd name="connsiteX0" fmla="*/ 0 w 2030120"/>
                <a:gd name="connsiteY0" fmla="*/ 0 h 2281030"/>
                <a:gd name="connsiteX1" fmla="*/ 2030120 w 2030120"/>
                <a:gd name="connsiteY1" fmla="*/ 0 h 2281030"/>
                <a:gd name="connsiteX2" fmla="*/ 2030120 w 2030120"/>
                <a:gd name="connsiteY2" fmla="*/ 2281030 h 2281030"/>
                <a:gd name="connsiteX3" fmla="*/ 0 w 2030120"/>
                <a:gd name="connsiteY3" fmla="*/ 2281030 h 2281030"/>
                <a:gd name="connsiteX4" fmla="*/ 0 w 2030120"/>
                <a:gd name="connsiteY4" fmla="*/ 0 h 228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120" h="2281030">
                  <a:moveTo>
                    <a:pt x="0" y="0"/>
                  </a:moveTo>
                  <a:lnTo>
                    <a:pt x="2030120" y="0"/>
                  </a:lnTo>
                  <a:lnTo>
                    <a:pt x="2030120" y="2281030"/>
                  </a:lnTo>
                  <a:lnTo>
                    <a:pt x="0" y="228103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42" cap="flat">
              <a:solidFill>
                <a:srgbClr val="FFFFFF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sz="1351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5F82291F-B768-494C-AA8F-FBAA76EDBD24}"/>
                </a:ext>
              </a:extLst>
            </p:cNvPr>
            <p:cNvSpPr/>
            <p:nvPr/>
          </p:nvSpPr>
          <p:spPr>
            <a:xfrm>
              <a:off x="6096000" y="3172"/>
              <a:ext cx="2030120" cy="2281030"/>
            </a:xfrm>
            <a:custGeom>
              <a:avLst/>
              <a:gdLst>
                <a:gd name="connsiteX0" fmla="*/ 0 w 2030120"/>
                <a:gd name="connsiteY0" fmla="*/ 0 h 2281030"/>
                <a:gd name="connsiteX1" fmla="*/ 2030120 w 2030120"/>
                <a:gd name="connsiteY1" fmla="*/ 0 h 2281030"/>
                <a:gd name="connsiteX2" fmla="*/ 2030120 w 2030120"/>
                <a:gd name="connsiteY2" fmla="*/ 2281030 h 2281030"/>
                <a:gd name="connsiteX3" fmla="*/ 0 w 2030120"/>
                <a:gd name="connsiteY3" fmla="*/ 2281030 h 2281030"/>
                <a:gd name="connsiteX4" fmla="*/ 0 w 2030120"/>
                <a:gd name="connsiteY4" fmla="*/ 0 h 228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120" h="2281030">
                  <a:moveTo>
                    <a:pt x="0" y="0"/>
                  </a:moveTo>
                  <a:lnTo>
                    <a:pt x="2030120" y="0"/>
                  </a:lnTo>
                  <a:lnTo>
                    <a:pt x="2030120" y="2281030"/>
                  </a:lnTo>
                  <a:lnTo>
                    <a:pt x="0" y="228103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42" cap="flat">
              <a:solidFill>
                <a:srgbClr val="FFFFFF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sz="1351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F3D9FA10-7B0C-424E-8600-7A662CCA78A5}"/>
                </a:ext>
              </a:extLst>
            </p:cNvPr>
            <p:cNvSpPr/>
            <p:nvPr/>
          </p:nvSpPr>
          <p:spPr>
            <a:xfrm>
              <a:off x="8126120" y="4570942"/>
              <a:ext cx="2030120" cy="2281030"/>
            </a:xfrm>
            <a:custGeom>
              <a:avLst/>
              <a:gdLst>
                <a:gd name="connsiteX0" fmla="*/ 0 w 2030120"/>
                <a:gd name="connsiteY0" fmla="*/ 0 h 2281030"/>
                <a:gd name="connsiteX1" fmla="*/ 2030120 w 2030120"/>
                <a:gd name="connsiteY1" fmla="*/ 0 h 2281030"/>
                <a:gd name="connsiteX2" fmla="*/ 2030120 w 2030120"/>
                <a:gd name="connsiteY2" fmla="*/ 2281031 h 2281030"/>
                <a:gd name="connsiteX3" fmla="*/ 0 w 2030120"/>
                <a:gd name="connsiteY3" fmla="*/ 2281031 h 2281030"/>
                <a:gd name="connsiteX4" fmla="*/ 0 w 2030120"/>
                <a:gd name="connsiteY4" fmla="*/ 0 h 228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120" h="2281030">
                  <a:moveTo>
                    <a:pt x="0" y="0"/>
                  </a:moveTo>
                  <a:lnTo>
                    <a:pt x="2030120" y="0"/>
                  </a:lnTo>
                  <a:lnTo>
                    <a:pt x="2030120" y="2281031"/>
                  </a:lnTo>
                  <a:lnTo>
                    <a:pt x="0" y="22810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42" cap="flat">
              <a:solidFill>
                <a:srgbClr val="FFFFFF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sz="1351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EAAA0302-11E6-4019-8466-1BF08CBDA705}"/>
                </a:ext>
              </a:extLst>
            </p:cNvPr>
            <p:cNvSpPr/>
            <p:nvPr/>
          </p:nvSpPr>
          <p:spPr>
            <a:xfrm>
              <a:off x="8126120" y="2287057"/>
              <a:ext cx="2030120" cy="2281030"/>
            </a:xfrm>
            <a:custGeom>
              <a:avLst/>
              <a:gdLst>
                <a:gd name="connsiteX0" fmla="*/ 0 w 2030120"/>
                <a:gd name="connsiteY0" fmla="*/ 0 h 2281030"/>
                <a:gd name="connsiteX1" fmla="*/ 2030120 w 2030120"/>
                <a:gd name="connsiteY1" fmla="*/ 0 h 2281030"/>
                <a:gd name="connsiteX2" fmla="*/ 2030120 w 2030120"/>
                <a:gd name="connsiteY2" fmla="*/ 2281030 h 2281030"/>
                <a:gd name="connsiteX3" fmla="*/ 0 w 2030120"/>
                <a:gd name="connsiteY3" fmla="*/ 2281030 h 2281030"/>
                <a:gd name="connsiteX4" fmla="*/ 0 w 2030120"/>
                <a:gd name="connsiteY4" fmla="*/ 0 h 228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120" h="2281030">
                  <a:moveTo>
                    <a:pt x="0" y="0"/>
                  </a:moveTo>
                  <a:lnTo>
                    <a:pt x="2030120" y="0"/>
                  </a:lnTo>
                  <a:lnTo>
                    <a:pt x="2030120" y="2281030"/>
                  </a:lnTo>
                  <a:lnTo>
                    <a:pt x="0" y="228103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42" cap="flat">
              <a:solidFill>
                <a:srgbClr val="FFFFFF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sz="1351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1113B68D-F204-4485-9D73-A6277786FCA4}"/>
                </a:ext>
              </a:extLst>
            </p:cNvPr>
            <p:cNvSpPr/>
            <p:nvPr/>
          </p:nvSpPr>
          <p:spPr>
            <a:xfrm>
              <a:off x="8126120" y="3172"/>
              <a:ext cx="2030120" cy="2281030"/>
            </a:xfrm>
            <a:custGeom>
              <a:avLst/>
              <a:gdLst>
                <a:gd name="connsiteX0" fmla="*/ 0 w 2030120"/>
                <a:gd name="connsiteY0" fmla="*/ 0 h 2281030"/>
                <a:gd name="connsiteX1" fmla="*/ 2030120 w 2030120"/>
                <a:gd name="connsiteY1" fmla="*/ 0 h 2281030"/>
                <a:gd name="connsiteX2" fmla="*/ 2030120 w 2030120"/>
                <a:gd name="connsiteY2" fmla="*/ 2281030 h 2281030"/>
                <a:gd name="connsiteX3" fmla="*/ 0 w 2030120"/>
                <a:gd name="connsiteY3" fmla="*/ 2281030 h 2281030"/>
                <a:gd name="connsiteX4" fmla="*/ 0 w 2030120"/>
                <a:gd name="connsiteY4" fmla="*/ 0 h 228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120" h="2281030">
                  <a:moveTo>
                    <a:pt x="0" y="0"/>
                  </a:moveTo>
                  <a:lnTo>
                    <a:pt x="2030120" y="0"/>
                  </a:lnTo>
                  <a:lnTo>
                    <a:pt x="2030120" y="2281030"/>
                  </a:lnTo>
                  <a:lnTo>
                    <a:pt x="0" y="228103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42" cap="flat">
              <a:solidFill>
                <a:srgbClr val="FFFFFF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sz="1351"/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5F8C2232-B943-4579-8876-52343938CDB7}"/>
                </a:ext>
              </a:extLst>
            </p:cNvPr>
            <p:cNvSpPr/>
            <p:nvPr/>
          </p:nvSpPr>
          <p:spPr>
            <a:xfrm>
              <a:off x="10156240" y="4570942"/>
              <a:ext cx="2030120" cy="2281030"/>
            </a:xfrm>
            <a:custGeom>
              <a:avLst/>
              <a:gdLst>
                <a:gd name="connsiteX0" fmla="*/ 0 w 2030120"/>
                <a:gd name="connsiteY0" fmla="*/ 0 h 2281030"/>
                <a:gd name="connsiteX1" fmla="*/ 2030120 w 2030120"/>
                <a:gd name="connsiteY1" fmla="*/ 0 h 2281030"/>
                <a:gd name="connsiteX2" fmla="*/ 2030120 w 2030120"/>
                <a:gd name="connsiteY2" fmla="*/ 2281031 h 2281030"/>
                <a:gd name="connsiteX3" fmla="*/ 0 w 2030120"/>
                <a:gd name="connsiteY3" fmla="*/ 2281031 h 2281030"/>
                <a:gd name="connsiteX4" fmla="*/ 0 w 2030120"/>
                <a:gd name="connsiteY4" fmla="*/ 0 h 228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120" h="2281030">
                  <a:moveTo>
                    <a:pt x="0" y="0"/>
                  </a:moveTo>
                  <a:lnTo>
                    <a:pt x="2030120" y="0"/>
                  </a:lnTo>
                  <a:lnTo>
                    <a:pt x="2030120" y="2281031"/>
                  </a:lnTo>
                  <a:lnTo>
                    <a:pt x="0" y="22810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42" cap="flat">
              <a:solidFill>
                <a:srgbClr val="FFFFFF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sz="1351"/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8374172F-12C2-4132-B50C-C015972F2D42}"/>
                </a:ext>
              </a:extLst>
            </p:cNvPr>
            <p:cNvSpPr/>
            <p:nvPr/>
          </p:nvSpPr>
          <p:spPr>
            <a:xfrm>
              <a:off x="10156240" y="2287057"/>
              <a:ext cx="2030120" cy="2281030"/>
            </a:xfrm>
            <a:custGeom>
              <a:avLst/>
              <a:gdLst>
                <a:gd name="connsiteX0" fmla="*/ 0 w 2030120"/>
                <a:gd name="connsiteY0" fmla="*/ 0 h 2281030"/>
                <a:gd name="connsiteX1" fmla="*/ 2030120 w 2030120"/>
                <a:gd name="connsiteY1" fmla="*/ 0 h 2281030"/>
                <a:gd name="connsiteX2" fmla="*/ 2030120 w 2030120"/>
                <a:gd name="connsiteY2" fmla="*/ 2281030 h 2281030"/>
                <a:gd name="connsiteX3" fmla="*/ 0 w 2030120"/>
                <a:gd name="connsiteY3" fmla="*/ 2281030 h 2281030"/>
                <a:gd name="connsiteX4" fmla="*/ 0 w 2030120"/>
                <a:gd name="connsiteY4" fmla="*/ 0 h 228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120" h="2281030">
                  <a:moveTo>
                    <a:pt x="0" y="0"/>
                  </a:moveTo>
                  <a:lnTo>
                    <a:pt x="2030120" y="0"/>
                  </a:lnTo>
                  <a:lnTo>
                    <a:pt x="2030120" y="2281030"/>
                  </a:lnTo>
                  <a:lnTo>
                    <a:pt x="0" y="228103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42" cap="flat">
              <a:solidFill>
                <a:srgbClr val="FFFFFF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sz="1351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8CA35F2D-E729-419F-A6CD-DBB382F8887A}"/>
                </a:ext>
              </a:extLst>
            </p:cNvPr>
            <p:cNvSpPr/>
            <p:nvPr/>
          </p:nvSpPr>
          <p:spPr>
            <a:xfrm>
              <a:off x="10156240" y="3172"/>
              <a:ext cx="2030120" cy="2281030"/>
            </a:xfrm>
            <a:custGeom>
              <a:avLst/>
              <a:gdLst>
                <a:gd name="connsiteX0" fmla="*/ 0 w 2030120"/>
                <a:gd name="connsiteY0" fmla="*/ 0 h 2281030"/>
                <a:gd name="connsiteX1" fmla="*/ 2030120 w 2030120"/>
                <a:gd name="connsiteY1" fmla="*/ 0 h 2281030"/>
                <a:gd name="connsiteX2" fmla="*/ 2030120 w 2030120"/>
                <a:gd name="connsiteY2" fmla="*/ 2281030 h 2281030"/>
                <a:gd name="connsiteX3" fmla="*/ 0 w 2030120"/>
                <a:gd name="connsiteY3" fmla="*/ 2281030 h 2281030"/>
                <a:gd name="connsiteX4" fmla="*/ 0 w 2030120"/>
                <a:gd name="connsiteY4" fmla="*/ 0 h 228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120" h="2281030">
                  <a:moveTo>
                    <a:pt x="0" y="0"/>
                  </a:moveTo>
                  <a:lnTo>
                    <a:pt x="2030120" y="0"/>
                  </a:lnTo>
                  <a:lnTo>
                    <a:pt x="2030120" y="2281030"/>
                  </a:lnTo>
                  <a:lnTo>
                    <a:pt x="0" y="228103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42" cap="flat">
              <a:solidFill>
                <a:srgbClr val="FFFFFF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sz="1351"/>
            </a:p>
          </p:txBody>
        </p:sp>
      </p:grpSp>
    </p:spTree>
    <p:extLst>
      <p:ext uri="{BB962C8B-B14F-4D97-AF65-F5344CB8AC3E}">
        <p14:creationId xmlns:p14="http://schemas.microsoft.com/office/powerpoint/2010/main" val="182890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14C5D671-D56D-4BB8-A875-3B59C0193555}"/>
              </a:ext>
            </a:extLst>
          </p:cNvPr>
          <p:cNvSpPr txBox="1">
            <a:spLocks/>
          </p:cNvSpPr>
          <p:nvPr userDrawn="1"/>
        </p:nvSpPr>
        <p:spPr>
          <a:xfrm>
            <a:off x="492222" y="6167652"/>
            <a:ext cx="1259738" cy="338554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45719" rIns="45719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algn="ctr">
              <a:defRPr>
                <a:solidFill>
                  <a:srgbClr val="FFFFFF"/>
                </a:solidFill>
              </a:defRPr>
            </a:lvl1pPr>
          </a:lstStyle>
          <a:p>
            <a:pPr lvl="0" algn="l"/>
            <a:fld id="{1E0115E2-90F9-4582-BC60-6FF9A0E59819}" type="slidenum">
              <a:rPr lang="pt-B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lvl="0" algn="l"/>
              <a:t>‹nº›</a:t>
            </a:fld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94283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viso de Restr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xxxxx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XX/XXXX</a:t>
            </a:r>
            <a:endParaRPr lang="pt-BR" dirty="0"/>
          </a:p>
        </p:txBody>
      </p:sp>
      <p:sp>
        <p:nvSpPr>
          <p:cNvPr id="2" name="Espaço Reservado para Número de Slide 5">
            <a:extLst>
              <a:ext uri="{FF2B5EF4-FFF2-40B4-BE49-F238E27FC236}">
                <a16:creationId xmlns:a16="http://schemas.microsoft.com/office/drawing/2014/main" id="{8C3CB508-5088-4A09-BC07-C64AE9B88EF9}"/>
              </a:ext>
            </a:extLst>
          </p:cNvPr>
          <p:cNvSpPr txBox="1">
            <a:spLocks/>
          </p:cNvSpPr>
          <p:nvPr userDrawn="1"/>
        </p:nvSpPr>
        <p:spPr>
          <a:xfrm>
            <a:off x="492222" y="6167652"/>
            <a:ext cx="1259738" cy="338554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45719" rIns="45719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algn="ctr">
              <a:defRPr>
                <a:solidFill>
                  <a:srgbClr val="FFFFFF"/>
                </a:solidFill>
              </a:defRPr>
            </a:lvl1pPr>
          </a:lstStyle>
          <a:p>
            <a:pPr lvl="0" algn="l"/>
            <a:fld id="{1E0115E2-90F9-4582-BC60-6FF9A0E59819}" type="slidenum">
              <a:rPr lang="pt-B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lvl="0" algn="l"/>
              <a:t>‹nº›</a:t>
            </a:fld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48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14C5D671-D56D-4BB8-A875-3B59C0193555}"/>
              </a:ext>
            </a:extLst>
          </p:cNvPr>
          <p:cNvSpPr txBox="1">
            <a:spLocks/>
          </p:cNvSpPr>
          <p:nvPr userDrawn="1"/>
        </p:nvSpPr>
        <p:spPr>
          <a:xfrm>
            <a:off x="492222" y="6167652"/>
            <a:ext cx="1259738" cy="338554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45719" rIns="45719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algn="ctr">
              <a:defRPr>
                <a:solidFill>
                  <a:srgbClr val="FFFFFF"/>
                </a:solidFill>
              </a:defRPr>
            </a:lvl1pPr>
          </a:lstStyle>
          <a:p>
            <a:pPr lvl="0" algn="l"/>
            <a:fld id="{1E0115E2-90F9-4582-BC60-6FF9A0E59819}" type="slidenum">
              <a:rPr lang="pt-B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lvl="0" algn="l"/>
              <a:t>‹nº›</a:t>
            </a:fld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Texto 7">
            <a:extLst>
              <a:ext uri="{FF2B5EF4-FFF2-40B4-BE49-F238E27FC236}">
                <a16:creationId xmlns:a16="http://schemas.microsoft.com/office/drawing/2014/main" id="{BF7E0CF1-59B3-4377-A045-85F9742A2E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0128" y="6255006"/>
            <a:ext cx="9523143" cy="251200"/>
          </a:xfrm>
        </p:spPr>
        <p:txBody>
          <a:bodyPr anchor="ctr" anchorCtr="0">
            <a:noAutofit/>
          </a:bodyPr>
          <a:lstStyle>
            <a:lvl1pPr>
              <a:buNone/>
              <a:tabLst>
                <a:tab pos="2690813" algn="l"/>
                <a:tab pos="4933950" algn="l"/>
              </a:tabLst>
              <a:defRPr lang="pt-BR" sz="1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pt-BR" dirty="0"/>
              <a:t>CLASSIFICAÇÃO: Documento controlado	RESTRIÇÃO DE ACESSO: </a:t>
            </a:r>
            <a:r>
              <a:rPr lang="pt-BR" dirty="0" err="1"/>
              <a:t>xxxx</a:t>
            </a:r>
            <a:r>
              <a:rPr lang="pt-BR" dirty="0"/>
              <a:t>	UNIDADE GESTORA: XX/XXXX</a:t>
            </a:r>
          </a:p>
        </p:txBody>
      </p:sp>
    </p:spTree>
    <p:extLst>
      <p:ext uri="{BB962C8B-B14F-4D97-AF65-F5344CB8AC3E}">
        <p14:creationId xmlns:p14="http://schemas.microsoft.com/office/powerpoint/2010/main" val="221124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F134396-AF8A-4E39-951D-B03B82BEB846}"/>
              </a:ext>
            </a:extLst>
          </p:cNvPr>
          <p:cNvSpPr/>
          <p:nvPr userDrawn="1"/>
        </p:nvSpPr>
        <p:spPr>
          <a:xfrm>
            <a:off x="0" y="0"/>
            <a:ext cx="12206217" cy="68561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Gráfico 34">
            <a:extLst>
              <a:ext uri="{FF2B5EF4-FFF2-40B4-BE49-F238E27FC236}">
                <a16:creationId xmlns:a16="http://schemas.microsoft.com/office/drawing/2014/main" id="{FF4DE615-66F9-44D5-83E7-FE0B53AE3797}"/>
              </a:ext>
            </a:extLst>
          </p:cNvPr>
          <p:cNvSpPr/>
          <p:nvPr userDrawn="1"/>
        </p:nvSpPr>
        <p:spPr>
          <a:xfrm rot="5400000">
            <a:off x="9916153" y="4566055"/>
            <a:ext cx="2284161" cy="2295967"/>
          </a:xfrm>
          <a:custGeom>
            <a:avLst/>
            <a:gdLst>
              <a:gd name="connsiteX0" fmla="*/ 3667125 w 3667125"/>
              <a:gd name="connsiteY0" fmla="*/ 0 h 3686079"/>
              <a:gd name="connsiteX1" fmla="*/ 0 w 3667125"/>
              <a:gd name="connsiteY1" fmla="*/ 0 h 3686079"/>
              <a:gd name="connsiteX2" fmla="*/ 3667125 w 3667125"/>
              <a:gd name="connsiteY2" fmla="*/ 3686080 h 3686079"/>
              <a:gd name="connsiteX3" fmla="*/ 3667125 w 3667125"/>
              <a:gd name="connsiteY3" fmla="*/ 0 h 368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25" h="3686079">
                <a:moveTo>
                  <a:pt x="3667125" y="0"/>
                </a:moveTo>
                <a:lnTo>
                  <a:pt x="0" y="0"/>
                </a:lnTo>
                <a:cubicBezTo>
                  <a:pt x="0" y="2029492"/>
                  <a:pt x="1640110" y="3675793"/>
                  <a:pt x="3667125" y="3686080"/>
                </a:cubicBezTo>
                <a:lnTo>
                  <a:pt x="3667125" y="0"/>
                </a:lnTo>
                <a:close/>
              </a:path>
            </a:pathLst>
          </a:custGeom>
          <a:solidFill>
            <a:srgbClr val="006FB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1"/>
          </a:p>
        </p:txBody>
      </p:sp>
      <p:pic>
        <p:nvPicPr>
          <p:cNvPr id="42" name="Imagem 41" descr="Uma imagem contendo desenho&#10;&#10;Descrição gerada automaticamente">
            <a:extLst>
              <a:ext uri="{FF2B5EF4-FFF2-40B4-BE49-F238E27FC236}">
                <a16:creationId xmlns:a16="http://schemas.microsoft.com/office/drawing/2014/main" id="{5EDCFB3B-170C-4C47-BAAF-EC975CA18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181" y="6167652"/>
            <a:ext cx="1217596" cy="251199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1DF5843-6D21-4577-9DB9-9BD9AD60853E}"/>
              </a:ext>
            </a:extLst>
          </p:cNvPr>
          <p:cNvSpPr/>
          <p:nvPr userDrawn="1"/>
        </p:nvSpPr>
        <p:spPr>
          <a:xfrm>
            <a:off x="14217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053454 w 12192000"/>
              <a:gd name="connsiteY2" fmla="*/ 2452255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1999 w 12192000"/>
              <a:gd name="connsiteY2" fmla="*/ 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1999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85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B443A18-5AB7-44DE-868A-7F9A4570A327}"/>
              </a:ext>
            </a:extLst>
          </p:cNvPr>
          <p:cNvSpPr/>
          <p:nvPr userDrawn="1"/>
        </p:nvSpPr>
        <p:spPr>
          <a:xfrm>
            <a:off x="0" y="0"/>
            <a:ext cx="12206217" cy="68561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1">
            <a:extLst>
              <a:ext uri="{FF2B5EF4-FFF2-40B4-BE49-F238E27FC236}">
                <a16:creationId xmlns:a16="http://schemas.microsoft.com/office/drawing/2014/main" id="{2125E7B1-800B-4EF7-AD7C-543032EACDE2}"/>
              </a:ext>
            </a:extLst>
          </p:cNvPr>
          <p:cNvSpPr/>
          <p:nvPr userDrawn="1"/>
        </p:nvSpPr>
        <p:spPr>
          <a:xfrm>
            <a:off x="0" y="0"/>
            <a:ext cx="12206217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053454 w 12192000"/>
              <a:gd name="connsiteY2" fmla="*/ 2452255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1999 w 12192000"/>
              <a:gd name="connsiteY2" fmla="*/ 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1999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Gráfico 34">
            <a:extLst>
              <a:ext uri="{FF2B5EF4-FFF2-40B4-BE49-F238E27FC236}">
                <a16:creationId xmlns:a16="http://schemas.microsoft.com/office/drawing/2014/main" id="{1E194A48-BEA9-49A6-A9E8-0AF63F7D6658}"/>
              </a:ext>
            </a:extLst>
          </p:cNvPr>
          <p:cNvSpPr/>
          <p:nvPr userDrawn="1"/>
        </p:nvSpPr>
        <p:spPr>
          <a:xfrm rot="16200000">
            <a:off x="11863" y="-11862"/>
            <a:ext cx="4590563" cy="4614288"/>
          </a:xfrm>
          <a:custGeom>
            <a:avLst/>
            <a:gdLst>
              <a:gd name="connsiteX0" fmla="*/ 3667125 w 3667125"/>
              <a:gd name="connsiteY0" fmla="*/ 0 h 3686079"/>
              <a:gd name="connsiteX1" fmla="*/ 0 w 3667125"/>
              <a:gd name="connsiteY1" fmla="*/ 0 h 3686079"/>
              <a:gd name="connsiteX2" fmla="*/ 3667125 w 3667125"/>
              <a:gd name="connsiteY2" fmla="*/ 3686080 h 3686079"/>
              <a:gd name="connsiteX3" fmla="*/ 3667125 w 3667125"/>
              <a:gd name="connsiteY3" fmla="*/ 0 h 368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25" h="3686079">
                <a:moveTo>
                  <a:pt x="3667125" y="0"/>
                </a:moveTo>
                <a:lnTo>
                  <a:pt x="0" y="0"/>
                </a:lnTo>
                <a:cubicBezTo>
                  <a:pt x="0" y="2029492"/>
                  <a:pt x="1640110" y="3675793"/>
                  <a:pt x="3667125" y="3686080"/>
                </a:cubicBezTo>
                <a:lnTo>
                  <a:pt x="3667125" y="0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1"/>
          </a:p>
        </p:txBody>
      </p:sp>
      <p:pic>
        <p:nvPicPr>
          <p:cNvPr id="40" name="Imagem 39" descr="Uma imagem contendo desenho&#10;&#10;Descrição gerada automaticamente">
            <a:extLst>
              <a:ext uri="{FF2B5EF4-FFF2-40B4-BE49-F238E27FC236}">
                <a16:creationId xmlns:a16="http://schemas.microsoft.com/office/drawing/2014/main" id="{984F6A12-ECC4-4805-A7C4-C830236ECA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181" y="6167652"/>
            <a:ext cx="1217596" cy="25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8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2619C25-9A0F-44A2-942E-CFEA533C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CCB8E5-25CC-481C-AAD6-A983E360C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1016A9-2AAC-4869-8529-DC00ABFA9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483BB-DECE-4DD6-A127-0B4054A79E5F}" type="datetimeFigureOut">
              <a:rPr lang="pt-BR" smtClean="0"/>
              <a:pPr/>
              <a:t>24/08/2022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C47F1C-BB8D-4FC6-A320-FD61945A3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0367CB-6B07-4710-978F-57FCAB3CE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8539-74E5-40D7-8CDC-17C95B47164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56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2" r:id="rId2"/>
    <p:sldLayoutId id="2147483691" r:id="rId3"/>
    <p:sldLayoutId id="2147483649" r:id="rId4"/>
    <p:sldLayoutId id="2147483689" r:id="rId5"/>
    <p:sldLayoutId id="2147483660" r:id="rId6"/>
    <p:sldLayoutId id="2147483688" r:id="rId7"/>
    <p:sldLayoutId id="2147483650" r:id="rId8"/>
    <p:sldLayoutId id="2147483651" r:id="rId9"/>
    <p:sldLayoutId id="2147483693" r:id="rId10"/>
    <p:sldLayoutId id="2147483694" r:id="rId11"/>
    <p:sldLayoutId id="2147483711" r:id="rId12"/>
    <p:sldLayoutId id="2147483680" r:id="rId13"/>
    <p:sldLayoutId id="2147483695" r:id="rId14"/>
    <p:sldLayoutId id="2147483707" r:id="rId15"/>
    <p:sldLayoutId id="2147483708" r:id="rId16"/>
    <p:sldLayoutId id="2147483709" r:id="rId17"/>
    <p:sldLayoutId id="2147483662" r:id="rId18"/>
    <p:sldLayoutId id="2147483696" r:id="rId19"/>
    <p:sldLayoutId id="2147483702" r:id="rId20"/>
    <p:sldLayoutId id="2147483703" r:id="rId21"/>
    <p:sldLayoutId id="2147483704" r:id="rId22"/>
    <p:sldLayoutId id="2147483705" r:id="rId23"/>
    <p:sldLayoutId id="2147483706" r:id="rId24"/>
    <p:sldLayoutId id="2147483710" r:id="rId25"/>
    <p:sldLayoutId id="2147483681" r:id="rId26"/>
    <p:sldLayoutId id="2147483652" r:id="rId27"/>
    <p:sldLayoutId id="2147483684" r:id="rId28"/>
    <p:sldLayoutId id="2147483697" r:id="rId29"/>
    <p:sldLayoutId id="2147483677" r:id="rId30"/>
    <p:sldLayoutId id="2147483653" r:id="rId31"/>
    <p:sldLayoutId id="2147483654" r:id="rId32"/>
    <p:sldLayoutId id="2147483655" r:id="rId33"/>
    <p:sldLayoutId id="2147483656" r:id="rId34"/>
    <p:sldLayoutId id="2147483671" r:id="rId35"/>
    <p:sldLayoutId id="2147483679" r:id="rId36"/>
    <p:sldLayoutId id="2147483685" r:id="rId37"/>
    <p:sldLayoutId id="2147483657" r:id="rId38"/>
    <p:sldLayoutId id="2147483678" r:id="rId39"/>
    <p:sldLayoutId id="2147483663" r:id="rId40"/>
    <p:sldLayoutId id="2147483664" r:id="rId41"/>
    <p:sldLayoutId id="2147483667" r:id="rId42"/>
    <p:sldLayoutId id="2147483665" r:id="rId43"/>
    <p:sldLayoutId id="2147483670" r:id="rId44"/>
    <p:sldLayoutId id="2147483668" r:id="rId45"/>
    <p:sldLayoutId id="2147483669" r:id="rId46"/>
    <p:sldLayoutId id="2147483666" r:id="rId47"/>
    <p:sldLayoutId id="2147483674" r:id="rId48"/>
    <p:sldLayoutId id="2147483698" r:id="rId49"/>
    <p:sldLayoutId id="2147483675" r:id="rId50"/>
    <p:sldLayoutId id="2147483699" r:id="rId51"/>
    <p:sldLayoutId id="2147483676" r:id="rId52"/>
    <p:sldLayoutId id="2147483672" r:id="rId53"/>
    <p:sldLayoutId id="2147483700" r:id="rId54"/>
    <p:sldLayoutId id="2147483682" r:id="rId55"/>
    <p:sldLayoutId id="2147483673" r:id="rId56"/>
    <p:sldLayoutId id="2147483701" r:id="rId57"/>
    <p:sldLayoutId id="2147483683" r:id="rId58"/>
    <p:sldLayoutId id="2147483658" r:id="rId59"/>
    <p:sldLayoutId id="2147483686" r:id="rId60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me do tema">
            <a:extLst>
              <a:ext uri="{FF2B5EF4-FFF2-40B4-BE49-F238E27FC236}">
                <a16:creationId xmlns:a16="http://schemas.microsoft.com/office/drawing/2014/main" id="{03BF63AC-5EF8-45E1-B339-ED1F5800FC1C}"/>
              </a:ext>
            </a:extLst>
          </p:cNvPr>
          <p:cNvSpPr txBox="1"/>
          <p:nvPr/>
        </p:nvSpPr>
        <p:spPr>
          <a:xfrm>
            <a:off x="514994" y="0"/>
            <a:ext cx="10380893" cy="78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10000">
                <a:solidFill>
                  <a:srgbClr val="FFDD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marL="0" marR="0" lvl="0" indent="0" defTabSz="825500" rtl="0" eaLnBrk="1" fontAlgn="auto" latinLnBrk="0" hangingPunc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dirty="0" err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Análise</a:t>
            </a:r>
            <a:r>
              <a:rPr lang="en-US" sz="3200" kern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3200" kern="0" dirty="0" err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Sentimentos</a:t>
            </a:r>
            <a:r>
              <a:rPr lang="en-US" sz="3200" kern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kern="0" dirty="0" err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em</a:t>
            </a:r>
            <a:r>
              <a:rPr lang="en-US" sz="3200" kern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kern="0" dirty="0" err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textos</a:t>
            </a:r>
            <a:r>
              <a:rPr lang="en-US" sz="3200" kern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kern="0" dirty="0" err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sobre</a:t>
            </a:r>
            <a:r>
              <a:rPr lang="en-US" sz="3200" kern="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o BNDES</a:t>
            </a:r>
            <a:endParaRPr lang="pt-BR" sz="36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3B95C54-EAD4-4B05-9A9B-18D0BA117F35}"/>
              </a:ext>
            </a:extLst>
          </p:cNvPr>
          <p:cNvSpPr/>
          <p:nvPr/>
        </p:nvSpPr>
        <p:spPr>
          <a:xfrm>
            <a:off x="146465" y="5187888"/>
            <a:ext cx="1800493" cy="750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825500" hangingPunct="0">
              <a:lnSpc>
                <a:spcPct val="150000"/>
              </a:lnSpc>
              <a:defRPr/>
            </a:pPr>
            <a:r>
              <a:rPr lang="pt-BR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Agosto de 2022</a:t>
            </a:r>
          </a:p>
          <a:p>
            <a:pPr lvl="0" defTabSz="825500" hangingPunct="0">
              <a:lnSpc>
                <a:spcPct val="150000"/>
              </a:lnSpc>
              <a:defRPr/>
            </a:pPr>
            <a:r>
              <a:rPr lang="pt-BR" sz="1200" i="1" kern="0" dirty="0">
                <a:solidFill>
                  <a:srgbClr val="FFFFFF"/>
                </a:solidFill>
                <a:latin typeface="Arial" pitchFamily="34" charset="0"/>
                <a:cs typeface="Arial" pitchFamily="34" charset="0"/>
                <a:sym typeface="Avenir Next Regular"/>
              </a:rPr>
              <a:t>Gustavo Dutra Martins</a:t>
            </a:r>
          </a:p>
        </p:txBody>
      </p:sp>
      <p:sp>
        <p:nvSpPr>
          <p:cNvPr id="14" name="Espaço Reservado para Texto 7">
            <a:extLst>
              <a:ext uri="{FF2B5EF4-FFF2-40B4-BE49-F238E27FC236}">
                <a16:creationId xmlns:a16="http://schemas.microsoft.com/office/drawing/2014/main" id="{8FBD3099-08A7-41CD-B65B-84360D8BE82A}"/>
              </a:ext>
            </a:extLst>
          </p:cNvPr>
          <p:cNvSpPr txBox="1">
            <a:spLocks/>
          </p:cNvSpPr>
          <p:nvPr/>
        </p:nvSpPr>
        <p:spPr>
          <a:xfrm>
            <a:off x="146465" y="6104556"/>
            <a:ext cx="5535878" cy="54212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>
                <a:tab pos="2690813" algn="l"/>
                <a:tab pos="4933950" algn="l"/>
              </a:tabLst>
              <a:defRPr lang="pt-BR" sz="10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/>
              <a:t>Pontifícia Universidade Católica do Rio de Janeiro</a:t>
            </a:r>
          </a:p>
          <a:p>
            <a:r>
              <a:rPr lang="pt-BR" sz="1200" dirty="0"/>
              <a:t>Projeto Final do Curso de Pós Graduação *Business </a:t>
            </a:r>
            <a:r>
              <a:rPr lang="pt-BR" sz="1200" dirty="0" err="1"/>
              <a:t>Intelligence</a:t>
            </a:r>
            <a:r>
              <a:rPr lang="pt-BR" sz="1200" dirty="0"/>
              <a:t> Master*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2699DD4-3145-4D9D-B02E-CB8A84D9AA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60"/>
          <a:stretch/>
        </p:blipFill>
        <p:spPr>
          <a:xfrm>
            <a:off x="2806895" y="795366"/>
            <a:ext cx="6070776" cy="5569656"/>
          </a:xfrm>
          <a:prstGeom prst="rect">
            <a:avLst/>
          </a:prstGeom>
        </p:spPr>
      </p:pic>
      <p:sp>
        <p:nvSpPr>
          <p:cNvPr id="9" name="AutoShape 6" descr="Home | Metawave">
            <a:extLst>
              <a:ext uri="{FF2B5EF4-FFF2-40B4-BE49-F238E27FC236}">
                <a16:creationId xmlns:a16="http://schemas.microsoft.com/office/drawing/2014/main" id="{0887F80C-35BD-4B60-A4AB-C60B9D0C4C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 descr="Ícone&#10;&#10;Descrição gerada automaticamente com confiança baixa">
            <a:extLst>
              <a:ext uri="{FF2B5EF4-FFF2-40B4-BE49-F238E27FC236}">
                <a16:creationId xmlns:a16="http://schemas.microsoft.com/office/drawing/2014/main" id="{FC477E2E-0226-09AE-C2C5-A06B04E76B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2" t="74430" r="36810"/>
          <a:stretch/>
        </p:blipFill>
        <p:spPr>
          <a:xfrm>
            <a:off x="8761796" y="3621451"/>
            <a:ext cx="860778" cy="803927"/>
          </a:xfrm>
          <a:prstGeom prst="rect">
            <a:avLst/>
          </a:prstGeom>
        </p:spPr>
      </p:pic>
      <p:pic>
        <p:nvPicPr>
          <p:cNvPr id="6" name="Imagem 5" descr="Ícone&#10;&#10;Descrição gerada automaticamente com confiança baixa">
            <a:extLst>
              <a:ext uri="{FF2B5EF4-FFF2-40B4-BE49-F238E27FC236}">
                <a16:creationId xmlns:a16="http://schemas.microsoft.com/office/drawing/2014/main" id="{4BFB856D-8C5A-7B97-1FD2-5F1C2346F0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47" t="74430"/>
          <a:stretch/>
        </p:blipFill>
        <p:spPr>
          <a:xfrm>
            <a:off x="8745553" y="3047062"/>
            <a:ext cx="857654" cy="803927"/>
          </a:xfrm>
          <a:prstGeom prst="rect">
            <a:avLst/>
          </a:prstGeom>
        </p:spPr>
      </p:pic>
      <p:pic>
        <p:nvPicPr>
          <p:cNvPr id="7" name="Imagem 6" descr="Ícone&#10;&#10;Descrição gerada automaticamente com confiança baixa">
            <a:extLst>
              <a:ext uri="{FF2B5EF4-FFF2-40B4-BE49-F238E27FC236}">
                <a16:creationId xmlns:a16="http://schemas.microsoft.com/office/drawing/2014/main" id="{149897AD-E2FE-1FAE-BDAD-790762B2D0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30" r="71176"/>
          <a:stretch/>
        </p:blipFill>
        <p:spPr>
          <a:xfrm>
            <a:off x="8768735" y="2472673"/>
            <a:ext cx="853839" cy="80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17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me do tema">
            <a:extLst>
              <a:ext uri="{FF2B5EF4-FFF2-40B4-BE49-F238E27FC236}">
                <a16:creationId xmlns:a16="http://schemas.microsoft.com/office/drawing/2014/main" id="{370AEA56-ABC1-497E-A0D7-AC688D1CA140}"/>
              </a:ext>
            </a:extLst>
          </p:cNvPr>
          <p:cNvSpPr txBox="1"/>
          <p:nvPr/>
        </p:nvSpPr>
        <p:spPr>
          <a:xfrm>
            <a:off x="251471" y="532672"/>
            <a:ext cx="446612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10000">
                <a:solidFill>
                  <a:srgbClr val="FFDD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marL="0" marR="0" lvl="0" indent="0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venir Next Regular"/>
              </a:rPr>
              <a:t>Modelo 2 - </a:t>
            </a:r>
            <a:r>
              <a:rPr lang="pt-BR" sz="32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</a:t>
            </a:r>
            <a:endParaRPr kumimoji="0" lang="pt-BR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venir Next Regular"/>
            </a:endParaRPr>
          </a:p>
        </p:txBody>
      </p:sp>
      <p:sp>
        <p:nvSpPr>
          <p:cNvPr id="4" name="Nome do tema">
            <a:extLst>
              <a:ext uri="{FF2B5EF4-FFF2-40B4-BE49-F238E27FC236}">
                <a16:creationId xmlns:a16="http://schemas.microsoft.com/office/drawing/2014/main" id="{11A1D5A8-4371-4414-A9CD-B0C6D28C857E}"/>
              </a:ext>
            </a:extLst>
          </p:cNvPr>
          <p:cNvSpPr txBox="1"/>
          <p:nvPr/>
        </p:nvSpPr>
        <p:spPr>
          <a:xfrm>
            <a:off x="4761996" y="536247"/>
            <a:ext cx="6998747" cy="5411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742950" lvl="0" indent="-742950" algn="r" ea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rabicParenR"/>
              <a:defRPr sz="4200" b="0" kern="0">
                <a:solidFill>
                  <a:srgbClr val="FFFFFF"/>
                </a:solidFill>
                <a:uLnTx/>
                <a:latin typeface="Avenir Next" panose="020B0503020202020204" pitchFamily="34" charset="0"/>
                <a:ea typeface="Avenir Next Regular"/>
                <a:cs typeface="Avenir Next Regular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  <a:sym typeface="Avenir Next Regular"/>
              </a:rPr>
              <a:t> Aproximadamente 2 horas de Treinamento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  <a:sym typeface="Avenir Next Regular"/>
              </a:rPr>
              <a:t> Poucos modelos em português, utilizamos o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  <a:sym typeface="Avenir Next Regular"/>
              </a:rPr>
              <a:t>BERTimbau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  <a:sym typeface="Avenir Next Regular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  <a:sym typeface="Avenir Next Regular"/>
              </a:rPr>
              <a:t> Acurácia de 86%</a:t>
            </a:r>
            <a:br>
              <a:rPr lang="pt-BR" sz="3200" dirty="0">
                <a:latin typeface="Arial" panose="020B0604020202020204" pitchFamily="34" charset="0"/>
                <a:cs typeface="Arial" panose="020B0604020202020204" pitchFamily="34" charset="0"/>
                <a:sym typeface="Avenir Next Regular"/>
              </a:rPr>
            </a:br>
            <a:r>
              <a:rPr lang="pt-BR" sz="2000" dirty="0">
                <a:sym typeface="Avenir Next Regular"/>
              </a:rPr>
              <a:t>O resultado final do modelo é avaliado em uma base não vista anteriormente (base de teste)</a:t>
            </a:r>
          </a:p>
          <a:p>
            <a:pPr marL="57094" lvl="1" indent="-342900">
              <a:buFont typeface="Wingdings" panose="05000000000000000000" pitchFamily="2" charset="2"/>
              <a:buChar char="Ø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3450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me do tema">
            <a:extLst>
              <a:ext uri="{FF2B5EF4-FFF2-40B4-BE49-F238E27FC236}">
                <a16:creationId xmlns:a16="http://schemas.microsoft.com/office/drawing/2014/main" id="{C9C9BA0B-F382-1D99-0DD3-4DE8B3D254A4}"/>
              </a:ext>
            </a:extLst>
          </p:cNvPr>
          <p:cNvSpPr txBox="1"/>
          <p:nvPr/>
        </p:nvSpPr>
        <p:spPr>
          <a:xfrm>
            <a:off x="72008" y="925779"/>
            <a:ext cx="446612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10000">
                <a:solidFill>
                  <a:srgbClr val="FFDD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marL="0" marR="0" lvl="0" indent="0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venir Next Regular"/>
              </a:rPr>
              <a:t>Conclusões</a:t>
            </a:r>
            <a:endParaRPr kumimoji="0" lang="pt-BR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venir Next Regular"/>
            </a:endParaRPr>
          </a:p>
        </p:txBody>
      </p:sp>
      <p:sp>
        <p:nvSpPr>
          <p:cNvPr id="3" name="Nome do tema">
            <a:extLst>
              <a:ext uri="{FF2B5EF4-FFF2-40B4-BE49-F238E27FC236}">
                <a16:creationId xmlns:a16="http://schemas.microsoft.com/office/drawing/2014/main" id="{D1CE9F58-02C5-9DF5-25A1-08F5BB6CF1D3}"/>
              </a:ext>
            </a:extLst>
          </p:cNvPr>
          <p:cNvSpPr txBox="1"/>
          <p:nvPr/>
        </p:nvSpPr>
        <p:spPr>
          <a:xfrm>
            <a:off x="4761996" y="789617"/>
            <a:ext cx="6998747" cy="4904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742950" lvl="0" indent="-742950" algn="r" ea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rabicParenR"/>
              <a:defRPr sz="4200" b="0" kern="0">
                <a:solidFill>
                  <a:srgbClr val="FFFFFF"/>
                </a:solidFill>
                <a:uLnTx/>
                <a:latin typeface="Avenir Next" panose="020B0503020202020204" pitchFamily="34" charset="0"/>
                <a:ea typeface="Avenir Next Regular"/>
                <a:cs typeface="Avenir Next Regular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  <a:sym typeface="Avenir Next Regular"/>
              </a:rPr>
              <a:t> Resultado satisfatório?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  <a:sym typeface="Avenir Next Regular"/>
              </a:rPr>
              <a:t>Podemos melhorar a acurácia?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  <a:sym typeface="Avenir Next Regular"/>
              </a:rPr>
              <a:t> Os exemplos que serviram de base para o treino deveriam ser revisados?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  <a:sym typeface="Avenir Next Regular"/>
              </a:rPr>
              <a:t> Próximos passos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25749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45BD3B3-79B5-464F-B667-C9715955F7B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902" y="5127046"/>
            <a:ext cx="3603751" cy="401454"/>
          </a:xfrm>
          <a:prstGeom prst="rect">
            <a:avLst/>
          </a:prstGeom>
        </p:spPr>
      </p:pic>
      <p:sp>
        <p:nvSpPr>
          <p:cNvPr id="6" name="Nome do tema">
            <a:extLst>
              <a:ext uri="{FF2B5EF4-FFF2-40B4-BE49-F238E27FC236}">
                <a16:creationId xmlns:a16="http://schemas.microsoft.com/office/drawing/2014/main" id="{1C282CA2-3395-4AA2-A05B-E13409252283}"/>
              </a:ext>
            </a:extLst>
          </p:cNvPr>
          <p:cNvSpPr txBox="1"/>
          <p:nvPr/>
        </p:nvSpPr>
        <p:spPr>
          <a:xfrm>
            <a:off x="610902" y="1332737"/>
            <a:ext cx="7504398" cy="1446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10000">
                <a:solidFill>
                  <a:srgbClr val="FFDD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Avenir Next Regular"/>
              </a:rPr>
              <a:t>Obrigado!</a:t>
            </a:r>
          </a:p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pt-BR" sz="24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Gustavo Dutra Martins</a:t>
            </a:r>
            <a:endParaRPr lang="pt-BR" sz="24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pt-BR" sz="24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gdms@bndes.gov.br</a:t>
            </a:r>
            <a:endParaRPr kumimoji="0" lang="pt-BR" sz="24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Avenir Next Regular"/>
            </a:endParaRPr>
          </a:p>
        </p:txBody>
      </p:sp>
      <p:sp>
        <p:nvSpPr>
          <p:cNvPr id="4" name="CaixaDeTexto 15"/>
          <p:cNvSpPr/>
          <p:nvPr/>
        </p:nvSpPr>
        <p:spPr>
          <a:xfrm>
            <a:off x="8271780" y="3911132"/>
            <a:ext cx="2989131" cy="2833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facebook.com/</a:t>
            </a:r>
            <a:r>
              <a:rPr dirty="0" err="1"/>
              <a:t>bndes.imprensa</a:t>
            </a:r>
            <a:endParaRPr dirty="0"/>
          </a:p>
          <a:p>
            <a:pPr>
              <a:lnSpc>
                <a:spcPct val="200000"/>
              </a:lnSpc>
              <a:spcBef>
                <a:spcPts val="600"/>
              </a:spcBef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twitter.com/</a:t>
            </a:r>
            <a:r>
              <a:rPr dirty="0" err="1"/>
              <a:t>bndes</a:t>
            </a:r>
            <a:endParaRPr dirty="0"/>
          </a:p>
          <a:p>
            <a:pPr>
              <a:lnSpc>
                <a:spcPct val="200000"/>
              </a:lnSpc>
              <a:spcBef>
                <a:spcPts val="600"/>
              </a:spcBef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youtube.com/</a:t>
            </a:r>
            <a:r>
              <a:rPr dirty="0" err="1"/>
              <a:t>bndesgovbr</a:t>
            </a:r>
            <a:r>
              <a:rPr lang="pt-BR" dirty="0"/>
              <a:t> linkedin.com/</a:t>
            </a:r>
            <a:r>
              <a:rPr lang="pt-BR" dirty="0" err="1"/>
              <a:t>company</a:t>
            </a:r>
            <a:r>
              <a:rPr lang="pt-BR" dirty="0"/>
              <a:t>/</a:t>
            </a:r>
            <a:r>
              <a:rPr lang="pt-BR" dirty="0" err="1"/>
              <a:t>bndes</a:t>
            </a:r>
            <a:endParaRPr lang="pt-BR" dirty="0"/>
          </a:p>
          <a:p>
            <a:pPr>
              <a:lnSpc>
                <a:spcPct val="200000"/>
              </a:lnSpc>
              <a:spcBef>
                <a:spcPts val="600"/>
              </a:spcBef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pt-BR" sz="1600" dirty="0">
                <a:solidFill>
                  <a:srgbClr val="FFFFFF"/>
                </a:solidFill>
                <a:latin typeface="Arial"/>
                <a:cs typeface="Arial"/>
              </a:rPr>
              <a:t>Instagram.com/</a:t>
            </a:r>
            <a:r>
              <a:rPr lang="pt-BR" sz="1600" dirty="0" err="1">
                <a:solidFill>
                  <a:srgbClr val="FFFFFF"/>
                </a:solidFill>
                <a:latin typeface="Arial"/>
                <a:cs typeface="Arial"/>
              </a:rPr>
              <a:t>bndesgovbr</a:t>
            </a:r>
            <a:endParaRPr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CaixaDeTexto 18"/>
          <p:cNvSpPr/>
          <p:nvPr/>
        </p:nvSpPr>
        <p:spPr>
          <a:xfrm>
            <a:off x="8251650" y="339001"/>
            <a:ext cx="3163431" cy="3281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/>
          <a:p>
            <a:pPr>
              <a:spcBef>
                <a:spcPts val="100"/>
              </a:spcBef>
              <a:defRPr sz="1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400" dirty="0"/>
              <a:t>Portal BNDES</a:t>
            </a:r>
          </a:p>
          <a:p>
            <a:pPr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400" dirty="0"/>
              <a:t>www.bndes.gov.br</a:t>
            </a:r>
          </a:p>
          <a:p>
            <a:pPr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400" dirty="0"/>
          </a:p>
          <a:p>
            <a:pPr>
              <a:spcBef>
                <a:spcPts val="100"/>
              </a:spcBef>
              <a:defRPr sz="1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400" dirty="0" err="1"/>
              <a:t>Atendimento</a:t>
            </a:r>
            <a:r>
              <a:rPr sz="1400" dirty="0"/>
              <a:t> </a:t>
            </a:r>
            <a:r>
              <a:rPr sz="1400" dirty="0" err="1"/>
              <a:t>Empresarial</a:t>
            </a:r>
            <a:endParaRPr sz="1400" dirty="0"/>
          </a:p>
          <a:p>
            <a:pPr>
              <a:spcBef>
                <a:spcPts val="100"/>
              </a:spcBef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400" dirty="0"/>
              <a:t>0800 702 6337</a:t>
            </a:r>
          </a:p>
          <a:p>
            <a:pPr>
              <a:spcBef>
                <a:spcPts val="100"/>
              </a:spcBef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400" dirty="0" err="1"/>
              <a:t>Chamadas</a:t>
            </a:r>
            <a:r>
              <a:rPr sz="1400" dirty="0"/>
              <a:t> </a:t>
            </a:r>
            <a:r>
              <a:rPr sz="1400" dirty="0" err="1"/>
              <a:t>internacionais</a:t>
            </a:r>
            <a:endParaRPr sz="1400" dirty="0"/>
          </a:p>
          <a:p>
            <a:pPr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400" dirty="0"/>
              <a:t>+55 21 2172 6337 </a:t>
            </a:r>
          </a:p>
          <a:p>
            <a:pPr>
              <a:spcBef>
                <a:spcPts val="100"/>
              </a:spcBef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400" dirty="0"/>
          </a:p>
          <a:p>
            <a:pPr>
              <a:spcBef>
                <a:spcPts val="100"/>
              </a:spcBef>
              <a:defRPr sz="1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400" dirty="0" err="1"/>
              <a:t>Ouvidoria</a:t>
            </a:r>
            <a:endParaRPr sz="1400" dirty="0"/>
          </a:p>
          <a:p>
            <a:pPr>
              <a:spcBef>
                <a:spcPts val="100"/>
              </a:spcBef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400" dirty="0"/>
              <a:t>0800 702 6307</a:t>
            </a:r>
          </a:p>
          <a:p>
            <a:pPr>
              <a:spcBef>
                <a:spcPts val="100"/>
              </a:spcBef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400" dirty="0"/>
              <a:t>www.bndes.gov.br/ouvidoria</a:t>
            </a:r>
          </a:p>
          <a:p>
            <a:pPr>
              <a:defRPr sz="1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400" dirty="0"/>
          </a:p>
          <a:p>
            <a:pPr>
              <a:defRPr sz="1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400" dirty="0" err="1"/>
              <a:t>Fale</a:t>
            </a:r>
            <a:r>
              <a:rPr sz="1400" dirty="0"/>
              <a:t> </a:t>
            </a:r>
            <a:r>
              <a:rPr sz="1400" dirty="0" err="1"/>
              <a:t>Conosco</a:t>
            </a:r>
            <a:endParaRPr sz="1400" dirty="0"/>
          </a:p>
          <a:p>
            <a:pPr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400" dirty="0"/>
              <a:t>www.bndes.gov.br/faleconosco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6C43B4BB-DC10-4790-B8C0-B198E69ACB08}"/>
              </a:ext>
            </a:extLst>
          </p:cNvPr>
          <p:cNvGrpSpPr/>
          <p:nvPr/>
        </p:nvGrpSpPr>
        <p:grpSpPr>
          <a:xfrm>
            <a:off x="7525820" y="215955"/>
            <a:ext cx="637594" cy="3213476"/>
            <a:chOff x="4197777" y="441082"/>
            <a:chExt cx="582179" cy="2934185"/>
          </a:xfrm>
        </p:grpSpPr>
        <p:pic>
          <p:nvPicPr>
            <p:cNvPr id="7" name="Imagem 17" descr="Imagem 17"/>
            <p:cNvPicPr>
              <a:picLocks noChangeAspect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>
            <a:xfrm>
              <a:off x="4197777" y="441082"/>
              <a:ext cx="582179" cy="541302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9" name="Imagem 19" descr="Imagem 19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>
              <a:off x="4275027" y="2107492"/>
              <a:ext cx="427680" cy="42768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0" name="Imagem 20" descr="Imagem 20"/>
            <p:cNvPicPr>
              <a:picLocks noChangeAspect="1"/>
            </p:cNvPicPr>
            <p:nvPr/>
          </p:nvPicPr>
          <p:blipFill>
            <a:blip r:embed="rId5" cstate="email"/>
            <a:stretch>
              <a:fillRect/>
            </a:stretch>
          </p:blipFill>
          <p:spPr>
            <a:xfrm>
              <a:off x="4275027" y="1149586"/>
              <a:ext cx="427680" cy="42768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1" name="Imagem 21" descr="Imagem 21"/>
            <p:cNvPicPr>
              <a:picLocks noChangeAspect="1"/>
            </p:cNvPicPr>
            <p:nvPr/>
          </p:nvPicPr>
          <p:blipFill>
            <a:blip r:embed="rId6" cstate="email"/>
            <a:stretch>
              <a:fillRect/>
            </a:stretch>
          </p:blipFill>
          <p:spPr>
            <a:xfrm>
              <a:off x="4271709" y="2940951"/>
              <a:ext cx="434316" cy="434316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88C442C-48A2-4053-B224-88DD85B05010}"/>
              </a:ext>
            </a:extLst>
          </p:cNvPr>
          <p:cNvGrpSpPr/>
          <p:nvPr/>
        </p:nvGrpSpPr>
        <p:grpSpPr>
          <a:xfrm>
            <a:off x="7608943" y="4053239"/>
            <a:ext cx="582178" cy="2586559"/>
            <a:chOff x="8396061" y="453887"/>
            <a:chExt cx="582178" cy="2586559"/>
          </a:xfrm>
        </p:grpSpPr>
        <p:pic>
          <p:nvPicPr>
            <p:cNvPr id="5" name="Imagem 16" descr="Imagem 16"/>
            <p:cNvPicPr>
              <a:picLocks noChangeAspect="1"/>
            </p:cNvPicPr>
            <p:nvPr/>
          </p:nvPicPr>
          <p:blipFill rotWithShape="1">
            <a:blip r:embed="rId7" cstate="email"/>
            <a:srcRect/>
            <a:stretch/>
          </p:blipFill>
          <p:spPr>
            <a:xfrm>
              <a:off x="8396061" y="453887"/>
              <a:ext cx="582178" cy="162978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3" name="Gráfico 1">
              <a:extLst>
                <a:ext uri="{FF2B5EF4-FFF2-40B4-BE49-F238E27FC236}">
                  <a16:creationId xmlns:a16="http://schemas.microsoft.com/office/drawing/2014/main" id="{35557459-F7C0-4A5B-A3AB-5E5B78A6D2E1}"/>
                </a:ext>
              </a:extLst>
            </p:cNvPr>
            <p:cNvSpPr/>
            <p:nvPr/>
          </p:nvSpPr>
          <p:spPr>
            <a:xfrm>
              <a:off x="8463204" y="2083669"/>
              <a:ext cx="447895" cy="447060"/>
            </a:xfrm>
            <a:custGeom>
              <a:avLst/>
              <a:gdLst>
                <a:gd name="connsiteX0" fmla="*/ 170806 w 343308"/>
                <a:gd name="connsiteY0" fmla="*/ 342669 h 342668"/>
                <a:gd name="connsiteX1" fmla="*/ 22 w 343308"/>
                <a:gd name="connsiteY1" fmla="*/ 168266 h 342668"/>
                <a:gd name="connsiteX2" fmla="*/ 176140 w 343308"/>
                <a:gd name="connsiteY2" fmla="*/ 54 h 342668"/>
                <a:gd name="connsiteX3" fmla="*/ 343304 w 343308"/>
                <a:gd name="connsiteY3" fmla="*/ 172552 h 342668"/>
                <a:gd name="connsiteX4" fmla="*/ 170806 w 343308"/>
                <a:gd name="connsiteY4" fmla="*/ 342669 h 342668"/>
                <a:gd name="connsiteX5" fmla="*/ 184712 w 343308"/>
                <a:gd name="connsiteY5" fmla="*/ 269136 h 342668"/>
                <a:gd name="connsiteX6" fmla="*/ 184712 w 343308"/>
                <a:gd name="connsiteY6" fmla="*/ 261516 h 342668"/>
                <a:gd name="connsiteX7" fmla="*/ 184712 w 343308"/>
                <a:gd name="connsiteY7" fmla="*/ 199698 h 342668"/>
                <a:gd name="connsiteX8" fmla="*/ 186236 w 343308"/>
                <a:gd name="connsiteY8" fmla="*/ 184363 h 342668"/>
                <a:gd name="connsiteX9" fmla="*/ 212620 w 343308"/>
                <a:gd name="connsiteY9" fmla="*/ 164075 h 342668"/>
                <a:gd name="connsiteX10" fmla="*/ 232242 w 343308"/>
                <a:gd name="connsiteY10" fmla="*/ 179220 h 342668"/>
                <a:gd name="connsiteX11" fmla="*/ 234147 w 343308"/>
                <a:gd name="connsiteY11" fmla="*/ 193793 h 342668"/>
                <a:gd name="connsiteX12" fmla="*/ 234338 w 343308"/>
                <a:gd name="connsiteY12" fmla="*/ 261706 h 342668"/>
                <a:gd name="connsiteX13" fmla="*/ 234718 w 343308"/>
                <a:gd name="connsiteY13" fmla="*/ 269421 h 342668"/>
                <a:gd name="connsiteX14" fmla="*/ 277486 w 343308"/>
                <a:gd name="connsiteY14" fmla="*/ 269136 h 342668"/>
                <a:gd name="connsiteX15" fmla="*/ 277867 w 343308"/>
                <a:gd name="connsiteY15" fmla="*/ 265230 h 342668"/>
                <a:gd name="connsiteX16" fmla="*/ 277581 w 343308"/>
                <a:gd name="connsiteY16" fmla="*/ 187221 h 342668"/>
                <a:gd name="connsiteX17" fmla="*/ 273485 w 343308"/>
                <a:gd name="connsiteY17" fmla="*/ 158074 h 342668"/>
                <a:gd name="connsiteX18" fmla="*/ 243863 w 343308"/>
                <a:gd name="connsiteY18" fmla="*/ 128166 h 342668"/>
                <a:gd name="connsiteX19" fmla="*/ 217192 w 343308"/>
                <a:gd name="connsiteY19" fmla="*/ 126642 h 342668"/>
                <a:gd name="connsiteX20" fmla="*/ 186141 w 343308"/>
                <a:gd name="connsiteY20" fmla="*/ 144834 h 342668"/>
                <a:gd name="connsiteX21" fmla="*/ 183760 w 343308"/>
                <a:gd name="connsiteY21" fmla="*/ 147311 h 342668"/>
                <a:gd name="connsiteX22" fmla="*/ 182426 w 343308"/>
                <a:gd name="connsiteY22" fmla="*/ 146835 h 342668"/>
                <a:gd name="connsiteX23" fmla="*/ 182426 w 343308"/>
                <a:gd name="connsiteY23" fmla="*/ 130071 h 342668"/>
                <a:gd name="connsiteX24" fmla="*/ 141278 w 343308"/>
                <a:gd name="connsiteY24" fmla="*/ 130928 h 342668"/>
                <a:gd name="connsiteX25" fmla="*/ 141469 w 343308"/>
                <a:gd name="connsiteY25" fmla="*/ 269136 h 342668"/>
                <a:gd name="connsiteX26" fmla="*/ 184712 w 343308"/>
                <a:gd name="connsiteY26" fmla="*/ 269136 h 342668"/>
                <a:gd name="connsiteX27" fmla="*/ 112417 w 343308"/>
                <a:gd name="connsiteY27" fmla="*/ 269326 h 342668"/>
                <a:gd name="connsiteX28" fmla="*/ 111941 w 343308"/>
                <a:gd name="connsiteY28" fmla="*/ 130071 h 342668"/>
                <a:gd name="connsiteX29" fmla="*/ 70793 w 343308"/>
                <a:gd name="connsiteY29" fmla="*/ 130452 h 342668"/>
                <a:gd name="connsiteX30" fmla="*/ 71365 w 343308"/>
                <a:gd name="connsiteY30" fmla="*/ 269231 h 342668"/>
                <a:gd name="connsiteX31" fmla="*/ 112417 w 343308"/>
                <a:gd name="connsiteY31" fmla="*/ 269326 h 342668"/>
                <a:gd name="connsiteX32" fmla="*/ 66602 w 343308"/>
                <a:gd name="connsiteY32" fmla="*/ 84255 h 342668"/>
                <a:gd name="connsiteX33" fmla="*/ 91939 w 343308"/>
                <a:gd name="connsiteY33" fmla="*/ 109782 h 342668"/>
                <a:gd name="connsiteX34" fmla="*/ 116608 w 343308"/>
                <a:gd name="connsiteY34" fmla="*/ 84922 h 342668"/>
                <a:gd name="connsiteX35" fmla="*/ 91367 w 343308"/>
                <a:gd name="connsiteY35" fmla="*/ 59681 h 342668"/>
                <a:gd name="connsiteX36" fmla="*/ 66602 w 343308"/>
                <a:gd name="connsiteY36" fmla="*/ 84255 h 34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43308" h="342668">
                  <a:moveTo>
                    <a:pt x="170806" y="342669"/>
                  </a:moveTo>
                  <a:cubicBezTo>
                    <a:pt x="74603" y="341526"/>
                    <a:pt x="-1502" y="263992"/>
                    <a:pt x="22" y="168266"/>
                  </a:cubicBezTo>
                  <a:cubicBezTo>
                    <a:pt x="1546" y="73873"/>
                    <a:pt x="80032" y="-2327"/>
                    <a:pt x="176140" y="54"/>
                  </a:cubicBezTo>
                  <a:cubicBezTo>
                    <a:pt x="270437" y="2340"/>
                    <a:pt x="343970" y="81303"/>
                    <a:pt x="343304" y="172552"/>
                  </a:cubicBezTo>
                  <a:cubicBezTo>
                    <a:pt x="342637" y="263230"/>
                    <a:pt x="268532" y="342669"/>
                    <a:pt x="170806" y="342669"/>
                  </a:cubicBezTo>
                  <a:close/>
                  <a:moveTo>
                    <a:pt x="184712" y="269136"/>
                  </a:moveTo>
                  <a:cubicBezTo>
                    <a:pt x="184712" y="266278"/>
                    <a:pt x="184712" y="263897"/>
                    <a:pt x="184712" y="261516"/>
                  </a:cubicBezTo>
                  <a:cubicBezTo>
                    <a:pt x="184712" y="240942"/>
                    <a:pt x="184617" y="220272"/>
                    <a:pt x="184712" y="199698"/>
                  </a:cubicBezTo>
                  <a:cubicBezTo>
                    <a:pt x="184712" y="194555"/>
                    <a:pt x="185189" y="189411"/>
                    <a:pt x="186236" y="184363"/>
                  </a:cubicBezTo>
                  <a:cubicBezTo>
                    <a:pt x="189379" y="169790"/>
                    <a:pt x="197666" y="163599"/>
                    <a:pt x="212620" y="164075"/>
                  </a:cubicBezTo>
                  <a:cubicBezTo>
                    <a:pt x="222907" y="164361"/>
                    <a:pt x="229575" y="169218"/>
                    <a:pt x="232242" y="179220"/>
                  </a:cubicBezTo>
                  <a:cubicBezTo>
                    <a:pt x="233480" y="183887"/>
                    <a:pt x="234147" y="188935"/>
                    <a:pt x="234147" y="193793"/>
                  </a:cubicBezTo>
                  <a:cubicBezTo>
                    <a:pt x="234338" y="216462"/>
                    <a:pt x="234242" y="239037"/>
                    <a:pt x="234338" y="261706"/>
                  </a:cubicBezTo>
                  <a:cubicBezTo>
                    <a:pt x="234338" y="264087"/>
                    <a:pt x="234623" y="266469"/>
                    <a:pt x="234718" y="269421"/>
                  </a:cubicBezTo>
                  <a:cubicBezTo>
                    <a:pt x="249292" y="269421"/>
                    <a:pt x="263198" y="270088"/>
                    <a:pt x="277486" y="269136"/>
                  </a:cubicBezTo>
                  <a:cubicBezTo>
                    <a:pt x="277676" y="267421"/>
                    <a:pt x="277867" y="266278"/>
                    <a:pt x="277867" y="265230"/>
                  </a:cubicBezTo>
                  <a:cubicBezTo>
                    <a:pt x="277867" y="239227"/>
                    <a:pt x="278153" y="213224"/>
                    <a:pt x="277581" y="187221"/>
                  </a:cubicBezTo>
                  <a:cubicBezTo>
                    <a:pt x="277391" y="177505"/>
                    <a:pt x="275867" y="167504"/>
                    <a:pt x="273485" y="158074"/>
                  </a:cubicBezTo>
                  <a:cubicBezTo>
                    <a:pt x="269580" y="142548"/>
                    <a:pt x="259674" y="132261"/>
                    <a:pt x="243863" y="128166"/>
                  </a:cubicBezTo>
                  <a:cubicBezTo>
                    <a:pt x="235100" y="125880"/>
                    <a:pt x="226051" y="125213"/>
                    <a:pt x="217192" y="126642"/>
                  </a:cubicBezTo>
                  <a:cubicBezTo>
                    <a:pt x="204524" y="128547"/>
                    <a:pt x="193761" y="134071"/>
                    <a:pt x="186141" y="144834"/>
                  </a:cubicBezTo>
                  <a:cubicBezTo>
                    <a:pt x="185474" y="145787"/>
                    <a:pt x="184522" y="146454"/>
                    <a:pt x="183760" y="147311"/>
                  </a:cubicBezTo>
                  <a:cubicBezTo>
                    <a:pt x="183283" y="147120"/>
                    <a:pt x="182807" y="147025"/>
                    <a:pt x="182426" y="146835"/>
                  </a:cubicBezTo>
                  <a:cubicBezTo>
                    <a:pt x="182426" y="141215"/>
                    <a:pt x="182426" y="135500"/>
                    <a:pt x="182426" y="130071"/>
                  </a:cubicBezTo>
                  <a:cubicBezTo>
                    <a:pt x="170329" y="128642"/>
                    <a:pt x="146136" y="129118"/>
                    <a:pt x="141278" y="130928"/>
                  </a:cubicBezTo>
                  <a:cubicBezTo>
                    <a:pt x="141374" y="176838"/>
                    <a:pt x="140993" y="222844"/>
                    <a:pt x="141469" y="269136"/>
                  </a:cubicBezTo>
                  <a:cubicBezTo>
                    <a:pt x="156232" y="269136"/>
                    <a:pt x="170044" y="269136"/>
                    <a:pt x="184712" y="269136"/>
                  </a:cubicBezTo>
                  <a:close/>
                  <a:moveTo>
                    <a:pt x="112417" y="269326"/>
                  </a:moveTo>
                  <a:cubicBezTo>
                    <a:pt x="113941" y="259896"/>
                    <a:pt x="113465" y="134738"/>
                    <a:pt x="111941" y="130071"/>
                  </a:cubicBezTo>
                  <a:cubicBezTo>
                    <a:pt x="102797" y="128832"/>
                    <a:pt x="75841" y="129118"/>
                    <a:pt x="70793" y="130452"/>
                  </a:cubicBezTo>
                  <a:cubicBezTo>
                    <a:pt x="69460" y="137881"/>
                    <a:pt x="69936" y="264183"/>
                    <a:pt x="71365" y="269231"/>
                  </a:cubicBezTo>
                  <a:cubicBezTo>
                    <a:pt x="84890" y="269326"/>
                    <a:pt x="98511" y="269326"/>
                    <a:pt x="112417" y="269326"/>
                  </a:cubicBezTo>
                  <a:close/>
                  <a:moveTo>
                    <a:pt x="66602" y="84255"/>
                  </a:moveTo>
                  <a:cubicBezTo>
                    <a:pt x="66507" y="98638"/>
                    <a:pt x="77556" y="109782"/>
                    <a:pt x="91939" y="109782"/>
                  </a:cubicBezTo>
                  <a:cubicBezTo>
                    <a:pt x="105464" y="109782"/>
                    <a:pt x="116608" y="98543"/>
                    <a:pt x="116608" y="84922"/>
                  </a:cubicBezTo>
                  <a:cubicBezTo>
                    <a:pt x="116704" y="71206"/>
                    <a:pt x="105464" y="59967"/>
                    <a:pt x="91367" y="59681"/>
                  </a:cubicBezTo>
                  <a:cubicBezTo>
                    <a:pt x="77842" y="59490"/>
                    <a:pt x="66697" y="70444"/>
                    <a:pt x="66602" y="8425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5" name="Gráfico 13">
              <a:extLst>
                <a:ext uri="{FF2B5EF4-FFF2-40B4-BE49-F238E27FC236}">
                  <a16:creationId xmlns:a16="http://schemas.microsoft.com/office/drawing/2014/main" id="{544810D4-0C11-457C-B9DE-786F08D2D628}"/>
                </a:ext>
              </a:extLst>
            </p:cNvPr>
            <p:cNvGrpSpPr/>
            <p:nvPr/>
          </p:nvGrpSpPr>
          <p:grpSpPr>
            <a:xfrm>
              <a:off x="8463204" y="2592551"/>
              <a:ext cx="447895" cy="447895"/>
              <a:chOff x="5919787" y="3252787"/>
              <a:chExt cx="354901" cy="354901"/>
            </a:xfrm>
            <a:solidFill>
              <a:srgbClr val="FFFFFF"/>
            </a:solidFill>
          </p:grpSpPr>
          <p:sp>
            <p:nvSpPr>
              <p:cNvPr id="16" name="Forma Livre: Forma 15">
                <a:extLst>
                  <a:ext uri="{FF2B5EF4-FFF2-40B4-BE49-F238E27FC236}">
                    <a16:creationId xmlns:a16="http://schemas.microsoft.com/office/drawing/2014/main" id="{8DD3FC32-EA9F-4DE4-8D8E-72E8F2213801}"/>
                  </a:ext>
                </a:extLst>
              </p:cNvPr>
              <p:cNvSpPr/>
              <p:nvPr/>
            </p:nvSpPr>
            <p:spPr>
              <a:xfrm>
                <a:off x="6053327" y="3386327"/>
                <a:ext cx="87820" cy="87820"/>
              </a:xfrm>
              <a:custGeom>
                <a:avLst/>
                <a:gdLst>
                  <a:gd name="connsiteX0" fmla="*/ 87821 w 87820"/>
                  <a:gd name="connsiteY0" fmla="*/ 43910 h 87820"/>
                  <a:gd name="connsiteX1" fmla="*/ 43910 w 87820"/>
                  <a:gd name="connsiteY1" fmla="*/ 87821 h 87820"/>
                  <a:gd name="connsiteX2" fmla="*/ 0 w 87820"/>
                  <a:gd name="connsiteY2" fmla="*/ 43910 h 87820"/>
                  <a:gd name="connsiteX3" fmla="*/ 43910 w 87820"/>
                  <a:gd name="connsiteY3" fmla="*/ 0 h 87820"/>
                  <a:gd name="connsiteX4" fmla="*/ 87821 w 87820"/>
                  <a:gd name="connsiteY4" fmla="*/ 43910 h 87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820" h="87820">
                    <a:moveTo>
                      <a:pt x="87821" y="43910"/>
                    </a:moveTo>
                    <a:cubicBezTo>
                      <a:pt x="87821" y="68161"/>
                      <a:pt x="68161" y="87821"/>
                      <a:pt x="43910" y="87821"/>
                    </a:cubicBezTo>
                    <a:cubicBezTo>
                      <a:pt x="19659" y="87821"/>
                      <a:pt x="0" y="68161"/>
                      <a:pt x="0" y="43910"/>
                    </a:cubicBezTo>
                    <a:cubicBezTo>
                      <a:pt x="0" y="19659"/>
                      <a:pt x="19659" y="0"/>
                      <a:pt x="43910" y="0"/>
                    </a:cubicBezTo>
                    <a:cubicBezTo>
                      <a:pt x="68161" y="0"/>
                      <a:pt x="87821" y="19659"/>
                      <a:pt x="87821" y="4391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A7F5F0AD-CD40-4742-85F9-1E3E0AAA6A30}"/>
                  </a:ext>
                </a:extLst>
              </p:cNvPr>
              <p:cNvSpPr/>
              <p:nvPr/>
            </p:nvSpPr>
            <p:spPr>
              <a:xfrm>
                <a:off x="5983699" y="3354895"/>
                <a:ext cx="227075" cy="150780"/>
              </a:xfrm>
              <a:custGeom>
                <a:avLst/>
                <a:gdLst>
                  <a:gd name="connsiteX0" fmla="*/ 177165 w 227075"/>
                  <a:gd name="connsiteY0" fmla="*/ 0 h 150780"/>
                  <a:gd name="connsiteX1" fmla="*/ 49816 w 227075"/>
                  <a:gd name="connsiteY1" fmla="*/ 0 h 150780"/>
                  <a:gd name="connsiteX2" fmla="*/ 0 w 227075"/>
                  <a:gd name="connsiteY2" fmla="*/ 49816 h 150780"/>
                  <a:gd name="connsiteX3" fmla="*/ 0 w 227075"/>
                  <a:gd name="connsiteY3" fmla="*/ 100965 h 150780"/>
                  <a:gd name="connsiteX4" fmla="*/ 49816 w 227075"/>
                  <a:gd name="connsiteY4" fmla="*/ 150781 h 150780"/>
                  <a:gd name="connsiteX5" fmla="*/ 177260 w 227075"/>
                  <a:gd name="connsiteY5" fmla="*/ 150781 h 150780"/>
                  <a:gd name="connsiteX6" fmla="*/ 227076 w 227075"/>
                  <a:gd name="connsiteY6" fmla="*/ 100965 h 150780"/>
                  <a:gd name="connsiteX7" fmla="*/ 227076 w 227075"/>
                  <a:gd name="connsiteY7" fmla="*/ 49816 h 150780"/>
                  <a:gd name="connsiteX8" fmla="*/ 177165 w 227075"/>
                  <a:gd name="connsiteY8" fmla="*/ 0 h 150780"/>
                  <a:gd name="connsiteX9" fmla="*/ 113538 w 227075"/>
                  <a:gd name="connsiteY9" fmla="*/ 128683 h 150780"/>
                  <a:gd name="connsiteX10" fmla="*/ 60103 w 227075"/>
                  <a:gd name="connsiteY10" fmla="*/ 75248 h 150780"/>
                  <a:gd name="connsiteX11" fmla="*/ 113538 w 227075"/>
                  <a:gd name="connsiteY11" fmla="*/ 21812 h 150780"/>
                  <a:gd name="connsiteX12" fmla="*/ 166973 w 227075"/>
                  <a:gd name="connsiteY12" fmla="*/ 75248 h 150780"/>
                  <a:gd name="connsiteX13" fmla="*/ 113538 w 227075"/>
                  <a:gd name="connsiteY13" fmla="*/ 128683 h 150780"/>
                  <a:gd name="connsiteX14" fmla="*/ 200692 w 227075"/>
                  <a:gd name="connsiteY14" fmla="*/ 31433 h 150780"/>
                  <a:gd name="connsiteX15" fmla="*/ 170402 w 227075"/>
                  <a:gd name="connsiteY15" fmla="*/ 31433 h 150780"/>
                  <a:gd name="connsiteX16" fmla="*/ 170402 w 227075"/>
                  <a:gd name="connsiteY16" fmla="*/ 21908 h 150780"/>
                  <a:gd name="connsiteX17" fmla="*/ 200692 w 227075"/>
                  <a:gd name="connsiteY17" fmla="*/ 21908 h 150780"/>
                  <a:gd name="connsiteX18" fmla="*/ 200692 w 227075"/>
                  <a:gd name="connsiteY18" fmla="*/ 31433 h 150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27075" h="150780">
                    <a:moveTo>
                      <a:pt x="177165" y="0"/>
                    </a:moveTo>
                    <a:lnTo>
                      <a:pt x="49816" y="0"/>
                    </a:lnTo>
                    <a:cubicBezTo>
                      <a:pt x="22384" y="0"/>
                      <a:pt x="0" y="22289"/>
                      <a:pt x="0" y="49816"/>
                    </a:cubicBezTo>
                    <a:lnTo>
                      <a:pt x="0" y="100965"/>
                    </a:lnTo>
                    <a:cubicBezTo>
                      <a:pt x="0" y="128397"/>
                      <a:pt x="22289" y="150781"/>
                      <a:pt x="49816" y="150781"/>
                    </a:cubicBezTo>
                    <a:lnTo>
                      <a:pt x="177260" y="150781"/>
                    </a:lnTo>
                    <a:cubicBezTo>
                      <a:pt x="204692" y="150781"/>
                      <a:pt x="227076" y="128492"/>
                      <a:pt x="227076" y="100965"/>
                    </a:cubicBezTo>
                    <a:lnTo>
                      <a:pt x="227076" y="49816"/>
                    </a:lnTo>
                    <a:cubicBezTo>
                      <a:pt x="226981" y="22289"/>
                      <a:pt x="204692" y="0"/>
                      <a:pt x="177165" y="0"/>
                    </a:cubicBezTo>
                    <a:close/>
                    <a:moveTo>
                      <a:pt x="113538" y="128683"/>
                    </a:moveTo>
                    <a:cubicBezTo>
                      <a:pt x="84106" y="128683"/>
                      <a:pt x="60103" y="104680"/>
                      <a:pt x="60103" y="75248"/>
                    </a:cubicBezTo>
                    <a:cubicBezTo>
                      <a:pt x="60103" y="45815"/>
                      <a:pt x="84106" y="21812"/>
                      <a:pt x="113538" y="21812"/>
                    </a:cubicBezTo>
                    <a:cubicBezTo>
                      <a:pt x="142970" y="21812"/>
                      <a:pt x="166973" y="45815"/>
                      <a:pt x="166973" y="75248"/>
                    </a:cubicBezTo>
                    <a:cubicBezTo>
                      <a:pt x="166973" y="104680"/>
                      <a:pt x="142970" y="128683"/>
                      <a:pt x="113538" y="128683"/>
                    </a:cubicBezTo>
                    <a:close/>
                    <a:moveTo>
                      <a:pt x="200692" y="31433"/>
                    </a:moveTo>
                    <a:lnTo>
                      <a:pt x="170402" y="31433"/>
                    </a:lnTo>
                    <a:lnTo>
                      <a:pt x="170402" y="21908"/>
                    </a:lnTo>
                    <a:lnTo>
                      <a:pt x="200692" y="21908"/>
                    </a:lnTo>
                    <a:lnTo>
                      <a:pt x="200692" y="3143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F9604DE2-177B-4B0F-8D10-8746F7AC496D}"/>
                  </a:ext>
                </a:extLst>
              </p:cNvPr>
              <p:cNvSpPr/>
              <p:nvPr/>
            </p:nvSpPr>
            <p:spPr>
              <a:xfrm>
                <a:off x="5919787" y="3252787"/>
                <a:ext cx="354901" cy="354901"/>
              </a:xfrm>
              <a:custGeom>
                <a:avLst/>
                <a:gdLst>
                  <a:gd name="connsiteX0" fmla="*/ 177451 w 354901"/>
                  <a:gd name="connsiteY0" fmla="*/ 0 h 354901"/>
                  <a:gd name="connsiteX1" fmla="*/ 0 w 354901"/>
                  <a:gd name="connsiteY1" fmla="*/ 177451 h 354901"/>
                  <a:gd name="connsiteX2" fmla="*/ 177451 w 354901"/>
                  <a:gd name="connsiteY2" fmla="*/ 354901 h 354901"/>
                  <a:gd name="connsiteX3" fmla="*/ 354901 w 354901"/>
                  <a:gd name="connsiteY3" fmla="*/ 177451 h 354901"/>
                  <a:gd name="connsiteX4" fmla="*/ 177451 w 354901"/>
                  <a:gd name="connsiteY4" fmla="*/ 0 h 354901"/>
                  <a:gd name="connsiteX5" fmla="*/ 300419 w 354901"/>
                  <a:gd name="connsiteY5" fmla="*/ 202978 h 354901"/>
                  <a:gd name="connsiteX6" fmla="*/ 241078 w 354901"/>
                  <a:gd name="connsiteY6" fmla="*/ 262319 h 354901"/>
                  <a:gd name="connsiteX7" fmla="*/ 113728 w 354901"/>
                  <a:gd name="connsiteY7" fmla="*/ 262319 h 354901"/>
                  <a:gd name="connsiteX8" fmla="*/ 54388 w 354901"/>
                  <a:gd name="connsiteY8" fmla="*/ 202978 h 354901"/>
                  <a:gd name="connsiteX9" fmla="*/ 54388 w 354901"/>
                  <a:gd name="connsiteY9" fmla="*/ 151829 h 354901"/>
                  <a:gd name="connsiteX10" fmla="*/ 113728 w 354901"/>
                  <a:gd name="connsiteY10" fmla="*/ 92488 h 354901"/>
                  <a:gd name="connsiteX11" fmla="*/ 241173 w 354901"/>
                  <a:gd name="connsiteY11" fmla="*/ 92488 h 354901"/>
                  <a:gd name="connsiteX12" fmla="*/ 300514 w 354901"/>
                  <a:gd name="connsiteY12" fmla="*/ 151829 h 354901"/>
                  <a:gd name="connsiteX13" fmla="*/ 300514 w 354901"/>
                  <a:gd name="connsiteY13" fmla="*/ 202978 h 354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4901" h="354901">
                    <a:moveTo>
                      <a:pt x="177451" y="0"/>
                    </a:moveTo>
                    <a:cubicBezTo>
                      <a:pt x="79439" y="0"/>
                      <a:pt x="0" y="79439"/>
                      <a:pt x="0" y="177451"/>
                    </a:cubicBezTo>
                    <a:cubicBezTo>
                      <a:pt x="0" y="275463"/>
                      <a:pt x="79439" y="354901"/>
                      <a:pt x="177451" y="354901"/>
                    </a:cubicBezTo>
                    <a:cubicBezTo>
                      <a:pt x="275463" y="354901"/>
                      <a:pt x="354901" y="275463"/>
                      <a:pt x="354901" y="177451"/>
                    </a:cubicBezTo>
                    <a:cubicBezTo>
                      <a:pt x="354901" y="79439"/>
                      <a:pt x="275368" y="0"/>
                      <a:pt x="177451" y="0"/>
                    </a:cubicBezTo>
                    <a:close/>
                    <a:moveTo>
                      <a:pt x="300419" y="202978"/>
                    </a:moveTo>
                    <a:cubicBezTo>
                      <a:pt x="300419" y="235649"/>
                      <a:pt x="273844" y="262319"/>
                      <a:pt x="241078" y="262319"/>
                    </a:cubicBezTo>
                    <a:lnTo>
                      <a:pt x="113728" y="262319"/>
                    </a:lnTo>
                    <a:cubicBezTo>
                      <a:pt x="81058" y="262319"/>
                      <a:pt x="54388" y="235744"/>
                      <a:pt x="54388" y="202978"/>
                    </a:cubicBezTo>
                    <a:lnTo>
                      <a:pt x="54388" y="151829"/>
                    </a:lnTo>
                    <a:cubicBezTo>
                      <a:pt x="54388" y="119158"/>
                      <a:pt x="80963" y="92488"/>
                      <a:pt x="113728" y="92488"/>
                    </a:cubicBezTo>
                    <a:lnTo>
                      <a:pt x="241173" y="92488"/>
                    </a:lnTo>
                    <a:cubicBezTo>
                      <a:pt x="273844" y="92488"/>
                      <a:pt x="300514" y="119063"/>
                      <a:pt x="300514" y="151829"/>
                    </a:cubicBezTo>
                    <a:lnTo>
                      <a:pt x="300514" y="20297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57739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AB512C2-30E0-49E3-8FAB-FB5143DFC9D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6475413"/>
            <a:ext cx="9523413" cy="250825"/>
          </a:xfrm>
        </p:spPr>
        <p:txBody>
          <a:bodyPr>
            <a:normAutofit fontScale="47500" lnSpcReduction="20000"/>
          </a:bodyPr>
          <a:lstStyle/>
          <a:p>
            <a:r>
              <a:rPr lang="pt-PT" dirty="0"/>
              <a:t>CLASSIFICAÇÃO: Documento Ostensivo | RESTRIÇÃO DE ACESSO: N/A | UNIDADE GESTORA: AIC/DEROC/GSEG</a:t>
            </a:r>
          </a:p>
        </p:txBody>
      </p:sp>
      <p:sp>
        <p:nvSpPr>
          <p:cNvPr id="5" name="Nome do tema">
            <a:extLst>
              <a:ext uri="{FF2B5EF4-FFF2-40B4-BE49-F238E27FC236}">
                <a16:creationId xmlns:a16="http://schemas.microsoft.com/office/drawing/2014/main" id="{C044055E-BC7D-4FAA-BDE3-00888F42416D}"/>
              </a:ext>
            </a:extLst>
          </p:cNvPr>
          <p:cNvSpPr txBox="1"/>
          <p:nvPr/>
        </p:nvSpPr>
        <p:spPr>
          <a:xfrm>
            <a:off x="81642" y="989394"/>
            <a:ext cx="4064229" cy="830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10000">
                <a:solidFill>
                  <a:srgbClr val="FFDD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marL="0" marR="0" lvl="0" indent="0" defTabSz="8255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venir Next Regular"/>
              </a:rPr>
              <a:t> Contextualizando</a:t>
            </a:r>
          </a:p>
        </p:txBody>
      </p:sp>
      <p:sp>
        <p:nvSpPr>
          <p:cNvPr id="6" name="Nome do tema">
            <a:extLst>
              <a:ext uri="{FF2B5EF4-FFF2-40B4-BE49-F238E27FC236}">
                <a16:creationId xmlns:a16="http://schemas.microsoft.com/office/drawing/2014/main" id="{16DD1E4F-4D53-42AC-B886-488934934467}"/>
              </a:ext>
            </a:extLst>
          </p:cNvPr>
          <p:cNvSpPr txBox="1"/>
          <p:nvPr/>
        </p:nvSpPr>
        <p:spPr>
          <a:xfrm>
            <a:off x="4963886" y="578557"/>
            <a:ext cx="6734447" cy="4790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742950" lvl="0" indent="-742950" algn="r" ea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rabicParenR"/>
              <a:defRPr sz="4200" b="0" kern="0">
                <a:solidFill>
                  <a:srgbClr val="FFFFFF"/>
                </a:solidFill>
                <a:uLnTx/>
                <a:latin typeface="Avenir Next" panose="020B0503020202020204" pitchFamily="34" charset="0"/>
                <a:ea typeface="Avenir Next Regular"/>
                <a:cs typeface="Avenir Next Regular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  <a:sym typeface="Avenir Next Regular"/>
              </a:rPr>
              <a:t>BNDES contratou um serviço para clipping e análise de sentimento das postagens ou artigos publicados sobre o BNDES.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  <a:sym typeface="Avenir Next Regular"/>
              </a:rPr>
              <a:t>Missão: Construir um modelo de Inteligência Artificial que seja capaz de analisar sentimentos sobre o BNDES.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  <a:sym typeface="Avenir Next Regular"/>
              </a:rPr>
              <a:t>Os textos previamente classificados serão utilizados para o treinamento.</a:t>
            </a:r>
          </a:p>
        </p:txBody>
      </p:sp>
    </p:spTree>
    <p:extLst>
      <p:ext uri="{BB962C8B-B14F-4D97-AF65-F5344CB8AC3E}">
        <p14:creationId xmlns:p14="http://schemas.microsoft.com/office/powerpoint/2010/main" val="100044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me do tema">
            <a:extLst>
              <a:ext uri="{FF2B5EF4-FFF2-40B4-BE49-F238E27FC236}">
                <a16:creationId xmlns:a16="http://schemas.microsoft.com/office/drawing/2014/main" id="{24CA3632-E4CF-4404-9CFA-EB837D3797B2}"/>
              </a:ext>
            </a:extLst>
          </p:cNvPr>
          <p:cNvSpPr txBox="1"/>
          <p:nvPr/>
        </p:nvSpPr>
        <p:spPr>
          <a:xfrm>
            <a:off x="140910" y="1176196"/>
            <a:ext cx="3600450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defPPr>
              <a:defRPr lang="pt-BR"/>
            </a:defPPr>
            <a:lvl1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 kumimoji="0" sz="4000" b="1" i="0" u="none" strike="noStrike" kern="0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itchFamily="34" charset="0"/>
                <a:ea typeface="Avenir Next Regular"/>
                <a:cs typeface="Arial" pitchFamily="34" charset="0"/>
              </a:defRPr>
            </a:lvl1pPr>
          </a:lstStyle>
          <a:p>
            <a:r>
              <a:rPr lang="pt-BR" sz="3200" dirty="0">
                <a:sym typeface="Avenir Next Regular"/>
              </a:rPr>
              <a:t>Material Utilizado</a:t>
            </a:r>
          </a:p>
        </p:txBody>
      </p:sp>
      <p:sp>
        <p:nvSpPr>
          <p:cNvPr id="7" name="Nome do tema">
            <a:extLst>
              <a:ext uri="{FF2B5EF4-FFF2-40B4-BE49-F238E27FC236}">
                <a16:creationId xmlns:a16="http://schemas.microsoft.com/office/drawing/2014/main" id="{74418DEF-9CF1-4F71-8E9C-CDF693180A72}"/>
              </a:ext>
            </a:extLst>
          </p:cNvPr>
          <p:cNvSpPr txBox="1"/>
          <p:nvPr/>
        </p:nvSpPr>
        <p:spPr>
          <a:xfrm>
            <a:off x="5046309" y="868420"/>
            <a:ext cx="6808666" cy="4539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defPPr>
              <a:defRPr lang="pt-BR"/>
            </a:defPPr>
            <a:lvl1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 kumimoji="0" sz="3200" b="1" i="0" u="none" strike="noStrike" kern="0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itchFamily="34" charset="0"/>
                <a:ea typeface="Avenir Next Regular"/>
                <a:cs typeface="Arial" pitchFamily="34" charset="0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800" dirty="0">
                <a:sym typeface="Avenir Next Regular"/>
              </a:rPr>
              <a:t>Imprensa</a:t>
            </a:r>
          </a:p>
          <a:p>
            <a:pPr marL="800044" lvl="1" indent="-342900">
              <a:buFont typeface="Wingdings" panose="05000000000000000000" pitchFamily="2" charset="2"/>
              <a:buChar char="Ø"/>
            </a:pPr>
            <a:r>
              <a:rPr lang="pt-BR" sz="2800" dirty="0">
                <a:sym typeface="Avenir Next Regular"/>
              </a:rPr>
              <a:t>2020 - 2021 e Jan até Maio de 2022</a:t>
            </a:r>
          </a:p>
          <a:p>
            <a:pPr marL="800044" lvl="1" indent="-342900">
              <a:buFont typeface="Wingdings" panose="05000000000000000000" pitchFamily="2" charset="2"/>
              <a:buChar char="Ø"/>
            </a:pPr>
            <a:endParaRPr lang="pt-BR" sz="2800" dirty="0">
              <a:sym typeface="Avenir Next Regular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800" dirty="0">
              <a:sym typeface="Avenir Next Regular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800" dirty="0" err="1">
                <a:sym typeface="Avenir Next Regular"/>
              </a:rPr>
              <a:t>Midias</a:t>
            </a:r>
            <a:r>
              <a:rPr lang="pt-BR" sz="2800" dirty="0">
                <a:sym typeface="Avenir Next Regular"/>
              </a:rPr>
              <a:t> Sociais	</a:t>
            </a:r>
          </a:p>
          <a:p>
            <a:pPr marL="800044" lvl="1" indent="-342900">
              <a:buFont typeface="Wingdings" panose="05000000000000000000" pitchFamily="2" charset="2"/>
              <a:buChar char="Ø"/>
            </a:pPr>
            <a:r>
              <a:rPr lang="pt-BR" sz="2800" dirty="0">
                <a:sym typeface="Avenir Next Regular"/>
              </a:rPr>
              <a:t>2021 e Maio/2022</a:t>
            </a:r>
          </a:p>
          <a:p>
            <a:pPr marL="800044" lvl="1" indent="-342900">
              <a:buFont typeface="Wingdings" panose="05000000000000000000" pitchFamily="2" charset="2"/>
              <a:buChar char="Ø"/>
            </a:pPr>
            <a:endParaRPr lang="pt-BR" sz="2800" dirty="0">
              <a:sym typeface="Avenir Next Regular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800" dirty="0">
              <a:sym typeface="Avenir Next Regular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800" dirty="0">
                <a:sym typeface="Avenir Next Regular"/>
              </a:rPr>
              <a:t>Aproximadamente 46.000 textos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800" dirty="0"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030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me do tema">
            <a:extLst>
              <a:ext uri="{FF2B5EF4-FFF2-40B4-BE49-F238E27FC236}">
                <a16:creationId xmlns:a16="http://schemas.microsoft.com/office/drawing/2014/main" id="{5370F0C3-A4DC-41BB-B312-55652A934D40}"/>
              </a:ext>
            </a:extLst>
          </p:cNvPr>
          <p:cNvSpPr txBox="1"/>
          <p:nvPr/>
        </p:nvSpPr>
        <p:spPr>
          <a:xfrm>
            <a:off x="216251" y="73348"/>
            <a:ext cx="9414860" cy="830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10000">
                <a:solidFill>
                  <a:srgbClr val="FFDD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marL="0" marR="0" lvl="0" indent="0" defTabSz="8255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venir Next Regular"/>
              </a:rPr>
              <a:t>Distribuição </a:t>
            </a:r>
            <a:r>
              <a:rPr lang="pt-BR" sz="36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</a:t>
            </a:r>
            <a:r>
              <a:rPr kumimoji="0" lang="pt-BR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venir Next Regular"/>
              </a:rPr>
              <a:t>Dados</a:t>
            </a:r>
            <a:endParaRPr kumimoji="0" lang="pt-BR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venir Next Regular"/>
            </a:endParaRPr>
          </a:p>
        </p:txBody>
      </p:sp>
      <p:pic>
        <p:nvPicPr>
          <p:cNvPr id="2" name="Imagem 1" descr="Gráfico, Histograma&#10;&#10;Descrição gerada automaticamente">
            <a:extLst>
              <a:ext uri="{FF2B5EF4-FFF2-40B4-BE49-F238E27FC236}">
                <a16:creationId xmlns:a16="http://schemas.microsoft.com/office/drawing/2014/main" id="{E58AD2FE-3902-9110-6A66-E6C559B92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8850"/>
            <a:ext cx="5381897" cy="5381897"/>
          </a:xfrm>
          <a:prstGeom prst="rect">
            <a:avLst/>
          </a:prstGeom>
        </p:spPr>
      </p:pic>
      <p:pic>
        <p:nvPicPr>
          <p:cNvPr id="3" name="Imagem 2" descr="Gráfico, Gráfico de barras&#10;&#10;Descrição gerada automaticamente">
            <a:extLst>
              <a:ext uri="{FF2B5EF4-FFF2-40B4-BE49-F238E27FC236}">
                <a16:creationId xmlns:a16="http://schemas.microsoft.com/office/drawing/2014/main" id="{B40AC169-FAA5-6BFA-0887-E4262CFDA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660" y="1426141"/>
            <a:ext cx="6419340" cy="382691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4BE5CC9-44E6-DF97-409F-25C8442C8BE4}"/>
              </a:ext>
            </a:extLst>
          </p:cNvPr>
          <p:cNvSpPr txBox="1"/>
          <p:nvPr/>
        </p:nvSpPr>
        <p:spPr>
          <a:xfrm>
            <a:off x="1137590" y="1056809"/>
            <a:ext cx="24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Tamanho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Cada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Texto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441B8D-CA62-54D3-9242-2A86A52363F2}"/>
              </a:ext>
            </a:extLst>
          </p:cNvPr>
          <p:cNvSpPr txBox="1"/>
          <p:nvPr/>
        </p:nvSpPr>
        <p:spPr>
          <a:xfrm>
            <a:off x="7621401" y="1070375"/>
            <a:ext cx="343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Balanceamento</a:t>
            </a:r>
            <a:r>
              <a:rPr lang="en-US" dirty="0">
                <a:solidFill>
                  <a:schemeClr val="bg1"/>
                </a:solidFill>
              </a:rPr>
              <a:t> dos </a:t>
            </a:r>
            <a:r>
              <a:rPr lang="en-US" dirty="0" err="1">
                <a:solidFill>
                  <a:schemeClr val="bg1"/>
                </a:solidFill>
              </a:rPr>
              <a:t>sentimentos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13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me do tema">
            <a:extLst>
              <a:ext uri="{FF2B5EF4-FFF2-40B4-BE49-F238E27FC236}">
                <a16:creationId xmlns:a16="http://schemas.microsoft.com/office/drawing/2014/main" id="{370AEA56-ABC1-497E-A0D7-AC688D1CA140}"/>
              </a:ext>
            </a:extLst>
          </p:cNvPr>
          <p:cNvSpPr txBox="1"/>
          <p:nvPr/>
        </p:nvSpPr>
        <p:spPr>
          <a:xfrm>
            <a:off x="-319616" y="115698"/>
            <a:ext cx="4466126" cy="139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10000">
                <a:solidFill>
                  <a:srgbClr val="FFDD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sz="2800" b="1" kern="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rocessamento</a:t>
            </a:r>
            <a:r>
              <a:rPr lang="pt-BR" sz="28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Linguagem Natural</a:t>
            </a:r>
            <a:br>
              <a:rPr lang="pt-BR" sz="28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NLP</a:t>
            </a: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venir Next Regular"/>
            </a:endParaRPr>
          </a:p>
        </p:txBody>
      </p:sp>
      <p:sp>
        <p:nvSpPr>
          <p:cNvPr id="4" name="Nome do tema">
            <a:extLst>
              <a:ext uri="{FF2B5EF4-FFF2-40B4-BE49-F238E27FC236}">
                <a16:creationId xmlns:a16="http://schemas.microsoft.com/office/drawing/2014/main" id="{11A1D5A8-4371-4414-A9CD-B0C6D28C857E}"/>
              </a:ext>
            </a:extLst>
          </p:cNvPr>
          <p:cNvSpPr txBox="1"/>
          <p:nvPr/>
        </p:nvSpPr>
        <p:spPr>
          <a:xfrm>
            <a:off x="4739054" y="3545762"/>
            <a:ext cx="6690946" cy="2015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742950" lvl="0" indent="-742950" algn="r" ea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rabicParenR"/>
              <a:defRPr sz="4200" b="0" kern="0">
                <a:solidFill>
                  <a:srgbClr val="FFFFFF"/>
                </a:solidFill>
                <a:uLnTx/>
                <a:latin typeface="Avenir Next" panose="020B0503020202020204" pitchFamily="34" charset="0"/>
                <a:ea typeface="Avenir Next Regular"/>
                <a:cs typeface="Avenir Next Regular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  <a:sym typeface="Avenir Next Regular"/>
              </a:rPr>
              <a:t>Textos precisam de preparação:</a:t>
            </a:r>
          </a:p>
          <a:p>
            <a:pPr marL="627063" lvl="2" indent="-271463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venir Next Regular"/>
              </a:rPr>
              <a:t>Limpeza </a:t>
            </a:r>
          </a:p>
          <a:p>
            <a:pPr marL="627063" lvl="2" indent="-271463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venir Next Regular"/>
              </a:rPr>
              <a:t>Transformação -  Maiúsculas/Minúsculas</a:t>
            </a:r>
          </a:p>
          <a:p>
            <a:pPr marL="627063" lvl="2" indent="-271463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pt-BR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venir Next Regular"/>
              </a:rPr>
              <a:t>Tokenização</a:t>
            </a:r>
            <a:endParaRPr lang="pt-BR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venir Next Regular"/>
            </a:endParaRPr>
          </a:p>
          <a:p>
            <a:pPr marL="627063" lvl="2" indent="-271463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venir Next Regular"/>
              </a:rPr>
              <a:t>Conversão para uma representação numérica ou vetorial.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D85D287-B743-4664-B052-7C7CC6A0CED3}"/>
              </a:ext>
            </a:extLst>
          </p:cNvPr>
          <p:cNvSpPr txBox="1"/>
          <p:nvPr/>
        </p:nvSpPr>
        <p:spPr>
          <a:xfrm>
            <a:off x="4739054" y="1962780"/>
            <a:ext cx="71657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venir Next Regular"/>
              </a:rPr>
              <a:t>Textos são dados geralmente não estruturados, com informações ambíguas, erros de escrita, abreviações, termos específicos do contexto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A49C7ED-BA84-4771-A867-71C5737B30DD}"/>
              </a:ext>
            </a:extLst>
          </p:cNvPr>
          <p:cNvSpPr txBox="1"/>
          <p:nvPr/>
        </p:nvSpPr>
        <p:spPr>
          <a:xfrm>
            <a:off x="4739054" y="379798"/>
            <a:ext cx="73064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venir Next Regular"/>
              </a:rPr>
              <a:t>Executar tarefas que exijam a compreensão do texto para responder perguntas, resumir, classifica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venir Next Regular"/>
              </a:rPr>
              <a:t>r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venir Next Regular"/>
              </a:rPr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294673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me do tema">
            <a:extLst>
              <a:ext uri="{FF2B5EF4-FFF2-40B4-BE49-F238E27FC236}">
                <a16:creationId xmlns:a16="http://schemas.microsoft.com/office/drawing/2014/main" id="{370AEA56-ABC1-497E-A0D7-AC688D1CA140}"/>
              </a:ext>
            </a:extLst>
          </p:cNvPr>
          <p:cNvSpPr txBox="1"/>
          <p:nvPr/>
        </p:nvSpPr>
        <p:spPr>
          <a:xfrm>
            <a:off x="102094" y="118195"/>
            <a:ext cx="482562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defPPr>
              <a:defRPr lang="pt-BR"/>
            </a:defPPr>
            <a:lvl1pPr lvl="0" defTabSz="828675" hangingPunct="0">
              <a:spcAft>
                <a:spcPts val="200"/>
              </a:spcAft>
              <a:defRPr sz="2400" b="1" kern="0">
                <a:solidFill>
                  <a:schemeClr val="accent1"/>
                </a:solidFill>
                <a:latin typeface="Arial" pitchFamily="34" charset="0"/>
                <a:ea typeface="Avenir Next Regular"/>
                <a:cs typeface="Arial" pitchFamily="34" charset="0"/>
              </a:defRPr>
            </a:lvl1pPr>
          </a:lstStyle>
          <a:p>
            <a:r>
              <a:rPr lang="en-US" sz="2800" dirty="0" err="1">
                <a:sym typeface="Avenir Next Regular"/>
              </a:rPr>
              <a:t>Tokenização</a:t>
            </a:r>
            <a:r>
              <a:rPr lang="en-US" sz="2800" dirty="0">
                <a:sym typeface="Avenir Next Regular"/>
              </a:rPr>
              <a:t> e </a:t>
            </a:r>
            <a:r>
              <a:rPr lang="en-US" sz="2800" dirty="0" err="1">
                <a:sym typeface="Avenir Next Regular"/>
              </a:rPr>
              <a:t>Conversão</a:t>
            </a:r>
            <a:endParaRPr lang="pt-BR" sz="2800" dirty="0">
              <a:sym typeface="Avenir Next Regular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946AB75-4196-4D87-BD7D-023F22D7D4E3}"/>
              </a:ext>
            </a:extLst>
          </p:cNvPr>
          <p:cNvSpPr txBox="1"/>
          <p:nvPr/>
        </p:nvSpPr>
        <p:spPr>
          <a:xfrm>
            <a:off x="7018114" y="167171"/>
            <a:ext cx="4518608" cy="1194512"/>
          </a:xfrm>
          <a:custGeom>
            <a:avLst/>
            <a:gdLst>
              <a:gd name="connsiteX0" fmla="*/ 0 w 4518608"/>
              <a:gd name="connsiteY0" fmla="*/ 0 h 1194512"/>
              <a:gd name="connsiteX1" fmla="*/ 519640 w 4518608"/>
              <a:gd name="connsiteY1" fmla="*/ 0 h 1194512"/>
              <a:gd name="connsiteX2" fmla="*/ 948908 w 4518608"/>
              <a:gd name="connsiteY2" fmla="*/ 0 h 1194512"/>
              <a:gd name="connsiteX3" fmla="*/ 1604106 w 4518608"/>
              <a:gd name="connsiteY3" fmla="*/ 0 h 1194512"/>
              <a:gd name="connsiteX4" fmla="*/ 2123746 w 4518608"/>
              <a:gd name="connsiteY4" fmla="*/ 0 h 1194512"/>
              <a:gd name="connsiteX5" fmla="*/ 2643386 w 4518608"/>
              <a:gd name="connsiteY5" fmla="*/ 0 h 1194512"/>
              <a:gd name="connsiteX6" fmla="*/ 3298584 w 4518608"/>
              <a:gd name="connsiteY6" fmla="*/ 0 h 1194512"/>
              <a:gd name="connsiteX7" fmla="*/ 3773038 w 4518608"/>
              <a:gd name="connsiteY7" fmla="*/ 0 h 1194512"/>
              <a:gd name="connsiteX8" fmla="*/ 4518608 w 4518608"/>
              <a:gd name="connsiteY8" fmla="*/ 0 h 1194512"/>
              <a:gd name="connsiteX9" fmla="*/ 4518608 w 4518608"/>
              <a:gd name="connsiteY9" fmla="*/ 621146 h 1194512"/>
              <a:gd name="connsiteX10" fmla="*/ 4518608 w 4518608"/>
              <a:gd name="connsiteY10" fmla="*/ 1194512 h 1194512"/>
              <a:gd name="connsiteX11" fmla="*/ 3953782 w 4518608"/>
              <a:gd name="connsiteY11" fmla="*/ 1194512 h 1194512"/>
              <a:gd name="connsiteX12" fmla="*/ 3434142 w 4518608"/>
              <a:gd name="connsiteY12" fmla="*/ 1194512 h 1194512"/>
              <a:gd name="connsiteX13" fmla="*/ 2778944 w 4518608"/>
              <a:gd name="connsiteY13" fmla="*/ 1194512 h 1194512"/>
              <a:gd name="connsiteX14" fmla="*/ 2123746 w 4518608"/>
              <a:gd name="connsiteY14" fmla="*/ 1194512 h 1194512"/>
              <a:gd name="connsiteX15" fmla="*/ 1649292 w 4518608"/>
              <a:gd name="connsiteY15" fmla="*/ 1194512 h 1194512"/>
              <a:gd name="connsiteX16" fmla="*/ 1084466 w 4518608"/>
              <a:gd name="connsiteY16" fmla="*/ 1194512 h 1194512"/>
              <a:gd name="connsiteX17" fmla="*/ 0 w 4518608"/>
              <a:gd name="connsiteY17" fmla="*/ 1194512 h 1194512"/>
              <a:gd name="connsiteX18" fmla="*/ 0 w 4518608"/>
              <a:gd name="connsiteY18" fmla="*/ 597256 h 1194512"/>
              <a:gd name="connsiteX19" fmla="*/ 0 w 4518608"/>
              <a:gd name="connsiteY19" fmla="*/ 0 h 11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18608" h="1194512" extrusionOk="0">
                <a:moveTo>
                  <a:pt x="0" y="0"/>
                </a:moveTo>
                <a:cubicBezTo>
                  <a:pt x="240894" y="-47039"/>
                  <a:pt x="280599" y="60241"/>
                  <a:pt x="519640" y="0"/>
                </a:cubicBezTo>
                <a:cubicBezTo>
                  <a:pt x="758681" y="-60241"/>
                  <a:pt x="736120" y="6543"/>
                  <a:pt x="948908" y="0"/>
                </a:cubicBezTo>
                <a:cubicBezTo>
                  <a:pt x="1161696" y="-6543"/>
                  <a:pt x="1376072" y="65088"/>
                  <a:pt x="1604106" y="0"/>
                </a:cubicBezTo>
                <a:cubicBezTo>
                  <a:pt x="1832140" y="-65088"/>
                  <a:pt x="1928290" y="26800"/>
                  <a:pt x="2123746" y="0"/>
                </a:cubicBezTo>
                <a:cubicBezTo>
                  <a:pt x="2319202" y="-26800"/>
                  <a:pt x="2506043" y="52993"/>
                  <a:pt x="2643386" y="0"/>
                </a:cubicBezTo>
                <a:cubicBezTo>
                  <a:pt x="2780729" y="-52993"/>
                  <a:pt x="3144256" y="78111"/>
                  <a:pt x="3298584" y="0"/>
                </a:cubicBezTo>
                <a:cubicBezTo>
                  <a:pt x="3452912" y="-78111"/>
                  <a:pt x="3583334" y="47671"/>
                  <a:pt x="3773038" y="0"/>
                </a:cubicBezTo>
                <a:cubicBezTo>
                  <a:pt x="3962742" y="-47671"/>
                  <a:pt x="4149808" y="59377"/>
                  <a:pt x="4518608" y="0"/>
                </a:cubicBezTo>
                <a:cubicBezTo>
                  <a:pt x="4541841" y="261831"/>
                  <a:pt x="4472568" y="326022"/>
                  <a:pt x="4518608" y="621146"/>
                </a:cubicBezTo>
                <a:cubicBezTo>
                  <a:pt x="4564648" y="916270"/>
                  <a:pt x="4463531" y="1007900"/>
                  <a:pt x="4518608" y="1194512"/>
                </a:cubicBezTo>
                <a:cubicBezTo>
                  <a:pt x="4372199" y="1241201"/>
                  <a:pt x="4141950" y="1175798"/>
                  <a:pt x="3953782" y="1194512"/>
                </a:cubicBezTo>
                <a:cubicBezTo>
                  <a:pt x="3765614" y="1213226"/>
                  <a:pt x="3684919" y="1140142"/>
                  <a:pt x="3434142" y="1194512"/>
                </a:cubicBezTo>
                <a:cubicBezTo>
                  <a:pt x="3183365" y="1248882"/>
                  <a:pt x="2949448" y="1179157"/>
                  <a:pt x="2778944" y="1194512"/>
                </a:cubicBezTo>
                <a:cubicBezTo>
                  <a:pt x="2608440" y="1209867"/>
                  <a:pt x="2385259" y="1181997"/>
                  <a:pt x="2123746" y="1194512"/>
                </a:cubicBezTo>
                <a:cubicBezTo>
                  <a:pt x="1862233" y="1207027"/>
                  <a:pt x="1846862" y="1164860"/>
                  <a:pt x="1649292" y="1194512"/>
                </a:cubicBezTo>
                <a:cubicBezTo>
                  <a:pt x="1451722" y="1224164"/>
                  <a:pt x="1364731" y="1134619"/>
                  <a:pt x="1084466" y="1194512"/>
                </a:cubicBezTo>
                <a:cubicBezTo>
                  <a:pt x="804201" y="1254405"/>
                  <a:pt x="508949" y="1131034"/>
                  <a:pt x="0" y="1194512"/>
                </a:cubicBezTo>
                <a:cubicBezTo>
                  <a:pt x="-44508" y="977066"/>
                  <a:pt x="41684" y="746013"/>
                  <a:pt x="0" y="597256"/>
                </a:cubicBezTo>
                <a:cubicBezTo>
                  <a:pt x="-41684" y="448499"/>
                  <a:pt x="44792" y="231799"/>
                  <a:pt x="0" y="0"/>
                </a:cubicBezTo>
                <a:close/>
              </a:path>
            </a:pathLst>
          </a:custGeom>
          <a:noFill/>
          <a:ln w="22225">
            <a:solidFill>
              <a:schemeClr val="tx1">
                <a:lumMod val="5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lIns="180000" tIns="180000" rIns="180000" bIns="180000" rtlCol="0">
            <a:spAutoFit/>
          </a:bodyPr>
          <a:lstStyle>
            <a:defPPr>
              <a:defRPr lang="pt-BR"/>
            </a:defPPr>
            <a:lvl1pPr algn="ctr">
              <a:defRPr sz="1600"/>
            </a:lvl1pPr>
          </a:lstStyle>
          <a:p>
            <a:pPr algn="l"/>
            <a:r>
              <a:rPr lang="en-US" sz="1800" dirty="0"/>
              <a:t>Dr. </a:t>
            </a:r>
            <a:r>
              <a:rPr lang="en-US" sz="1800" dirty="0">
                <a:highlight>
                  <a:srgbClr val="FFFF00"/>
                </a:highlight>
              </a:rPr>
              <a:t>|</a:t>
            </a:r>
            <a:r>
              <a:rPr lang="en-US" sz="1800" dirty="0"/>
              <a:t> Lau </a:t>
            </a:r>
            <a:r>
              <a:rPr lang="en-US" sz="1800" dirty="0">
                <a:highlight>
                  <a:srgbClr val="FFFF00"/>
                </a:highlight>
              </a:rPr>
              <a:t>|</a:t>
            </a:r>
            <a:r>
              <a:rPr lang="en-US" sz="1800" dirty="0"/>
              <a:t> é </a:t>
            </a:r>
            <a:r>
              <a:rPr lang="en-US" sz="1800" dirty="0">
                <a:highlight>
                  <a:srgbClr val="FFFF00"/>
                </a:highlight>
              </a:rPr>
              <a:t>|</a:t>
            </a:r>
            <a:r>
              <a:rPr lang="en-US" sz="1800" dirty="0"/>
              <a:t> um </a:t>
            </a:r>
            <a:r>
              <a:rPr lang="en-US" sz="1800" dirty="0">
                <a:highlight>
                  <a:srgbClr val="FFFF00"/>
                </a:highlight>
              </a:rPr>
              <a:t>|</a:t>
            </a:r>
            <a:r>
              <a:rPr lang="en-US" sz="1800" dirty="0"/>
              <a:t> </a:t>
            </a:r>
            <a:r>
              <a:rPr lang="en-US" sz="1800" dirty="0" err="1"/>
              <a:t>cientista</a:t>
            </a:r>
            <a:r>
              <a:rPr lang="en-US" sz="1800" dirty="0"/>
              <a:t> </a:t>
            </a:r>
            <a:r>
              <a:rPr lang="en-US" sz="1800" dirty="0">
                <a:highlight>
                  <a:srgbClr val="FFFF00"/>
                </a:highlight>
              </a:rPr>
              <a:t>|</a:t>
            </a:r>
            <a:r>
              <a:rPr lang="en-US" sz="1800" dirty="0"/>
              <a:t> de </a:t>
            </a:r>
            <a:r>
              <a:rPr lang="en-US" sz="1800" dirty="0">
                <a:highlight>
                  <a:srgbClr val="FFFF00"/>
                </a:highlight>
              </a:rPr>
              <a:t>|</a:t>
            </a:r>
            <a:r>
              <a:rPr lang="en-US" sz="1800" dirty="0"/>
              <a:t> dados</a:t>
            </a:r>
          </a:p>
          <a:p>
            <a:pPr algn="l"/>
            <a:r>
              <a:rPr lang="en-US" sz="1800" dirty="0"/>
              <a:t>Larissa </a:t>
            </a:r>
            <a:r>
              <a:rPr lang="en-US" sz="1800" dirty="0">
                <a:highlight>
                  <a:srgbClr val="FFFF00"/>
                </a:highlight>
              </a:rPr>
              <a:t>|</a:t>
            </a:r>
            <a:r>
              <a:rPr lang="en-US" sz="1800" dirty="0"/>
              <a:t> se </a:t>
            </a:r>
            <a:r>
              <a:rPr lang="en-US" sz="1800" dirty="0">
                <a:highlight>
                  <a:srgbClr val="FFFF00"/>
                </a:highlight>
              </a:rPr>
              <a:t>|</a:t>
            </a:r>
            <a:r>
              <a:rPr lang="en-US" sz="1800" dirty="0"/>
              <a:t> </a:t>
            </a:r>
            <a:r>
              <a:rPr lang="en-US" sz="1800" dirty="0" err="1"/>
              <a:t>formou</a:t>
            </a:r>
            <a:r>
              <a:rPr lang="en-US" sz="1800" dirty="0"/>
              <a:t> </a:t>
            </a:r>
            <a:r>
              <a:rPr lang="en-US" sz="1800" dirty="0">
                <a:highlight>
                  <a:srgbClr val="FFFF00"/>
                </a:highlight>
              </a:rPr>
              <a:t>|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>
                <a:highlight>
                  <a:srgbClr val="FFFF00"/>
                </a:highlight>
              </a:rPr>
              <a:t>|</a:t>
            </a:r>
            <a:r>
              <a:rPr lang="en-US" sz="1800" dirty="0"/>
              <a:t> </a:t>
            </a:r>
            <a:r>
              <a:rPr lang="en-US" sz="1800" dirty="0" err="1"/>
              <a:t>medicina</a:t>
            </a:r>
            <a:endParaRPr lang="en-US" sz="1800" dirty="0"/>
          </a:p>
          <a:p>
            <a:pPr algn="l"/>
            <a:r>
              <a:rPr lang="en-US" sz="1800" dirty="0"/>
              <a:t>Leonardo </a:t>
            </a:r>
            <a:r>
              <a:rPr lang="en-US" sz="1800" dirty="0">
                <a:highlight>
                  <a:srgbClr val="FFFF00"/>
                </a:highlight>
              </a:rPr>
              <a:t>|</a:t>
            </a:r>
            <a:r>
              <a:rPr lang="en-US" sz="1800" dirty="0"/>
              <a:t> </a:t>
            </a:r>
            <a:r>
              <a:rPr lang="en-US" sz="1800" dirty="0" err="1"/>
              <a:t>foi</a:t>
            </a:r>
            <a:r>
              <a:rPr lang="en-US" sz="1800" dirty="0"/>
              <a:t> </a:t>
            </a:r>
            <a:r>
              <a:rPr lang="en-US" sz="1800" dirty="0">
                <a:highlight>
                  <a:srgbClr val="FFFF00"/>
                </a:highlight>
              </a:rPr>
              <a:t>|</a:t>
            </a:r>
            <a:r>
              <a:rPr lang="en-US" sz="1800" dirty="0"/>
              <a:t> </a:t>
            </a:r>
            <a:r>
              <a:rPr lang="en-US" sz="1800" dirty="0" err="1"/>
              <a:t>ao</a:t>
            </a:r>
            <a:r>
              <a:rPr lang="en-US" sz="1800" dirty="0"/>
              <a:t> </a:t>
            </a:r>
            <a:r>
              <a:rPr lang="en-US" sz="1800" dirty="0">
                <a:highlight>
                  <a:srgbClr val="FFFF00"/>
                </a:highlight>
              </a:rPr>
              <a:t>|</a:t>
            </a:r>
            <a:r>
              <a:rPr lang="en-US" sz="1800" dirty="0"/>
              <a:t> </a:t>
            </a:r>
            <a:r>
              <a:rPr lang="en-US" sz="1800" dirty="0" err="1"/>
              <a:t>médico</a:t>
            </a:r>
            <a:r>
              <a:rPr lang="en-US" sz="1800" dirty="0"/>
              <a:t> </a:t>
            </a:r>
            <a:r>
              <a:rPr lang="en-US" sz="1800" dirty="0">
                <a:highlight>
                  <a:srgbClr val="FFFF00"/>
                </a:highlight>
              </a:rPr>
              <a:t>|</a:t>
            </a:r>
            <a:r>
              <a:rPr lang="en-US" sz="1800" dirty="0"/>
              <a:t> Dr. Roberto </a:t>
            </a:r>
            <a:endParaRPr lang="pt-BR" sz="18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00FC8D9-A27A-4BED-8084-A195E8DFB5FB}"/>
              </a:ext>
            </a:extLst>
          </p:cNvPr>
          <p:cNvSpPr txBox="1"/>
          <p:nvPr/>
        </p:nvSpPr>
        <p:spPr>
          <a:xfrm>
            <a:off x="144832" y="876482"/>
            <a:ext cx="4216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600"/>
            </a:lvl1pPr>
          </a:lstStyle>
          <a:p>
            <a:pPr algn="l"/>
            <a:r>
              <a:rPr lang="en-US" sz="1800" dirty="0" err="1"/>
              <a:t>Separação</a:t>
            </a:r>
            <a:r>
              <a:rPr lang="en-US" sz="1800" dirty="0"/>
              <a:t> de </a:t>
            </a:r>
            <a:r>
              <a:rPr lang="en-US" sz="1800" dirty="0" err="1"/>
              <a:t>palavras</a:t>
            </a:r>
            <a:r>
              <a:rPr lang="en-US" sz="1800" dirty="0"/>
              <a:t> para posterior </a:t>
            </a:r>
            <a:r>
              <a:rPr lang="en-US" sz="1800" dirty="0" err="1"/>
              <a:t>representação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estrutura</a:t>
            </a:r>
            <a:r>
              <a:rPr lang="en-US" sz="1800" dirty="0"/>
              <a:t> que a rede neural </a:t>
            </a:r>
            <a:r>
              <a:rPr lang="en-US" sz="1800" dirty="0" err="1"/>
              <a:t>consiga</a:t>
            </a:r>
            <a:r>
              <a:rPr lang="en-US" sz="1800" dirty="0"/>
              <a:t> </a:t>
            </a:r>
            <a:r>
              <a:rPr lang="en-US" sz="1800" dirty="0" err="1"/>
              <a:t>processar</a:t>
            </a:r>
            <a:r>
              <a:rPr lang="en-US" sz="1800" dirty="0"/>
              <a:t>.</a:t>
            </a:r>
            <a:endParaRPr lang="pt-BR" sz="18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BCC4B5E-A4F2-4E21-A1B0-9267AB3E4F81}"/>
              </a:ext>
            </a:extLst>
          </p:cNvPr>
          <p:cNvSpPr txBox="1"/>
          <p:nvPr/>
        </p:nvSpPr>
        <p:spPr>
          <a:xfrm>
            <a:off x="3172339" y="2430705"/>
            <a:ext cx="669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Embedding</a:t>
            </a:r>
            <a:r>
              <a:rPr lang="en-US" dirty="0"/>
              <a:t> – </a:t>
            </a:r>
            <a:r>
              <a:rPr lang="en-US" dirty="0" err="1"/>
              <a:t>representação</a:t>
            </a:r>
            <a:r>
              <a:rPr lang="en-US" dirty="0"/>
              <a:t> </a:t>
            </a:r>
            <a:r>
              <a:rPr lang="en-US" dirty="0" err="1"/>
              <a:t>vetorial</a:t>
            </a:r>
            <a:r>
              <a:rPr lang="en-US" dirty="0"/>
              <a:t> (tensor) </a:t>
            </a:r>
            <a:r>
              <a:rPr lang="en-US" dirty="0" err="1"/>
              <a:t>adicionando</a:t>
            </a:r>
            <a:r>
              <a:rPr lang="en-US" dirty="0"/>
              <a:t> </a:t>
            </a:r>
            <a:r>
              <a:rPr lang="en-US" dirty="0" err="1"/>
              <a:t>contexto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8583A96-C9C4-4083-A4F4-485C850F9504}"/>
              </a:ext>
            </a:extLst>
          </p:cNvPr>
          <p:cNvSpPr txBox="1"/>
          <p:nvPr/>
        </p:nvSpPr>
        <p:spPr>
          <a:xfrm>
            <a:off x="1620097" y="3571563"/>
            <a:ext cx="247050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/>
              <a:t>Dr</a:t>
            </a:r>
            <a:r>
              <a:rPr lang="pt-BR" sz="1400" dirty="0"/>
              <a:t> - (0.1,3.4,....., 30.0, -1.4) </a:t>
            </a:r>
          </a:p>
          <a:p>
            <a:r>
              <a:rPr lang="pt-BR" sz="1400" dirty="0"/>
              <a:t>...</a:t>
            </a:r>
          </a:p>
          <a:p>
            <a:r>
              <a:rPr lang="pt-BR" sz="1400" dirty="0"/>
              <a:t>cientista – (5.3, -3.4, ......, 0.5)</a:t>
            </a:r>
          </a:p>
          <a:p>
            <a:r>
              <a:rPr lang="pt-BR" sz="1400" dirty="0"/>
              <a:t>...</a:t>
            </a:r>
          </a:p>
          <a:p>
            <a:r>
              <a:rPr lang="pt-BR" sz="1400" dirty="0"/>
              <a:t>medicina - (1.2, 5.4, ......, -0.5)</a:t>
            </a:r>
          </a:p>
          <a:p>
            <a:r>
              <a:rPr lang="pt-BR" sz="1400" dirty="0"/>
              <a:t>...</a:t>
            </a:r>
          </a:p>
          <a:p>
            <a:r>
              <a:rPr lang="pt-BR" sz="1400" dirty="0"/>
              <a:t>médico - (3.4, 1.1,....., 2.1)</a:t>
            </a:r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8C9442C9-F82A-45F7-A10F-F4C7D89D402E}"/>
              </a:ext>
            </a:extLst>
          </p:cNvPr>
          <p:cNvGrpSpPr/>
          <p:nvPr/>
        </p:nvGrpSpPr>
        <p:grpSpPr>
          <a:xfrm>
            <a:off x="4851598" y="3042018"/>
            <a:ext cx="4973217" cy="3685592"/>
            <a:chOff x="5234473" y="2687216"/>
            <a:chExt cx="4973217" cy="3685592"/>
          </a:xfrm>
        </p:grpSpPr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12CE88D5-E78F-4299-9C2E-FA4D9E75B2D9}"/>
                </a:ext>
              </a:extLst>
            </p:cNvPr>
            <p:cNvSpPr/>
            <p:nvPr/>
          </p:nvSpPr>
          <p:spPr>
            <a:xfrm>
              <a:off x="5234473" y="2687216"/>
              <a:ext cx="4973217" cy="36855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DEB3AA9B-29EE-4CD4-ACAB-728F7908B107}"/>
                </a:ext>
              </a:extLst>
            </p:cNvPr>
            <p:cNvSpPr txBox="1"/>
            <p:nvPr/>
          </p:nvSpPr>
          <p:spPr>
            <a:xfrm>
              <a:off x="8226490" y="3801354"/>
              <a:ext cx="72778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/>
                <a:t>Dr. </a:t>
              </a:r>
              <a:endParaRPr lang="pt-BR" sz="1400" dirty="0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4547AA6E-7A86-4E4F-9EF3-55839C9EDAA9}"/>
                </a:ext>
              </a:extLst>
            </p:cNvPr>
            <p:cNvSpPr txBox="1"/>
            <p:nvPr/>
          </p:nvSpPr>
          <p:spPr>
            <a:xfrm>
              <a:off x="5534608" y="5624418"/>
              <a:ext cx="152089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/>
                <a:t>Lau</a:t>
              </a:r>
              <a:endParaRPr lang="pt-BR" sz="1400" dirty="0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CD116488-699C-42ED-9160-139934571ADC}"/>
                </a:ext>
              </a:extLst>
            </p:cNvPr>
            <p:cNvSpPr txBox="1"/>
            <p:nvPr/>
          </p:nvSpPr>
          <p:spPr>
            <a:xfrm>
              <a:off x="8686800" y="3023286"/>
              <a:ext cx="152089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 err="1"/>
                <a:t>cientista</a:t>
              </a:r>
              <a:endParaRPr lang="pt-BR" sz="1400" dirty="0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3853B66F-E171-4D01-B554-DC3A7AAAC18B}"/>
                </a:ext>
              </a:extLst>
            </p:cNvPr>
            <p:cNvSpPr txBox="1"/>
            <p:nvPr/>
          </p:nvSpPr>
          <p:spPr>
            <a:xfrm>
              <a:off x="8845420" y="3709203"/>
              <a:ext cx="8148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 err="1"/>
                <a:t>médico</a:t>
              </a:r>
              <a:endParaRPr lang="pt-BR" sz="1400" dirty="0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9F55A32C-A776-4AD9-AC0C-C38F541E8E28}"/>
                </a:ext>
              </a:extLst>
            </p:cNvPr>
            <p:cNvSpPr txBox="1"/>
            <p:nvPr/>
          </p:nvSpPr>
          <p:spPr>
            <a:xfrm>
              <a:off x="8686800" y="4416773"/>
              <a:ext cx="152089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 err="1"/>
                <a:t>medicina</a:t>
              </a:r>
              <a:endParaRPr lang="pt-BR" sz="1400" dirty="0"/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0A9DF2A0-9212-4962-962B-2A7535A4AD1C}"/>
                </a:ext>
              </a:extLst>
            </p:cNvPr>
            <p:cNvSpPr txBox="1"/>
            <p:nvPr/>
          </p:nvSpPr>
          <p:spPr>
            <a:xfrm>
              <a:off x="6096000" y="5340102"/>
              <a:ext cx="152089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Leonardo</a:t>
              </a:r>
              <a:endParaRPr lang="pt-BR" sz="1400" dirty="0"/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2CAAB222-1C10-4D12-BB9E-7A825F7EF8A1}"/>
                </a:ext>
              </a:extLst>
            </p:cNvPr>
            <p:cNvSpPr txBox="1"/>
            <p:nvPr/>
          </p:nvSpPr>
          <p:spPr>
            <a:xfrm>
              <a:off x="7268546" y="5592734"/>
              <a:ext cx="7464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Larissa</a:t>
              </a:r>
              <a:endParaRPr lang="pt-BR" sz="1400" dirty="0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6B77CBF3-D096-41A6-AB64-EB1CD260B2BC}"/>
                </a:ext>
              </a:extLst>
            </p:cNvPr>
            <p:cNvSpPr txBox="1"/>
            <p:nvPr/>
          </p:nvSpPr>
          <p:spPr>
            <a:xfrm>
              <a:off x="6295053" y="3331063"/>
              <a:ext cx="76044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highlight>
                    <a:srgbClr val="FFFF00"/>
                  </a:highlight>
                </a:rPr>
                <a:t>dados</a:t>
              </a:r>
              <a:endParaRPr lang="pt-BR" sz="1400" dirty="0">
                <a:highlight>
                  <a:srgbClr val="FFFF00"/>
                </a:highlight>
              </a:endParaRPr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8811CB6C-3F5E-4444-A3D7-4F078B6268A8}"/>
                </a:ext>
              </a:extLst>
            </p:cNvPr>
            <p:cNvSpPr/>
            <p:nvPr/>
          </p:nvSpPr>
          <p:spPr>
            <a:xfrm>
              <a:off x="8643256" y="3156933"/>
              <a:ext cx="71536" cy="7153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3FCCC6B4-3BE5-4842-AEA0-81CFD5F8BC43}"/>
                </a:ext>
              </a:extLst>
            </p:cNvPr>
            <p:cNvSpPr/>
            <p:nvPr/>
          </p:nvSpPr>
          <p:spPr>
            <a:xfrm>
              <a:off x="8809652" y="3838150"/>
              <a:ext cx="71536" cy="7153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4F2669DC-2B8B-474F-B1A9-6A24C97F70EC}"/>
                </a:ext>
              </a:extLst>
            </p:cNvPr>
            <p:cNvSpPr/>
            <p:nvPr/>
          </p:nvSpPr>
          <p:spPr>
            <a:xfrm>
              <a:off x="8190722" y="3909686"/>
              <a:ext cx="71536" cy="7153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89A994A8-6834-49B1-B60A-4B1740E91F22}"/>
                </a:ext>
              </a:extLst>
            </p:cNvPr>
            <p:cNvSpPr/>
            <p:nvPr/>
          </p:nvSpPr>
          <p:spPr>
            <a:xfrm>
              <a:off x="8651032" y="4552827"/>
              <a:ext cx="71536" cy="7153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7B7A8302-6112-4733-BA73-8B11C3925206}"/>
                </a:ext>
              </a:extLst>
            </p:cNvPr>
            <p:cNvSpPr/>
            <p:nvPr/>
          </p:nvSpPr>
          <p:spPr>
            <a:xfrm>
              <a:off x="6259285" y="3449183"/>
              <a:ext cx="71536" cy="7153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A00D4310-958C-4FC3-8A26-13FEAD20EF63}"/>
                </a:ext>
              </a:extLst>
            </p:cNvPr>
            <p:cNvSpPr/>
            <p:nvPr/>
          </p:nvSpPr>
          <p:spPr>
            <a:xfrm>
              <a:off x="7268546" y="5710854"/>
              <a:ext cx="71536" cy="7153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98D8E3FF-1D31-4A7E-8DB4-2FACAE8EAD5B}"/>
                </a:ext>
              </a:extLst>
            </p:cNvPr>
            <p:cNvSpPr/>
            <p:nvPr/>
          </p:nvSpPr>
          <p:spPr>
            <a:xfrm>
              <a:off x="6096000" y="5458222"/>
              <a:ext cx="71536" cy="7153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CD9BC67A-3356-476F-96C7-3C9F2FAEA070}"/>
                </a:ext>
              </a:extLst>
            </p:cNvPr>
            <p:cNvSpPr/>
            <p:nvPr/>
          </p:nvSpPr>
          <p:spPr>
            <a:xfrm>
              <a:off x="5498840" y="5739048"/>
              <a:ext cx="71536" cy="7153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B04DD6B7-3232-48CC-AEF9-0827A40907D1}"/>
                </a:ext>
              </a:extLst>
            </p:cNvPr>
            <p:cNvCxnSpPr/>
            <p:nvPr/>
          </p:nvCxnSpPr>
          <p:spPr>
            <a:xfrm>
              <a:off x="5411755" y="6195527"/>
              <a:ext cx="46093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88E0D09D-B655-45C2-A7C1-3DBDAD694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3094" y="2799184"/>
              <a:ext cx="18661" cy="3387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47A9623-DAEC-48DC-B231-FAAC9F83D88A}"/>
              </a:ext>
            </a:extLst>
          </p:cNvPr>
          <p:cNvSpPr txBox="1"/>
          <p:nvPr/>
        </p:nvSpPr>
        <p:spPr>
          <a:xfrm>
            <a:off x="1706112" y="5525518"/>
            <a:ext cx="24705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E</a:t>
            </a:r>
            <a:r>
              <a:rPr lang="pt-BR" sz="1400" dirty="0" err="1">
                <a:highlight>
                  <a:srgbClr val="FFFF00"/>
                </a:highlight>
              </a:rPr>
              <a:t>mbedding</a:t>
            </a:r>
            <a:r>
              <a:rPr lang="pt-BR" sz="1400" dirty="0">
                <a:highlight>
                  <a:srgbClr val="FFFF00"/>
                </a:highlight>
              </a:rPr>
              <a:t>  pode ser aprendido durante o treinamento ou </a:t>
            </a:r>
            <a:r>
              <a:rPr lang="pt-BR" sz="1400" dirty="0" err="1">
                <a:highlight>
                  <a:srgbClr val="FFFF00"/>
                </a:highlight>
              </a:rPr>
              <a:t>pré</a:t>
            </a:r>
            <a:r>
              <a:rPr lang="pt-BR" sz="1400" dirty="0">
                <a:highlight>
                  <a:srgbClr val="FFFF00"/>
                </a:highlight>
              </a:rPr>
              <a:t>-treinado</a:t>
            </a:r>
          </a:p>
        </p:txBody>
      </p:sp>
    </p:spTree>
    <p:extLst>
      <p:ext uri="{BB962C8B-B14F-4D97-AF65-F5344CB8AC3E}">
        <p14:creationId xmlns:p14="http://schemas.microsoft.com/office/powerpoint/2010/main" val="119526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  <p:bldP spid="15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me do tema">
            <a:extLst>
              <a:ext uri="{FF2B5EF4-FFF2-40B4-BE49-F238E27FC236}">
                <a16:creationId xmlns:a16="http://schemas.microsoft.com/office/drawing/2014/main" id="{370AEA56-ABC1-497E-A0D7-AC688D1CA140}"/>
              </a:ext>
            </a:extLst>
          </p:cNvPr>
          <p:cNvSpPr txBox="1"/>
          <p:nvPr/>
        </p:nvSpPr>
        <p:spPr>
          <a:xfrm>
            <a:off x="268598" y="103019"/>
            <a:ext cx="7956134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defPPr>
              <a:defRPr lang="pt-BR"/>
            </a:defPPr>
            <a:lvl1pPr lvl="0" defTabSz="828675" hangingPunct="0">
              <a:spcAft>
                <a:spcPts val="200"/>
              </a:spcAft>
              <a:defRPr sz="2400" b="1" kern="0">
                <a:solidFill>
                  <a:schemeClr val="accent1"/>
                </a:solidFill>
                <a:latin typeface="Arial" pitchFamily="34" charset="0"/>
                <a:ea typeface="Avenir Next Regular"/>
                <a:cs typeface="Arial" pitchFamily="34" charset="0"/>
              </a:defRPr>
            </a:lvl1pPr>
          </a:lstStyle>
          <a:p>
            <a:r>
              <a:rPr lang="pt-BR" sz="3200" dirty="0">
                <a:sym typeface="Avenir Next Regular"/>
              </a:rPr>
              <a:t>Modelo 1 – LSTM</a:t>
            </a:r>
            <a:br>
              <a:rPr lang="pt-BR" sz="3200" dirty="0">
                <a:sym typeface="Avenir Next Regular"/>
              </a:rPr>
            </a:br>
            <a:r>
              <a:rPr lang="pt-BR" sz="2000" b="0" dirty="0">
                <a:sym typeface="Avenir Next Regular"/>
              </a:rPr>
              <a:t>Rede Neural Recorrente</a:t>
            </a:r>
          </a:p>
        </p:txBody>
      </p:sp>
      <p:sp>
        <p:nvSpPr>
          <p:cNvPr id="4" name="Nome do tema">
            <a:extLst>
              <a:ext uri="{FF2B5EF4-FFF2-40B4-BE49-F238E27FC236}">
                <a16:creationId xmlns:a16="http://schemas.microsoft.com/office/drawing/2014/main" id="{11A1D5A8-4371-4414-A9CD-B0C6D28C857E}"/>
              </a:ext>
            </a:extLst>
          </p:cNvPr>
          <p:cNvSpPr txBox="1"/>
          <p:nvPr/>
        </p:nvSpPr>
        <p:spPr>
          <a:xfrm>
            <a:off x="692338" y="1386036"/>
            <a:ext cx="7349255" cy="4708981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rtlCol="0">
            <a:spAutoFit/>
          </a:bodyPr>
          <a:lstStyle>
            <a:defPPr>
              <a:defRPr lang="pt-BR"/>
            </a:defPPr>
            <a:lvl1pPr marL="457200" indent="-457200">
              <a:buFont typeface="Wingdings" panose="05000000000000000000" pitchFamily="2" charset="2"/>
              <a:buChar char="Ø"/>
              <a:defRPr sz="2400"/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dirty="0"/>
              <a:t>Recebe um conjunto de dados ordenados, processando-os sequencialmente, retendo o que é importante e descartando o que considera menos relevante.</a:t>
            </a:r>
          </a:p>
          <a:p>
            <a:pPr marL="0" indent="0">
              <a:buNone/>
            </a:pPr>
            <a:endParaRPr lang="pt-BR" sz="2800" dirty="0">
              <a:sym typeface="Avenir Next Regular"/>
            </a:endParaRPr>
          </a:p>
          <a:p>
            <a:r>
              <a:rPr lang="pt-BR" sz="2800" dirty="0">
                <a:sym typeface="Avenir Next Regular"/>
              </a:rPr>
              <a:t>Treinamento demorado  -  ~16 horas</a:t>
            </a:r>
          </a:p>
          <a:p>
            <a:endParaRPr lang="pt-BR" sz="2800" dirty="0">
              <a:sym typeface="Avenir Next Regular"/>
            </a:endParaRPr>
          </a:p>
          <a:p>
            <a:r>
              <a:rPr lang="pt-BR" sz="2800" dirty="0">
                <a:sym typeface="Avenir Next Regular"/>
              </a:rPr>
              <a:t>Resultado – 83,67% de acurácia</a:t>
            </a:r>
          </a:p>
          <a:p>
            <a:pPr lvl="1"/>
            <a:endParaRPr lang="pt-BR" sz="1600" dirty="0">
              <a:sym typeface="Avenir Next Regular"/>
            </a:endParaRPr>
          </a:p>
          <a:p>
            <a:pPr lvl="1"/>
            <a:r>
              <a:rPr lang="pt-BR" sz="2000" dirty="0">
                <a:sym typeface="Avenir Next Regular"/>
              </a:rPr>
              <a:t>O resultado final do modelo é avaliado em uma base não vista anteriormente (base de teste)</a:t>
            </a:r>
          </a:p>
          <a:p>
            <a:pPr lvl="2"/>
            <a:endParaRPr lang="pt-BR" sz="2000" dirty="0">
              <a:sym typeface="Avenir Next Regular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1D3EE32-CCBB-8FB5-7CD3-276E1528D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044" y="990401"/>
            <a:ext cx="2406358" cy="477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42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me do tema">
            <a:extLst>
              <a:ext uri="{FF2B5EF4-FFF2-40B4-BE49-F238E27FC236}">
                <a16:creationId xmlns:a16="http://schemas.microsoft.com/office/drawing/2014/main" id="{571FF113-9A45-4F5A-9112-1A09AFC30407}"/>
              </a:ext>
            </a:extLst>
          </p:cNvPr>
          <p:cNvSpPr txBox="1"/>
          <p:nvPr/>
        </p:nvSpPr>
        <p:spPr>
          <a:xfrm>
            <a:off x="254000" y="-53395"/>
            <a:ext cx="452338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10000">
                <a:solidFill>
                  <a:srgbClr val="FFDD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 defTabSz="828675" hangingPunct="0">
              <a:spcAft>
                <a:spcPts val="200"/>
              </a:spcAft>
              <a:defRPr/>
            </a:pPr>
            <a:r>
              <a:rPr lang="pt-PT" sz="3200" b="1" kern="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Transformer e BERT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451B3B-6D14-4016-BDD9-83BF3DE7792D}"/>
              </a:ext>
            </a:extLst>
          </p:cNvPr>
          <p:cNvSpPr txBox="1"/>
          <p:nvPr/>
        </p:nvSpPr>
        <p:spPr>
          <a:xfrm>
            <a:off x="254000" y="776382"/>
            <a:ext cx="11548533" cy="4411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800" dirty="0"/>
              <a:t>Redes Recorrentes tinham limitações importantes</a:t>
            </a:r>
          </a:p>
          <a:p>
            <a:pPr marL="800044" lvl="1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pt-BR" sz="2000" dirty="0"/>
              <a:t>Não conseguiam reter a relação entre palavras muito distantes.</a:t>
            </a:r>
          </a:p>
          <a:p>
            <a:pPr marL="800044" lvl="1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pt-BR" sz="2000" dirty="0"/>
              <a:t>Não conseguem tratar corretamente a Polissemia.</a:t>
            </a:r>
          </a:p>
          <a:p>
            <a:pPr marL="800044" lvl="1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pt-BR" sz="2000" dirty="0"/>
              <a:t>Velocidade limitada.</a:t>
            </a:r>
            <a:endParaRPr lang="pt-BR" sz="1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800" dirty="0"/>
              <a:t>Bert </a:t>
            </a:r>
          </a:p>
          <a:p>
            <a:pPr marL="800044" lvl="1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pt-BR" sz="2000" dirty="0"/>
              <a:t>BERT – </a:t>
            </a:r>
            <a:r>
              <a:rPr lang="pt-BR" sz="2000" dirty="0" err="1"/>
              <a:t>Encoder</a:t>
            </a:r>
            <a:r>
              <a:rPr lang="pt-BR" sz="2000" dirty="0"/>
              <a:t> Bidirecional</a:t>
            </a:r>
          </a:p>
          <a:p>
            <a:pPr marL="800044" lvl="1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pt-BR" sz="2000" dirty="0"/>
              <a:t>Modelos Linguísticos que representam o Estado da Arte em NLP.</a:t>
            </a:r>
          </a:p>
          <a:p>
            <a:pPr marL="800044" lvl="1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pt-BR" sz="2000" dirty="0"/>
              <a:t>Pesquisa do Google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pt-BR" sz="2000" dirty="0"/>
              <a:t>	</a:t>
            </a:r>
            <a:endParaRPr lang="pt-BR" sz="1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800" dirty="0"/>
              <a:t>Processamento em paralelo com uso intenso de </a:t>
            </a:r>
            <a:r>
              <a:rPr lang="pt-BR" sz="2800" dirty="0" err="1"/>
              <a:t>GPU’s</a:t>
            </a:r>
            <a:r>
              <a:rPr lang="pt-BR" sz="2800" dirty="0"/>
              <a:t> com muita memória!</a:t>
            </a:r>
          </a:p>
        </p:txBody>
      </p:sp>
    </p:spTree>
    <p:extLst>
      <p:ext uri="{BB962C8B-B14F-4D97-AF65-F5344CB8AC3E}">
        <p14:creationId xmlns:p14="http://schemas.microsoft.com/office/powerpoint/2010/main" val="186143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me do tema">
            <a:extLst>
              <a:ext uri="{FF2B5EF4-FFF2-40B4-BE49-F238E27FC236}">
                <a16:creationId xmlns:a16="http://schemas.microsoft.com/office/drawing/2014/main" id="{B5732BF9-74EE-43E8-AAA3-3A82C2DA5B8D}"/>
              </a:ext>
            </a:extLst>
          </p:cNvPr>
          <p:cNvSpPr txBox="1"/>
          <p:nvPr/>
        </p:nvSpPr>
        <p:spPr>
          <a:xfrm>
            <a:off x="254000" y="0"/>
            <a:ext cx="452338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10000">
                <a:solidFill>
                  <a:srgbClr val="FFDD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 defTabSz="828675" hangingPunct="0">
              <a:spcAft>
                <a:spcPts val="200"/>
              </a:spcAft>
              <a:defRPr/>
            </a:pPr>
            <a:r>
              <a:rPr lang="pt-PT" sz="2400" b="1" kern="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Attention!!!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FDC2DB7-2F58-40F5-A0C0-B5BDA1E2BB59}"/>
              </a:ext>
            </a:extLst>
          </p:cNvPr>
          <p:cNvSpPr txBox="1"/>
          <p:nvPr/>
        </p:nvSpPr>
        <p:spPr>
          <a:xfrm>
            <a:off x="3727762" y="12167"/>
            <a:ext cx="79693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044" lvl="1" indent="-342900">
              <a:buFont typeface="Wingdings" panose="05000000000000000000" pitchFamily="2" charset="2"/>
              <a:buChar char="Ø"/>
            </a:pPr>
            <a:endParaRPr lang="pt-B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Transformers e Bert são baseados no conceito de </a:t>
            </a:r>
            <a:r>
              <a:rPr lang="pt-BR" sz="2400" dirty="0" err="1"/>
              <a:t>Aten</a:t>
            </a:r>
            <a:r>
              <a:rPr lang="en-US" sz="2400" dirty="0" err="1"/>
              <a:t>ção</a:t>
            </a:r>
            <a:endParaRPr lang="pt-BR" sz="2400" dirty="0"/>
          </a:p>
          <a:p>
            <a:pPr marL="800044" lvl="1" indent="-342900">
              <a:buFont typeface="Wingdings" panose="05000000000000000000" pitchFamily="2" charset="2"/>
              <a:buChar char="Ø"/>
            </a:pPr>
            <a:r>
              <a:rPr lang="pt-BR" dirty="0" err="1"/>
              <a:t>Attention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need</a:t>
            </a:r>
            <a:r>
              <a:rPr lang="pt-BR" dirty="0"/>
              <a:t> (2017)</a:t>
            </a:r>
          </a:p>
        </p:txBody>
      </p:sp>
      <p:pic>
        <p:nvPicPr>
          <p:cNvPr id="1026" name="Picture 2" descr="Transformer architecture, self-attention | Kaggle">
            <a:extLst>
              <a:ext uri="{FF2B5EF4-FFF2-40B4-BE49-F238E27FC236}">
                <a16:creationId xmlns:a16="http://schemas.microsoft.com/office/drawing/2014/main" id="{AD8AD554-54E6-4B0F-90E1-350E3A766B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6"/>
          <a:stretch/>
        </p:blipFill>
        <p:spPr bwMode="auto">
          <a:xfrm>
            <a:off x="254000" y="1427613"/>
            <a:ext cx="5658175" cy="467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oogle Shape;565;p48">
            <a:extLst>
              <a:ext uri="{FF2B5EF4-FFF2-40B4-BE49-F238E27FC236}">
                <a16:creationId xmlns:a16="http://schemas.microsoft.com/office/drawing/2014/main" id="{1097549E-3122-4FA3-8472-480938587A0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79827" y="2137307"/>
            <a:ext cx="5806558" cy="2756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898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BNDES_PPT">
      <a:dk1>
        <a:srgbClr val="7B7B7B"/>
      </a:dk1>
      <a:lt1>
        <a:sysClr val="window" lastClr="FFFFFF"/>
      </a:lt1>
      <a:dk2>
        <a:srgbClr val="C9C9C9"/>
      </a:dk2>
      <a:lt2>
        <a:srgbClr val="FFFFFF"/>
      </a:lt2>
      <a:accent1>
        <a:srgbClr val="1E428B"/>
      </a:accent1>
      <a:accent2>
        <a:srgbClr val="009933"/>
      </a:accent2>
      <a:accent3>
        <a:srgbClr val="E75300"/>
      </a:accent3>
      <a:accent4>
        <a:srgbClr val="52BBB5"/>
      </a:accent4>
      <a:accent5>
        <a:srgbClr val="759CB8"/>
      </a:accent5>
      <a:accent6>
        <a:srgbClr val="65B32E"/>
      </a:accent6>
      <a:hlink>
        <a:srgbClr val="1E428B"/>
      </a:hlink>
      <a:folHlink>
        <a:srgbClr val="759CB8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11377</TotalTime>
  <Words>759</Words>
  <Application>Microsoft Office PowerPoint</Application>
  <PresentationFormat>Widescreen</PresentationFormat>
  <Paragraphs>126</Paragraphs>
  <Slides>12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Avenir Next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Rafaela Wiedemann</dc:creator>
  <cp:lastModifiedBy>Gustavo Martins</cp:lastModifiedBy>
  <cp:revision>1112</cp:revision>
  <dcterms:created xsi:type="dcterms:W3CDTF">2020-07-30T21:17:44Z</dcterms:created>
  <dcterms:modified xsi:type="dcterms:W3CDTF">2022-08-24T08:39:56Z</dcterms:modified>
</cp:coreProperties>
</file>