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D1B23-6DA3-4755-B868-06953FCCC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2780F-C1A6-4258-A6E7-587B1E7C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9D459-67FD-4109-A164-9FE502B3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E540B-BED1-495E-919C-3D0C4B9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C8E3C-32EB-4996-B363-E8B38F29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5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2B8B4-8D1D-4632-B0EC-FBB48B63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10A5-DFF2-47DB-82CE-4F12753C9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6E26B-54A9-485D-B2BC-C23B905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2E736-F9C0-4043-8226-ECAD8A48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2F2E1F-0182-4667-8E43-0560F09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4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44A277-D8A1-47DC-ACE8-230A0CAD9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CB8F2F-B268-4AF0-9C26-084384D6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9AB65-29C0-497D-BF6F-88D8E0A3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B9D17-2226-437A-95DB-E1EDA7A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83407-61F8-4B8C-A4A6-0207C04D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F52B8-BC65-472B-BB11-101E3DE4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6D3E5-9409-44F6-84E3-39142AC8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06C12-3013-4BDA-9470-DFF5451D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6DF37-9CB8-42F4-B217-23D81672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C229F-53DF-4406-807B-B8E6DD3C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2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19A72-7DBF-47AB-9D00-CFB48C12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3F438-2C4E-4BD9-ADED-8A65329B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15974-B3C7-4D10-9435-261A6D33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50F10-1E40-4AAC-B722-7868BE4C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0922D-41C7-442A-9D42-1A35FD93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7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F0F2-4C48-489A-BDA2-B5D09278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540B4-5257-439C-8501-AF69E698A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3CD709-54EB-4319-983C-B3ACBC39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858D33-E667-4BCD-9E72-86D65E44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281876-392C-4165-871E-46E104C1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10F69-A7CE-49FA-97F4-F3F59272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7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1B39B-9F10-4E24-BE1E-4B565748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653B36-09D1-45E3-A8E1-16EB755A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DD3EBB-F45A-4D75-801B-B9AEB336B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5FD2FA-1D15-4502-B2FF-5B5E92873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8C8916-A145-403B-A8F8-4401AF1C5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3934F3-32FE-43EF-B5A5-8DC54047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58CC7F-AD5B-48A9-9D79-DAEA51BA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7E3893-E5D9-4259-B4E1-315F8554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2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75CF1-7445-4B6E-BDF9-51698DDD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71CD09-11E4-4435-87F2-E669AE1F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F7F8E6-9EB5-417A-96B9-DAA63316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88806F-F8D2-4151-B8A2-7BDBCD1E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2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AD911-2863-4039-A99D-3517692A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15A8C-A8C9-40AF-8DC7-030F480A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A0E0BD-0F02-4A8C-A40F-1A594E8E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9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20029-7CAD-456D-A19C-C7D04462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4B0E9-F3CF-4416-8E11-318E0EA3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065737-FE82-4431-8897-0D59F7E63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A602C1-760C-42C3-B55A-9F2D465C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928AE4-BA76-4D24-8E23-35FB1598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2AE6A-A890-489F-AC0A-F467BA24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5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8CB16-9FE6-4C8D-ADD3-6E710C41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F5AFD5-C83F-471B-8B39-0FF664152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B9670-0518-4BF8-AC33-B85920BE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27831-8E1B-470F-A777-3A9E0E27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8CA35-4DBC-4BAF-97D1-B0B964F7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09749-C8B8-4697-A903-E7AC5F79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0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B2B7E4-D027-4BFF-8502-4B86EBC4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7CB66-0A78-426C-94BD-C3FEB0B8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69199-375D-4AA6-B9F2-FAD64F138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A12F-FA01-4156-888D-BE43E404EE32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E4708-E1D9-4F3E-82FE-2FCBB48E4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888F26-7C96-4549-BFCE-E3BB17463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91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6CB5DD-26C9-4CF8-B3D1-40E55BF7844A}"/>
              </a:ext>
            </a:extLst>
          </p:cNvPr>
          <p:cNvSpPr txBox="1"/>
          <p:nvPr/>
        </p:nvSpPr>
        <p:spPr>
          <a:xfrm>
            <a:off x="737118" y="2369976"/>
            <a:ext cx="990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At the party Thursday  night at Chateau Marmont, Cate Blanchet Smith barely made it up in the elevator.</a:t>
            </a:r>
            <a:endParaRPr lang="pt-BR" dirty="0"/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C09679D8-24FF-439B-811F-48C39845D170}"/>
              </a:ext>
            </a:extLst>
          </p:cNvPr>
          <p:cNvSpPr/>
          <p:nvPr/>
        </p:nvSpPr>
        <p:spPr>
          <a:xfrm rot="5400000">
            <a:off x="2291837" y="1920889"/>
            <a:ext cx="229142" cy="866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2E861798-8C5C-4718-AF5A-1E09261409E9}"/>
              </a:ext>
            </a:extLst>
          </p:cNvPr>
          <p:cNvSpPr/>
          <p:nvPr/>
        </p:nvSpPr>
        <p:spPr>
          <a:xfrm rot="5400000">
            <a:off x="3081817" y="2077210"/>
            <a:ext cx="229143" cy="553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32229AEB-5724-47F8-B4AF-08A4A80DDEB2}"/>
              </a:ext>
            </a:extLst>
          </p:cNvPr>
          <p:cNvSpPr/>
          <p:nvPr/>
        </p:nvSpPr>
        <p:spPr>
          <a:xfrm rot="5400000">
            <a:off x="4433364" y="1519744"/>
            <a:ext cx="229143" cy="1700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0F757BCB-630E-4C41-992D-648B8049B24B}"/>
              </a:ext>
            </a:extLst>
          </p:cNvPr>
          <p:cNvSpPr/>
          <p:nvPr/>
        </p:nvSpPr>
        <p:spPr>
          <a:xfrm rot="5400000">
            <a:off x="6338363" y="1423246"/>
            <a:ext cx="229143" cy="1852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3B949D-EB2B-43AE-AA94-91D005F691A7}"/>
              </a:ext>
            </a:extLst>
          </p:cNvPr>
          <p:cNvSpPr txBox="1"/>
          <p:nvPr/>
        </p:nvSpPr>
        <p:spPr>
          <a:xfrm>
            <a:off x="2147775" y="1887043"/>
            <a:ext cx="51726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Date</a:t>
            </a:r>
            <a:endParaRPr lang="pt-BR" sz="1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7BDCEB-18D8-4257-BEE4-AAB0E8B47EF4}"/>
              </a:ext>
            </a:extLst>
          </p:cNvPr>
          <p:cNvSpPr txBox="1"/>
          <p:nvPr/>
        </p:nvSpPr>
        <p:spPr>
          <a:xfrm>
            <a:off x="2937755" y="1887042"/>
            <a:ext cx="51726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Time</a:t>
            </a: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AF3566-9FE5-410A-B314-56A60AECA652}"/>
              </a:ext>
            </a:extLst>
          </p:cNvPr>
          <p:cNvSpPr txBox="1"/>
          <p:nvPr/>
        </p:nvSpPr>
        <p:spPr>
          <a:xfrm>
            <a:off x="4297323" y="1885399"/>
            <a:ext cx="73269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Location</a:t>
            </a:r>
            <a:endParaRPr lang="pt-BR" sz="1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65B87A-5ED5-4F81-BD94-7188D8292B92}"/>
              </a:ext>
            </a:extLst>
          </p:cNvPr>
          <p:cNvSpPr txBox="1"/>
          <p:nvPr/>
        </p:nvSpPr>
        <p:spPr>
          <a:xfrm>
            <a:off x="6086585" y="1885398"/>
            <a:ext cx="73269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Person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60092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Martins</dc:creator>
  <cp:lastModifiedBy>Gustavo Martins</cp:lastModifiedBy>
  <cp:revision>1</cp:revision>
  <dcterms:created xsi:type="dcterms:W3CDTF">2021-09-11T15:26:18Z</dcterms:created>
  <dcterms:modified xsi:type="dcterms:W3CDTF">2021-09-11T15:34:06Z</dcterms:modified>
</cp:coreProperties>
</file>