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D1B23-6DA3-4755-B868-06953FCCC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2780F-C1A6-4258-A6E7-587B1E7C9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09D459-67FD-4109-A164-9FE502B3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FE540B-BED1-495E-919C-3D0C4B9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C8E3C-32EB-4996-B363-E8B38F29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65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2B8B4-8D1D-4632-B0EC-FBB48B63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E610A5-DFF2-47DB-82CE-4F12753C9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B6E26B-54A9-485D-B2BC-C23B9059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62E736-F9C0-4043-8226-ECAD8A48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2F2E1F-0182-4667-8E43-0560F09E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44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44A277-D8A1-47DC-ACE8-230A0CAD9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CB8F2F-B268-4AF0-9C26-084384D6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B9AB65-29C0-497D-BF6F-88D8E0A3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5B9D17-2226-437A-95DB-E1EDA7A4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183407-61F8-4B8C-A4A6-0207C04D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F52B8-BC65-472B-BB11-101E3DE4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76D3E5-9409-44F6-84E3-39142AC8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306C12-3013-4BDA-9470-DFF5451D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E6DF37-9CB8-42F4-B217-23D81672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2C229F-53DF-4406-807B-B8E6DD3C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2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19A72-7DBF-47AB-9D00-CFB48C12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B3F438-2C4E-4BD9-ADED-8A65329B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15974-B3C7-4D10-9435-261A6D33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50F10-1E40-4AAC-B722-7868BE4C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0922D-41C7-442A-9D42-1A35FD93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77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3F0F2-4C48-489A-BDA2-B5D09278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540B4-5257-439C-8501-AF69E698A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3CD709-54EB-4319-983C-B3ACBC39C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858D33-E667-4BCD-9E72-86D65E44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281876-392C-4165-871E-46E104C1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010F69-A7CE-49FA-97F4-F3F59272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37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1B39B-9F10-4E24-BE1E-4B565748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653B36-09D1-45E3-A8E1-16EB755A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DD3EBB-F45A-4D75-801B-B9AEB336B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5FD2FA-1D15-4502-B2FF-5B5E92873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A8C8916-A145-403B-A8F8-4401AF1C5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3934F3-32FE-43EF-B5A5-8DC54047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58CC7F-AD5B-48A9-9D79-DAEA51BA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7E3893-E5D9-4259-B4E1-315F8554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2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75CF1-7445-4B6E-BDF9-51698DDD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71CD09-11E4-4435-87F2-E669AE1F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F7F8E6-9EB5-417A-96B9-DAA63316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88806F-F8D2-4151-B8A2-7BDBCD1E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2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9AD911-2863-4039-A99D-3517692A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215A8C-A8C9-40AF-8DC7-030F480A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A0E0BD-0F02-4A8C-A40F-1A594E8E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79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20029-7CAD-456D-A19C-C7D04462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4B0E9-F3CF-4416-8E11-318E0EA3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065737-FE82-4431-8897-0D59F7E63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A602C1-760C-42C3-B55A-9F2D465C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928AE4-BA76-4D24-8E23-35FB1598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02AE6A-A890-489F-AC0A-F467BA24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45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8CB16-9FE6-4C8D-ADD3-6E710C41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BF5AFD5-C83F-471B-8B39-0FF664152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1B9670-0518-4BF8-AC33-B85920BE5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27831-8E1B-470F-A777-3A9E0E27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A12F-FA01-4156-888D-BE43E404EE3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8CA35-4DBC-4BAF-97D1-B0B964F7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209749-C8B8-4697-A903-E7AC5F79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0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B2B7E4-D027-4BFF-8502-4B86EBC4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B7CB66-0A78-426C-94BD-C3FEB0B80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69199-375D-4AA6-B9F2-FAD64F138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A12F-FA01-4156-888D-BE43E404EE32}" type="datetimeFigureOut">
              <a:rPr lang="pt-BR" smtClean="0"/>
              <a:t>16/09/2021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1E4708-E1D9-4F3E-82FE-2FCBB48E4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888F26-7C96-4549-BFCE-E3BB17463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105C-8B18-4516-8EAC-CBFAF2E3B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91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AD4B350-A6BE-4148-AE14-4E7367932B3F}"/>
              </a:ext>
            </a:extLst>
          </p:cNvPr>
          <p:cNvGrpSpPr/>
          <p:nvPr/>
        </p:nvGrpSpPr>
        <p:grpSpPr>
          <a:xfrm>
            <a:off x="737118" y="481719"/>
            <a:ext cx="9904956" cy="853910"/>
            <a:chOff x="737118" y="481719"/>
            <a:chExt cx="9904956" cy="853910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1A6CB5DD-26C9-4CF8-B3D1-40E55BF7844A}"/>
                </a:ext>
              </a:extLst>
            </p:cNvPr>
            <p:cNvSpPr txBox="1"/>
            <p:nvPr/>
          </p:nvSpPr>
          <p:spPr>
            <a:xfrm>
              <a:off x="737118" y="966297"/>
              <a:ext cx="9904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At the party Thursday  night at Chateau Marmont, Cate Blanchet Smith barely made it up in the elevator.</a:t>
              </a:r>
              <a:endParaRPr lang="pt-BR" dirty="0"/>
            </a:p>
          </p:txBody>
        </p:sp>
        <p:sp>
          <p:nvSpPr>
            <p:cNvPr id="5" name="Chave Esquerda 4">
              <a:extLst>
                <a:ext uri="{FF2B5EF4-FFF2-40B4-BE49-F238E27FC236}">
                  <a16:creationId xmlns:a16="http://schemas.microsoft.com/office/drawing/2014/main" id="{C09679D8-24FF-439B-811F-48C39845D170}"/>
                </a:ext>
              </a:extLst>
            </p:cNvPr>
            <p:cNvSpPr/>
            <p:nvPr/>
          </p:nvSpPr>
          <p:spPr>
            <a:xfrm rot="5400000">
              <a:off x="2291837" y="517210"/>
              <a:ext cx="229142" cy="86609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Esquerda 5">
              <a:extLst>
                <a:ext uri="{FF2B5EF4-FFF2-40B4-BE49-F238E27FC236}">
                  <a16:creationId xmlns:a16="http://schemas.microsoft.com/office/drawing/2014/main" id="{2E861798-8C5C-4718-AF5A-1E09261409E9}"/>
                </a:ext>
              </a:extLst>
            </p:cNvPr>
            <p:cNvSpPr/>
            <p:nvPr/>
          </p:nvSpPr>
          <p:spPr>
            <a:xfrm rot="5400000">
              <a:off x="3081817" y="673531"/>
              <a:ext cx="229143" cy="55345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have Esquerda 6">
              <a:extLst>
                <a:ext uri="{FF2B5EF4-FFF2-40B4-BE49-F238E27FC236}">
                  <a16:creationId xmlns:a16="http://schemas.microsoft.com/office/drawing/2014/main" id="{32229AEB-5724-47F8-B4AF-08A4A80DDEB2}"/>
                </a:ext>
              </a:extLst>
            </p:cNvPr>
            <p:cNvSpPr/>
            <p:nvPr/>
          </p:nvSpPr>
          <p:spPr>
            <a:xfrm rot="5400000">
              <a:off x="4433364" y="116065"/>
              <a:ext cx="229143" cy="17004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have Esquerda 7">
              <a:extLst>
                <a:ext uri="{FF2B5EF4-FFF2-40B4-BE49-F238E27FC236}">
                  <a16:creationId xmlns:a16="http://schemas.microsoft.com/office/drawing/2014/main" id="{0F757BCB-630E-4C41-992D-648B8049B24B}"/>
                </a:ext>
              </a:extLst>
            </p:cNvPr>
            <p:cNvSpPr/>
            <p:nvPr/>
          </p:nvSpPr>
          <p:spPr>
            <a:xfrm rot="5400000">
              <a:off x="6338363" y="19567"/>
              <a:ext cx="229143" cy="185286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43B949D-EB2B-43AE-AA94-91D005F691A7}"/>
                </a:ext>
              </a:extLst>
            </p:cNvPr>
            <p:cNvSpPr txBox="1"/>
            <p:nvPr/>
          </p:nvSpPr>
          <p:spPr>
            <a:xfrm>
              <a:off x="2147775" y="483364"/>
              <a:ext cx="517265" cy="2769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Date</a:t>
              </a:r>
              <a:endParaRPr lang="pt-BR" sz="1200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97BDCEB-18D8-4257-BEE4-AAB0E8B47EF4}"/>
                </a:ext>
              </a:extLst>
            </p:cNvPr>
            <p:cNvSpPr txBox="1"/>
            <p:nvPr/>
          </p:nvSpPr>
          <p:spPr>
            <a:xfrm>
              <a:off x="2937755" y="483363"/>
              <a:ext cx="517265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Time</a:t>
              </a:r>
              <a:endParaRPr lang="pt-BR" sz="1200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6AF3566-9FE5-410A-B314-56A60AECA652}"/>
                </a:ext>
              </a:extLst>
            </p:cNvPr>
            <p:cNvSpPr txBox="1"/>
            <p:nvPr/>
          </p:nvSpPr>
          <p:spPr>
            <a:xfrm>
              <a:off x="4297323" y="481720"/>
              <a:ext cx="732697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Location</a:t>
              </a:r>
              <a:endParaRPr lang="pt-BR" sz="1200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665B87A-5ED5-4F81-BD94-7188D8292B92}"/>
                </a:ext>
              </a:extLst>
            </p:cNvPr>
            <p:cNvSpPr txBox="1"/>
            <p:nvPr/>
          </p:nvSpPr>
          <p:spPr>
            <a:xfrm>
              <a:off x="6086585" y="481719"/>
              <a:ext cx="732697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Person</a:t>
              </a:r>
              <a:endParaRPr lang="pt-BR" sz="1200" dirty="0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579067-60FD-4E18-9E6E-09EAF003F764}"/>
              </a:ext>
            </a:extLst>
          </p:cNvPr>
          <p:cNvSpPr txBox="1"/>
          <p:nvPr/>
        </p:nvSpPr>
        <p:spPr>
          <a:xfrm>
            <a:off x="794084" y="2152361"/>
            <a:ext cx="803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Etonogestrel</a:t>
            </a:r>
            <a:r>
              <a:rPr lang="en-US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may interact with the following medications: acetaminophen (Tylenol), antibiotics …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FC07F7C-66F6-48E3-82D3-C94376C22988}"/>
              </a:ext>
            </a:extLst>
          </p:cNvPr>
          <p:cNvSpPr txBox="1"/>
          <p:nvPr/>
        </p:nvSpPr>
        <p:spPr>
          <a:xfrm>
            <a:off x="463258" y="3461419"/>
            <a:ext cx="40404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dirty="0">
                <a:effectLst/>
                <a:latin typeface="Courier New" panose="02070309020205020404" pitchFamily="49" charset="0"/>
              </a:rPr>
              <a:t>['[CLS]’, </a:t>
            </a:r>
          </a:p>
          <a:p>
            <a:r>
              <a:rPr lang="pt-BR" sz="1200" b="0" i="0" dirty="0">
                <a:effectLst/>
                <a:latin typeface="Courier New" panose="02070309020205020404" pitchFamily="49" charset="0"/>
              </a:rPr>
              <a:t>'Eton’,'##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og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’,'##est’,'##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rel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’, </a:t>
            </a:r>
          </a:p>
          <a:p>
            <a:r>
              <a:rPr lang="pt-BR" sz="12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may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’, </a:t>
            </a:r>
          </a:p>
          <a:p>
            <a:r>
              <a:rPr lang="pt-BR" sz="12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interact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’, </a:t>
            </a:r>
          </a:p>
          <a:p>
            <a:r>
              <a:rPr lang="pt-BR" sz="12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with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’, </a:t>
            </a:r>
          </a:p>
          <a:p>
            <a:r>
              <a:rPr lang="pt-BR" sz="12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the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’, </a:t>
            </a:r>
          </a:p>
          <a:p>
            <a:r>
              <a:rPr lang="pt-BR" sz="12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following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’, </a:t>
            </a:r>
          </a:p>
          <a:p>
            <a:r>
              <a:rPr lang="pt-BR" sz="12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medications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’,':’, </a:t>
            </a:r>
          </a:p>
          <a:p>
            <a:r>
              <a:rPr lang="pt-BR" sz="1200" b="0" i="0" dirty="0">
                <a:effectLst/>
                <a:latin typeface="Courier New" panose="02070309020205020404" pitchFamily="49" charset="0"/>
              </a:rPr>
              <a:t>'ace', '##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tam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', '##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ino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','##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phe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','##n’,</a:t>
            </a:r>
          </a:p>
          <a:p>
            <a:r>
              <a:rPr lang="pt-BR" sz="1200" b="0" i="0" dirty="0">
                <a:effectLst/>
                <a:latin typeface="Courier New" panose="02070309020205020404" pitchFamily="49" charset="0"/>
              </a:rPr>
              <a:t>'(‘,'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Ty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', '##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len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', '##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ol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’,')’,',’, </a:t>
            </a:r>
          </a:p>
          <a:p>
            <a:r>
              <a:rPr lang="pt-BR" sz="12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anti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', '##</a:t>
            </a:r>
            <a:r>
              <a:rPr lang="pt-BR" sz="1200" b="0" i="0" dirty="0" err="1">
                <a:effectLst/>
                <a:latin typeface="Courier New" panose="02070309020205020404" pitchFamily="49" charset="0"/>
              </a:rPr>
              <a:t>biotics</a:t>
            </a:r>
            <a:r>
              <a:rPr lang="pt-BR" sz="1200" b="0" i="0" dirty="0">
                <a:effectLst/>
                <a:latin typeface="Courier New" panose="02070309020205020404" pitchFamily="49" charset="0"/>
              </a:rPr>
              <a:t>’,...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5E1C1B-FB86-4D00-BFD8-63774FF34BDA}"/>
              </a:ext>
            </a:extLst>
          </p:cNvPr>
          <p:cNvSpPr txBox="1"/>
          <p:nvPr/>
        </p:nvSpPr>
        <p:spPr>
          <a:xfrm>
            <a:off x="5205657" y="3461419"/>
            <a:ext cx="532860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[(0, 0), </a:t>
            </a:r>
          </a:p>
          <a:p>
            <a:r>
              <a:rPr lang="pt-BR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(0, 4), (4, 6), (6, 9), (9, 12), </a:t>
            </a:r>
          </a:p>
          <a:p>
            <a:r>
              <a:rPr lang="pt-BR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(13, 16), </a:t>
            </a:r>
          </a:p>
          <a:p>
            <a:r>
              <a:rPr lang="pt-BR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(17, 25), </a:t>
            </a:r>
          </a:p>
          <a:p>
            <a:r>
              <a:rPr lang="pt-BR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(26, 30), </a:t>
            </a:r>
          </a:p>
          <a:p>
            <a:r>
              <a:rPr lang="pt-BR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(31, 34), </a:t>
            </a:r>
          </a:p>
          <a:p>
            <a:r>
              <a:rPr lang="pt-BR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(35, 44), </a:t>
            </a:r>
          </a:p>
          <a:p>
            <a:r>
              <a:rPr lang="pt-BR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(45, 56),(56, 57), </a:t>
            </a:r>
          </a:p>
          <a:p>
            <a:r>
              <a:rPr lang="pt-BR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(58, 61),(61, 64), (64, 67), (67, 70), (70, 71), </a:t>
            </a:r>
          </a:p>
          <a:p>
            <a:r>
              <a:rPr lang="pt-BR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(72, 73),(73, 75),(75, 78),(78, 80),(80, 81),(81, 82),</a:t>
            </a:r>
          </a:p>
          <a:p>
            <a:r>
              <a:rPr lang="pt-BR" sz="12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(83, 87),... </a:t>
            </a:r>
            <a:endParaRPr lang="pt-B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0C97E9-7443-4FE6-BBF9-A08AA1083E14}"/>
              </a:ext>
            </a:extLst>
          </p:cNvPr>
          <p:cNvSpPr txBox="1"/>
          <p:nvPr/>
        </p:nvSpPr>
        <p:spPr>
          <a:xfrm>
            <a:off x="1411705" y="3022616"/>
            <a:ext cx="751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Tokens</a:t>
            </a:r>
            <a:endParaRPr lang="pt-BR" sz="16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EED6937-6BB4-461D-96F4-1378625A1492}"/>
              </a:ext>
            </a:extLst>
          </p:cNvPr>
          <p:cNvSpPr txBox="1"/>
          <p:nvPr/>
        </p:nvSpPr>
        <p:spPr>
          <a:xfrm>
            <a:off x="6557411" y="3022616"/>
            <a:ext cx="7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Offsets</a:t>
            </a:r>
            <a:endParaRPr lang="pt-BR" sz="16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5C1B7F2-843F-4A18-820B-AA1AD27B44BC}"/>
              </a:ext>
            </a:extLst>
          </p:cNvPr>
          <p:cNvSpPr/>
          <p:nvPr/>
        </p:nvSpPr>
        <p:spPr>
          <a:xfrm>
            <a:off x="537411" y="3684444"/>
            <a:ext cx="3088105" cy="233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0798851-058E-4BDD-8575-DB612BF3B339}"/>
              </a:ext>
            </a:extLst>
          </p:cNvPr>
          <p:cNvSpPr/>
          <p:nvPr/>
        </p:nvSpPr>
        <p:spPr>
          <a:xfrm>
            <a:off x="5269832" y="3668400"/>
            <a:ext cx="3713747" cy="23390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4A9287BD-6BF0-45D0-AE2B-816AAEF5F46D}"/>
              </a:ext>
            </a:extLst>
          </p:cNvPr>
          <p:cNvCxnSpPr>
            <a:cxnSpLocks/>
          </p:cNvCxnSpPr>
          <p:nvPr/>
        </p:nvCxnSpPr>
        <p:spPr>
          <a:xfrm>
            <a:off x="4297323" y="3792729"/>
            <a:ext cx="675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67D1B567-1B73-44EB-A655-E63F8DBC0E49}"/>
              </a:ext>
            </a:extLst>
          </p:cNvPr>
          <p:cNvSpPr/>
          <p:nvPr/>
        </p:nvSpPr>
        <p:spPr>
          <a:xfrm>
            <a:off x="537411" y="4957165"/>
            <a:ext cx="3900850" cy="233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DFCE00C-EC22-454B-BDCA-791A0AC8E900}"/>
              </a:ext>
            </a:extLst>
          </p:cNvPr>
          <p:cNvSpPr/>
          <p:nvPr/>
        </p:nvSpPr>
        <p:spPr>
          <a:xfrm>
            <a:off x="5422232" y="4957164"/>
            <a:ext cx="4443663" cy="23390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6849A74-80E9-4393-B79B-6C43A20FED7D}"/>
              </a:ext>
            </a:extLst>
          </p:cNvPr>
          <p:cNvCxnSpPr>
            <a:cxnSpLocks/>
          </p:cNvCxnSpPr>
          <p:nvPr/>
        </p:nvCxnSpPr>
        <p:spPr>
          <a:xfrm>
            <a:off x="4756484" y="5097535"/>
            <a:ext cx="5048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D3F839BF-314B-45E7-9E77-4F959671B0BB}"/>
              </a:ext>
            </a:extLst>
          </p:cNvPr>
          <p:cNvSpPr/>
          <p:nvPr/>
        </p:nvSpPr>
        <p:spPr>
          <a:xfrm>
            <a:off x="4143444" y="2546274"/>
            <a:ext cx="476681" cy="546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7F27150-C3B8-4556-8ED8-BE0FCD83F4F8}"/>
              </a:ext>
            </a:extLst>
          </p:cNvPr>
          <p:cNvSpPr txBox="1"/>
          <p:nvPr/>
        </p:nvSpPr>
        <p:spPr>
          <a:xfrm>
            <a:off x="4496604" y="2528100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Tokenizer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09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A74E530-9496-4FF3-A86C-60A5B1E8CBEB}"/>
              </a:ext>
            </a:extLst>
          </p:cNvPr>
          <p:cNvSpPr txBox="1"/>
          <p:nvPr/>
        </p:nvSpPr>
        <p:spPr>
          <a:xfrm>
            <a:off x="1882980" y="2418682"/>
            <a:ext cx="2833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i="0" dirty="0">
                <a:effectLst/>
                <a:latin typeface="Courier New" panose="02070309020205020404" pitchFamily="49" charset="0"/>
              </a:rPr>
              <a:t>['[CLS]’, </a:t>
            </a:r>
          </a:p>
          <a:p>
            <a:r>
              <a:rPr lang="pt-BR" sz="1400" b="0" i="0" dirty="0">
                <a:effectLst/>
                <a:latin typeface="Courier New" panose="02070309020205020404" pitchFamily="49" charset="0"/>
              </a:rPr>
              <a:t>'H', '.', 'E’, </a:t>
            </a:r>
          </a:p>
          <a:p>
            <a:r>
              <a:rPr lang="pt-BR" sz="1400" b="0" i="0" dirty="0">
                <a:effectLst/>
                <a:latin typeface="Courier New" panose="02070309020205020404" pitchFamily="49" charset="0"/>
              </a:rPr>
              <a:t>'Muse', '##</a:t>
            </a:r>
            <a:r>
              <a:rPr lang="pt-BR" sz="1400" b="0" i="0" dirty="0" err="1">
                <a:effectLst/>
                <a:latin typeface="Courier New" panose="02070309020205020404" pitchFamily="49" charset="0"/>
              </a:rPr>
              <a:t>ven</a:t>
            </a:r>
            <a:r>
              <a:rPr lang="pt-BR" sz="1400" b="0" i="0" dirty="0">
                <a:effectLst/>
                <a:latin typeface="Courier New" panose="02070309020205020404" pitchFamily="49" charset="0"/>
              </a:rPr>
              <a:t>', '##i’, </a:t>
            </a:r>
          </a:p>
          <a:p>
            <a:r>
              <a:rPr lang="pt-BR" sz="14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pt-BR" sz="1400" b="0" i="0" dirty="0" err="1">
                <a:effectLst/>
                <a:latin typeface="Courier New" panose="02070309020205020404" pitchFamily="49" charset="0"/>
              </a:rPr>
              <a:t>says</a:t>
            </a:r>
            <a:r>
              <a:rPr lang="pt-BR" sz="1400" b="0" i="0" dirty="0">
                <a:effectLst/>
                <a:latin typeface="Courier New" panose="02070309020205020404" pitchFamily="49" charset="0"/>
              </a:rPr>
              <a:t>’, </a:t>
            </a:r>
          </a:p>
          <a:p>
            <a:r>
              <a:rPr lang="pt-BR" sz="14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pt-BR" sz="1400" b="0" i="0" dirty="0" err="1">
                <a:effectLst/>
                <a:latin typeface="Courier New" panose="02070309020205020404" pitchFamily="49" charset="0"/>
              </a:rPr>
              <a:t>we</a:t>
            </a:r>
            <a:r>
              <a:rPr lang="pt-BR" sz="1400" b="0" i="0" dirty="0">
                <a:effectLst/>
                <a:latin typeface="Courier New" panose="02070309020205020404" pitchFamily="49" charset="0"/>
              </a:rPr>
              <a:t>’, </a:t>
            </a:r>
          </a:p>
          <a:p>
            <a:r>
              <a:rPr lang="pt-BR" sz="14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pt-BR" sz="1400" b="0" i="0" dirty="0" err="1">
                <a:effectLst/>
                <a:latin typeface="Courier New" panose="02070309020205020404" pitchFamily="49" charset="0"/>
              </a:rPr>
              <a:t>should</a:t>
            </a:r>
            <a:r>
              <a:rPr lang="pt-BR" sz="1400" b="0" i="0" dirty="0">
                <a:effectLst/>
                <a:latin typeface="Courier New" panose="02070309020205020404" pitchFamily="49" charset="0"/>
              </a:rPr>
              <a:t>’, </a:t>
            </a:r>
          </a:p>
          <a:p>
            <a:r>
              <a:rPr lang="pt-BR" sz="14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pt-BR" sz="1400" b="0" i="0" dirty="0" err="1">
                <a:effectLst/>
                <a:latin typeface="Courier New" panose="02070309020205020404" pitchFamily="49" charset="0"/>
              </a:rPr>
              <a:t>not</a:t>
            </a:r>
            <a:r>
              <a:rPr lang="pt-BR" sz="1400" b="0" i="0" dirty="0">
                <a:effectLst/>
                <a:latin typeface="Courier New" panose="02070309020205020404" pitchFamily="49" charset="0"/>
              </a:rPr>
              <a:t>’, </a:t>
            </a:r>
          </a:p>
          <a:p>
            <a:r>
              <a:rPr lang="pt-BR" sz="14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pt-BR" sz="1400" b="0" i="0" dirty="0" err="1">
                <a:effectLst/>
                <a:latin typeface="Courier New" panose="02070309020205020404" pitchFamily="49" charset="0"/>
              </a:rPr>
              <a:t>plan</a:t>
            </a:r>
            <a:r>
              <a:rPr lang="pt-BR" sz="1400" b="0" i="0" dirty="0">
                <a:effectLst/>
                <a:latin typeface="Courier New" panose="02070309020205020404" pitchFamily="49" charset="0"/>
              </a:rPr>
              <a:t>’, ...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998323-DE96-4B76-AB95-84F6C8A33DB6}"/>
              </a:ext>
            </a:extLst>
          </p:cNvPr>
          <p:cNvSpPr txBox="1"/>
          <p:nvPr/>
        </p:nvSpPr>
        <p:spPr>
          <a:xfrm>
            <a:off x="6168184" y="2418682"/>
            <a:ext cx="31763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[(0, 0),</a:t>
            </a:r>
            <a:br>
              <a:rPr lang="pt-BR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</a:br>
            <a:r>
              <a:rPr lang="pt-BR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(0, 1), (1, 2), (2, 3), </a:t>
            </a:r>
            <a:br>
              <a:rPr lang="pt-BR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</a:br>
            <a:r>
              <a:rPr lang="pt-BR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(0, 4), (4, 7), (7, 8), </a:t>
            </a:r>
          </a:p>
          <a:p>
            <a:r>
              <a:rPr lang="pt-BR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(0, 4), </a:t>
            </a:r>
          </a:p>
          <a:p>
            <a:r>
              <a:rPr lang="pt-BR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(0, 2), </a:t>
            </a:r>
          </a:p>
          <a:p>
            <a:r>
              <a:rPr lang="pt-BR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(0, 6), </a:t>
            </a:r>
          </a:p>
          <a:p>
            <a:r>
              <a:rPr lang="pt-BR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pt-BR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(0, 3), </a:t>
            </a:r>
          </a:p>
          <a:p>
            <a:r>
              <a:rPr lang="pt-BR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(0, 4), ...</a:t>
            </a:r>
            <a:endParaRPr lang="pt-BR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F40343-45EC-4099-AFA3-6196F4C90D74}"/>
              </a:ext>
            </a:extLst>
          </p:cNvPr>
          <p:cNvSpPr txBox="1"/>
          <p:nvPr/>
        </p:nvSpPr>
        <p:spPr>
          <a:xfrm>
            <a:off x="3015911" y="1979879"/>
            <a:ext cx="75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Tokens</a:t>
            </a:r>
            <a:endParaRPr lang="pt-BR" sz="1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4337E5-29E2-4A76-A4E2-8B57A6220AA2}"/>
              </a:ext>
            </a:extLst>
          </p:cNvPr>
          <p:cNvSpPr txBox="1"/>
          <p:nvPr/>
        </p:nvSpPr>
        <p:spPr>
          <a:xfrm>
            <a:off x="7519937" y="1979879"/>
            <a:ext cx="772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Offsets</a:t>
            </a:r>
            <a:endParaRPr lang="pt-BR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C2E677-05D4-47C8-B379-8BAFC3457D1B}"/>
              </a:ext>
            </a:extLst>
          </p:cNvPr>
          <p:cNvSpPr/>
          <p:nvPr/>
        </p:nvSpPr>
        <p:spPr>
          <a:xfrm>
            <a:off x="1945146" y="2885784"/>
            <a:ext cx="2666959" cy="233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A2EBF40-8CF5-4BE1-92D2-9C62CDF3D146}"/>
              </a:ext>
            </a:extLst>
          </p:cNvPr>
          <p:cNvSpPr/>
          <p:nvPr/>
        </p:nvSpPr>
        <p:spPr>
          <a:xfrm>
            <a:off x="6254419" y="2885783"/>
            <a:ext cx="2632907" cy="23390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F82433B-431A-4C55-93B4-46A310566981}"/>
              </a:ext>
            </a:extLst>
          </p:cNvPr>
          <p:cNvCxnSpPr>
            <a:cxnSpLocks/>
          </p:cNvCxnSpPr>
          <p:nvPr/>
        </p:nvCxnSpPr>
        <p:spPr>
          <a:xfrm>
            <a:off x="4789511" y="3026154"/>
            <a:ext cx="863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17D72CF0-361E-4FB7-A185-1F0FB6A952F4}"/>
              </a:ext>
            </a:extLst>
          </p:cNvPr>
          <p:cNvSpPr/>
          <p:nvPr/>
        </p:nvSpPr>
        <p:spPr>
          <a:xfrm>
            <a:off x="5105970" y="1383222"/>
            <a:ext cx="476681" cy="5461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EFA740A-7C15-4DB3-B8E7-2D2FD0B2E94B}"/>
              </a:ext>
            </a:extLst>
          </p:cNvPr>
          <p:cNvSpPr txBox="1"/>
          <p:nvPr/>
        </p:nvSpPr>
        <p:spPr>
          <a:xfrm>
            <a:off x="5459130" y="1365048"/>
            <a:ext cx="106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Tokenizer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7339E34-D20F-40B5-BD7D-D86153B59E11}"/>
              </a:ext>
            </a:extLst>
          </p:cNvPr>
          <p:cNvSpPr txBox="1"/>
          <p:nvPr/>
        </p:nvSpPr>
        <p:spPr>
          <a:xfrm>
            <a:off x="2652963" y="614524"/>
            <a:ext cx="61320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Courier New" panose="02070309020205020404" pitchFamily="49" charset="0"/>
              </a:rPr>
              <a:t>['H.E', 'Museveni', 'says', 'we', 'should', 'not', 'plan’, ...]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03749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331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Martins</dc:creator>
  <cp:lastModifiedBy>Gustavo Martins</cp:lastModifiedBy>
  <cp:revision>4</cp:revision>
  <dcterms:created xsi:type="dcterms:W3CDTF">2021-09-11T15:26:18Z</dcterms:created>
  <dcterms:modified xsi:type="dcterms:W3CDTF">2021-09-16T08:53:40Z</dcterms:modified>
</cp:coreProperties>
</file>