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8" r:id="rId2"/>
    <p:sldId id="259"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6" r:id="rId18"/>
    <p:sldId id="277" r:id="rId19"/>
    <p:sldId id="278" r:id="rId20"/>
    <p:sldId id="279" r:id="rId21"/>
    <p:sldId id="275" r:id="rId22"/>
    <p:sldId id="280" r:id="rId23"/>
    <p:sldId id="290" r:id="rId24"/>
    <p:sldId id="281" r:id="rId25"/>
    <p:sldId id="282" r:id="rId26"/>
    <p:sldId id="283" r:id="rId27"/>
    <p:sldId id="284" r:id="rId28"/>
    <p:sldId id="285" r:id="rId29"/>
    <p:sldId id="288" r:id="rId30"/>
    <p:sldId id="28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E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6" autoAdjust="0"/>
  </p:normalViewPr>
  <p:slideViewPr>
    <p:cSldViewPr>
      <p:cViewPr>
        <p:scale>
          <a:sx n="93" d="100"/>
          <a:sy n="93" d="100"/>
        </p:scale>
        <p:origin x="-504"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ata\surveys\PISA\2012\oecd_clip\sex_dif.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ata\surveys\PISA\2012\oecd_clip\level_belgium_gender.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spPr>
            <a:ln w="28575">
              <a:noFill/>
            </a:ln>
          </c:spPr>
          <c:xVal>
            <c:numRef>
              <c:f>COV3!$E$2:$E$66</c:f>
              <c:numCache>
                <c:formatCode>General</c:formatCode>
                <c:ptCount val="65"/>
                <c:pt idx="0">
                  <c:v>0.29450266888864629</c:v>
                </c:pt>
                <c:pt idx="1">
                  <c:v>0.53991475296063851</c:v>
                </c:pt>
                <c:pt idx="2">
                  <c:v>0.21657162289555687</c:v>
                </c:pt>
                <c:pt idx="3">
                  <c:v>0.56729204295498603</c:v>
                </c:pt>
                <c:pt idx="4">
                  <c:v>0.42711751791720165</c:v>
                </c:pt>
                <c:pt idx="5">
                  <c:v>0.56691276795694545</c:v>
                </c:pt>
                <c:pt idx="6">
                  <c:v>0.58095722999279109</c:v>
                </c:pt>
                <c:pt idx="7">
                  <c:v>0.40719687745957589</c:v>
                </c:pt>
                <c:pt idx="8">
                  <c:v>0.18697038664010182</c:v>
                </c:pt>
                <c:pt idx="9">
                  <c:v>0.31833085547794643</c:v>
                </c:pt>
                <c:pt idx="10">
                  <c:v>0.49949136733446248</c:v>
                </c:pt>
                <c:pt idx="11">
                  <c:v>0.36033062102332297</c:v>
                </c:pt>
                <c:pt idx="12">
                  <c:v>0.53911547747774413</c:v>
                </c:pt>
                <c:pt idx="13">
                  <c:v>0.611665320574872</c:v>
                </c:pt>
                <c:pt idx="14">
                  <c:v>0.15899950308232971</c:v>
                </c:pt>
                <c:pt idx="15">
                  <c:v>0.19396528123783674</c:v>
                </c:pt>
                <c:pt idx="16">
                  <c:v>0.22886822522584147</c:v>
                </c:pt>
                <c:pt idx="17">
                  <c:v>7.301960861723987E-2</c:v>
                </c:pt>
                <c:pt idx="18">
                  <c:v>0.58070104159683966</c:v>
                </c:pt>
                <c:pt idx="19">
                  <c:v>0.20302772946884068</c:v>
                </c:pt>
                <c:pt idx="20">
                  <c:v>0.4176768625319745</c:v>
                </c:pt>
                <c:pt idx="21">
                  <c:v>0.4096643875659719</c:v>
                </c:pt>
                <c:pt idx="22">
                  <c:v>0.43545521907844598</c:v>
                </c:pt>
                <c:pt idx="23">
                  <c:v>0.69047134651030351</c:v>
                </c:pt>
                <c:pt idx="24">
                  <c:v>0.46994932400758627</c:v>
                </c:pt>
                <c:pt idx="25">
                  <c:v>0.25060808732628981</c:v>
                </c:pt>
                <c:pt idx="26">
                  <c:v>0.13758532268447976</c:v>
                </c:pt>
                <c:pt idx="27">
                  <c:v>0.47788792940046193</c:v>
                </c:pt>
                <c:pt idx="28">
                  <c:v>0.55450048253250761</c:v>
                </c:pt>
                <c:pt idx="29">
                  <c:v>0.34125593899626311</c:v>
                </c:pt>
                <c:pt idx="30">
                  <c:v>0.50090322088234718</c:v>
                </c:pt>
                <c:pt idx="31">
                  <c:v>0.39341092322793086</c:v>
                </c:pt>
                <c:pt idx="32">
                  <c:v>0.40127746697460942</c:v>
                </c:pt>
                <c:pt idx="33">
                  <c:v>0.32974625783074163</c:v>
                </c:pt>
                <c:pt idx="34">
                  <c:v>0.4390819057642405</c:v>
                </c:pt>
                <c:pt idx="35">
                  <c:v>0.31933865637674963</c:v>
                </c:pt>
                <c:pt idx="36">
                  <c:v>0.34153426979892287</c:v>
                </c:pt>
                <c:pt idx="37">
                  <c:v>0.23995302984774391</c:v>
                </c:pt>
                <c:pt idx="38">
                  <c:v>0.32656019952888926</c:v>
                </c:pt>
                <c:pt idx="39">
                  <c:v>0.45061946636414907</c:v>
                </c:pt>
                <c:pt idx="40">
                  <c:v>0.34221507177557536</c:v>
                </c:pt>
                <c:pt idx="41">
                  <c:v>0.619663370016304</c:v>
                </c:pt>
                <c:pt idx="42">
                  <c:v>0.1050762959325369</c:v>
                </c:pt>
                <c:pt idx="43">
                  <c:v>0.21418300262688911</c:v>
                </c:pt>
                <c:pt idx="44">
                  <c:v>0.54942301290745366</c:v>
                </c:pt>
                <c:pt idx="45">
                  <c:v>0.52380623222975831</c:v>
                </c:pt>
                <c:pt idx="46">
                  <c:v>0.15862905748923709</c:v>
                </c:pt>
                <c:pt idx="47">
                  <c:v>0.30965648135943952</c:v>
                </c:pt>
                <c:pt idx="48">
                  <c:v>0.54807492563463911</c:v>
                </c:pt>
                <c:pt idx="49">
                  <c:v>0.55532882202103984</c:v>
                </c:pt>
                <c:pt idx="50">
                  <c:v>0.43857895212198889</c:v>
                </c:pt>
                <c:pt idx="51">
                  <c:v>0.5701810480396603</c:v>
                </c:pt>
                <c:pt idx="52">
                  <c:v>0.27552435753980237</c:v>
                </c:pt>
                <c:pt idx="53">
                  <c:v>0.34372954783996607</c:v>
                </c:pt>
                <c:pt idx="54">
                  <c:v>0.41126060308543333</c:v>
                </c:pt>
                <c:pt idx="55">
                  <c:v>0.44953259031582615</c:v>
                </c:pt>
                <c:pt idx="56">
                  <c:v>0.63596373733246392</c:v>
                </c:pt>
                <c:pt idx="57">
                  <c:v>0.16037943330563514</c:v>
                </c:pt>
                <c:pt idx="58">
                  <c:v>0.35259502396328685</c:v>
                </c:pt>
                <c:pt idx="59">
                  <c:v>0.40242600926597155</c:v>
                </c:pt>
                <c:pt idx="60">
                  <c:v>0.61289251424061131</c:v>
                </c:pt>
                <c:pt idx="61">
                  <c:v>0.42919466773912152</c:v>
                </c:pt>
                <c:pt idx="62">
                  <c:v>0.55306248330474017</c:v>
                </c:pt>
                <c:pt idx="63">
                  <c:v>0.41626381421608122</c:v>
                </c:pt>
                <c:pt idx="64">
                  <c:v>0.23998256014812555</c:v>
                </c:pt>
              </c:numCache>
            </c:numRef>
          </c:xVal>
          <c:yVal>
            <c:numRef>
              <c:f>COV3!$F$2:$F$66</c:f>
              <c:numCache>
                <c:formatCode>General</c:formatCode>
                <c:ptCount val="65"/>
                <c:pt idx="0">
                  <c:v>0.67881525354508587</c:v>
                </c:pt>
                <c:pt idx="1">
                  <c:v>0.90014673165046633</c:v>
                </c:pt>
                <c:pt idx="2">
                  <c:v>0.77332310473774091</c:v>
                </c:pt>
                <c:pt idx="3">
                  <c:v>0.86882339868539304</c:v>
                </c:pt>
                <c:pt idx="4">
                  <c:v>0.90428683132073651</c:v>
                </c:pt>
                <c:pt idx="5">
                  <c:v>0.91354396587641973</c:v>
                </c:pt>
                <c:pt idx="6">
                  <c:v>0.90251590878965848</c:v>
                </c:pt>
                <c:pt idx="7">
                  <c:v>0.84463812940684468</c:v>
                </c:pt>
                <c:pt idx="8">
                  <c:v>0.64966739887349922</c:v>
                </c:pt>
                <c:pt idx="9">
                  <c:v>0.77342239188607786</c:v>
                </c:pt>
                <c:pt idx="10">
                  <c:v>0.84314328320358845</c:v>
                </c:pt>
                <c:pt idx="11">
                  <c:v>0.84684651918043063</c:v>
                </c:pt>
                <c:pt idx="12">
                  <c:v>0.88007636613628359</c:v>
                </c:pt>
                <c:pt idx="13">
                  <c:v>0.9379129018384198</c:v>
                </c:pt>
                <c:pt idx="14">
                  <c:v>0.64424416814648744</c:v>
                </c:pt>
                <c:pt idx="15">
                  <c:v>0.74906093382591454</c:v>
                </c:pt>
                <c:pt idx="16">
                  <c:v>0.68561184447595769</c:v>
                </c:pt>
                <c:pt idx="17">
                  <c:v>0.59603230125991835</c:v>
                </c:pt>
                <c:pt idx="18">
                  <c:v>0.916195815093651</c:v>
                </c:pt>
                <c:pt idx="19">
                  <c:v>0.71477259938707194</c:v>
                </c:pt>
                <c:pt idx="20">
                  <c:v>0.82219986801630163</c:v>
                </c:pt>
                <c:pt idx="21">
                  <c:v>0.91777496452216212</c:v>
                </c:pt>
                <c:pt idx="22">
                  <c:v>0.74975985387025423</c:v>
                </c:pt>
                <c:pt idx="23">
                  <c:v>0.93777938877673139</c:v>
                </c:pt>
                <c:pt idx="24">
                  <c:v>0.84774842430989172</c:v>
                </c:pt>
                <c:pt idx="25">
                  <c:v>0.68045212680505596</c:v>
                </c:pt>
                <c:pt idx="26">
                  <c:v>0.62523792079427454</c:v>
                </c:pt>
                <c:pt idx="27">
                  <c:v>0.90661283526867464</c:v>
                </c:pt>
                <c:pt idx="28">
                  <c:v>0.8684664482542277</c:v>
                </c:pt>
                <c:pt idx="29">
                  <c:v>0.96448435549844969</c:v>
                </c:pt>
                <c:pt idx="30">
                  <c:v>0.8630584388261473</c:v>
                </c:pt>
                <c:pt idx="31">
                  <c:v>0.84334833882063454</c:v>
                </c:pt>
                <c:pt idx="32">
                  <c:v>0.84967748791074105</c:v>
                </c:pt>
                <c:pt idx="33">
                  <c:v>0.74581754354325525</c:v>
                </c:pt>
                <c:pt idx="34">
                  <c:v>0.84723481767443976</c:v>
                </c:pt>
                <c:pt idx="35">
                  <c:v>0.7895817604322003</c:v>
                </c:pt>
                <c:pt idx="36">
                  <c:v>0.93040523854600654</c:v>
                </c:pt>
                <c:pt idx="37">
                  <c:v>0.66676379613365722</c:v>
                </c:pt>
                <c:pt idx="38">
                  <c:v>0.9014017470235377</c:v>
                </c:pt>
                <c:pt idx="39">
                  <c:v>0.84679524106201365</c:v>
                </c:pt>
                <c:pt idx="40">
                  <c:v>0.91297554977658335</c:v>
                </c:pt>
                <c:pt idx="41">
                  <c:v>0.95209110948966391</c:v>
                </c:pt>
                <c:pt idx="42">
                  <c:v>0.58186943340418706</c:v>
                </c:pt>
                <c:pt idx="43">
                  <c:v>0.72990230245714183</c:v>
                </c:pt>
                <c:pt idx="44">
                  <c:v>0.88924518456976154</c:v>
                </c:pt>
                <c:pt idx="45">
                  <c:v>0.89320893737859941</c:v>
                </c:pt>
                <c:pt idx="46">
                  <c:v>0.69453010250775749</c:v>
                </c:pt>
                <c:pt idx="47">
                  <c:v>0.8152187440380394</c:v>
                </c:pt>
                <c:pt idx="48">
                  <c:v>0.77192277599035319</c:v>
                </c:pt>
                <c:pt idx="49">
                  <c:v>0.83384662446200819</c:v>
                </c:pt>
                <c:pt idx="50">
                  <c:v>0.92474653191451461</c:v>
                </c:pt>
                <c:pt idx="51">
                  <c:v>0.90334185741019934</c:v>
                </c:pt>
                <c:pt idx="52">
                  <c:v>0.73456856583390773</c:v>
                </c:pt>
                <c:pt idx="53">
                  <c:v>0.8917522058600662</c:v>
                </c:pt>
                <c:pt idx="54">
                  <c:v>0.81055797446462852</c:v>
                </c:pt>
                <c:pt idx="55">
                  <c:v>0.81123371109832332</c:v>
                </c:pt>
                <c:pt idx="56">
                  <c:v>0.90156569023956479</c:v>
                </c:pt>
                <c:pt idx="57">
                  <c:v>0.70415371668964233</c:v>
                </c:pt>
                <c:pt idx="58">
                  <c:v>0.84776854429158699</c:v>
                </c:pt>
                <c:pt idx="59">
                  <c:v>0.83017123166432216</c:v>
                </c:pt>
                <c:pt idx="60">
                  <c:v>0.93985623913694272</c:v>
                </c:pt>
                <c:pt idx="61">
                  <c:v>0.9090422615094037</c:v>
                </c:pt>
                <c:pt idx="62">
                  <c:v>0.89518869700541392</c:v>
                </c:pt>
                <c:pt idx="63">
                  <c:v>0.84891020609553403</c:v>
                </c:pt>
                <c:pt idx="64">
                  <c:v>0.82109687126715669</c:v>
                </c:pt>
              </c:numCache>
            </c:numRef>
          </c:yVal>
        </c:ser>
        <c:axId val="329101312"/>
        <c:axId val="329103232"/>
      </c:scatterChart>
      <c:valAx>
        <c:axId val="329101312"/>
        <c:scaling>
          <c:orientation val="minMax"/>
        </c:scaling>
        <c:axPos val="b"/>
        <c:title>
          <c:tx>
            <c:rich>
              <a:bodyPr/>
              <a:lstStyle/>
              <a:p>
                <a:pPr>
                  <a:defRPr sz="1400"/>
                </a:pPr>
                <a:r>
                  <a:rPr lang="en-US" sz="1400"/>
                  <a:t>Rho in Reading</a:t>
                </a:r>
              </a:p>
            </c:rich>
          </c:tx>
        </c:title>
        <c:numFmt formatCode="General" sourceLinked="1"/>
        <c:tickLblPos val="nextTo"/>
        <c:txPr>
          <a:bodyPr/>
          <a:lstStyle/>
          <a:p>
            <a:pPr>
              <a:defRPr sz="1400"/>
            </a:pPr>
            <a:endParaRPr lang="en-US"/>
          </a:p>
        </c:txPr>
        <c:crossAx val="329103232"/>
        <c:crosses val="autoZero"/>
        <c:crossBetween val="midCat"/>
      </c:valAx>
      <c:valAx>
        <c:axId val="329103232"/>
        <c:scaling>
          <c:orientation val="minMax"/>
        </c:scaling>
        <c:axPos val="l"/>
        <c:majorGridlines/>
        <c:title>
          <c:tx>
            <c:rich>
              <a:bodyPr rot="-5400000" vert="horz"/>
              <a:lstStyle/>
              <a:p>
                <a:pPr>
                  <a:defRPr sz="1400"/>
                </a:pPr>
                <a:r>
                  <a:rPr lang="en-US" sz="1400" dirty="0"/>
                  <a:t>Correlation between school </a:t>
                </a:r>
                <a:r>
                  <a:rPr lang="en-US" sz="1400" dirty="0" smtClean="0"/>
                  <a:t>means </a:t>
                </a:r>
                <a:r>
                  <a:rPr lang="en-US" sz="1400" dirty="0"/>
                  <a:t>by gender</a:t>
                </a:r>
              </a:p>
            </c:rich>
          </c:tx>
        </c:title>
        <c:numFmt formatCode="General" sourceLinked="1"/>
        <c:tickLblPos val="nextTo"/>
        <c:txPr>
          <a:bodyPr/>
          <a:lstStyle/>
          <a:p>
            <a:pPr>
              <a:defRPr sz="1400"/>
            </a:pPr>
            <a:endParaRPr lang="en-US"/>
          </a:p>
        </c:txPr>
        <c:crossAx val="329101312"/>
        <c:crosses val="autoZero"/>
        <c:crossBetween val="midCat"/>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'OUT2'!$D$1</c:f>
              <c:strCache>
                <c:ptCount val="1"/>
                <c:pt idx="0">
                  <c:v>Girls</c:v>
                </c:pt>
              </c:strCache>
            </c:strRef>
          </c:tx>
          <c:spPr>
            <a:solidFill>
              <a:srgbClr val="0070C0"/>
            </a:solidFill>
          </c:spPr>
          <c:cat>
            <c:strRef>
              <c:f>'OUT2'!$C$2:$C$9</c:f>
              <c:strCache>
                <c:ptCount val="8"/>
                <c:pt idx="0">
                  <c:v>Below 1</c:v>
                </c:pt>
                <c:pt idx="1">
                  <c:v>1B</c:v>
                </c:pt>
                <c:pt idx="2">
                  <c:v>1A</c:v>
                </c:pt>
                <c:pt idx="3">
                  <c:v>2</c:v>
                </c:pt>
                <c:pt idx="4">
                  <c:v>3</c:v>
                </c:pt>
                <c:pt idx="5">
                  <c:v>4</c:v>
                </c:pt>
                <c:pt idx="6">
                  <c:v>5</c:v>
                </c:pt>
                <c:pt idx="7">
                  <c:v>6</c:v>
                </c:pt>
              </c:strCache>
            </c:strRef>
          </c:cat>
          <c:val>
            <c:numRef>
              <c:f>'OUT2'!$D$2:$D$9</c:f>
              <c:numCache>
                <c:formatCode>General</c:formatCode>
                <c:ptCount val="8"/>
                <c:pt idx="0">
                  <c:v>0.62317268691065342</c:v>
                </c:pt>
                <c:pt idx="1">
                  <c:v>3.1982120520260375</c:v>
                </c:pt>
                <c:pt idx="2">
                  <c:v>9.8873090008775009</c:v>
                </c:pt>
                <c:pt idx="3">
                  <c:v>18.574392868216719</c:v>
                </c:pt>
                <c:pt idx="4">
                  <c:v>27.17581426638889</c:v>
                </c:pt>
                <c:pt idx="5">
                  <c:v>27.698959484062058</c:v>
                </c:pt>
                <c:pt idx="6">
                  <c:v>11.423017554560021</c:v>
                </c:pt>
                <c:pt idx="7">
                  <c:v>1.4191220869581278</c:v>
                </c:pt>
              </c:numCache>
            </c:numRef>
          </c:val>
        </c:ser>
        <c:ser>
          <c:idx val="1"/>
          <c:order val="1"/>
          <c:tx>
            <c:strRef>
              <c:f>'OUT2'!$E$1</c:f>
              <c:strCache>
                <c:ptCount val="1"/>
                <c:pt idx="0">
                  <c:v>Boys</c:v>
                </c:pt>
              </c:strCache>
            </c:strRef>
          </c:tx>
          <c:spPr>
            <a:solidFill>
              <a:schemeClr val="accent2"/>
            </a:solidFill>
          </c:spPr>
          <c:cat>
            <c:strRef>
              <c:f>'OUT2'!$C$2:$C$9</c:f>
              <c:strCache>
                <c:ptCount val="8"/>
                <c:pt idx="0">
                  <c:v>Below 1</c:v>
                </c:pt>
                <c:pt idx="1">
                  <c:v>1B</c:v>
                </c:pt>
                <c:pt idx="2">
                  <c:v>1A</c:v>
                </c:pt>
                <c:pt idx="3">
                  <c:v>2</c:v>
                </c:pt>
                <c:pt idx="4">
                  <c:v>3</c:v>
                </c:pt>
                <c:pt idx="5">
                  <c:v>4</c:v>
                </c:pt>
                <c:pt idx="6">
                  <c:v>5</c:v>
                </c:pt>
                <c:pt idx="7">
                  <c:v>6</c:v>
                </c:pt>
              </c:strCache>
            </c:strRef>
          </c:cat>
          <c:val>
            <c:numRef>
              <c:f>'OUT2'!$E$2:$E$9</c:f>
              <c:numCache>
                <c:formatCode>General</c:formatCode>
                <c:ptCount val="8"/>
                <c:pt idx="0">
                  <c:v>1.6502726512117505</c:v>
                </c:pt>
                <c:pt idx="1">
                  <c:v>6.2476762263512615</c:v>
                </c:pt>
                <c:pt idx="2">
                  <c:v>13.464759313928358</c:v>
                </c:pt>
                <c:pt idx="3">
                  <c:v>21.977656335108779</c:v>
                </c:pt>
                <c:pt idx="4">
                  <c:v>24.812432242626041</c:v>
                </c:pt>
                <c:pt idx="5">
                  <c:v>22.478009752543382</c:v>
                </c:pt>
                <c:pt idx="6">
                  <c:v>8.5343661424339512</c:v>
                </c:pt>
                <c:pt idx="7">
                  <c:v>0.83482733579644652</c:v>
                </c:pt>
              </c:numCache>
            </c:numRef>
          </c:val>
        </c:ser>
        <c:axId val="329273344"/>
        <c:axId val="329275264"/>
      </c:barChart>
      <c:catAx>
        <c:axId val="329273344"/>
        <c:scaling>
          <c:orientation val="minMax"/>
        </c:scaling>
        <c:axPos val="b"/>
        <c:title>
          <c:tx>
            <c:rich>
              <a:bodyPr/>
              <a:lstStyle/>
              <a:p>
                <a:pPr>
                  <a:defRPr sz="1200"/>
                </a:pPr>
                <a:r>
                  <a:rPr lang="en-US" sz="1200"/>
                  <a:t>Proficiency levels in Reading</a:t>
                </a:r>
              </a:p>
            </c:rich>
          </c:tx>
        </c:title>
        <c:numFmt formatCode="General" sourceLinked="1"/>
        <c:tickLblPos val="nextTo"/>
        <c:txPr>
          <a:bodyPr/>
          <a:lstStyle/>
          <a:p>
            <a:pPr>
              <a:defRPr sz="1000"/>
            </a:pPr>
            <a:endParaRPr lang="en-US"/>
          </a:p>
        </c:txPr>
        <c:crossAx val="329275264"/>
        <c:crosses val="autoZero"/>
        <c:auto val="1"/>
        <c:lblAlgn val="ctr"/>
        <c:lblOffset val="100"/>
      </c:catAx>
      <c:valAx>
        <c:axId val="329275264"/>
        <c:scaling>
          <c:orientation val="minMax"/>
        </c:scaling>
        <c:axPos val="l"/>
        <c:majorGridlines/>
        <c:title>
          <c:tx>
            <c:rich>
              <a:bodyPr rot="-5400000" vert="horz"/>
              <a:lstStyle/>
              <a:p>
                <a:pPr>
                  <a:defRPr sz="1200"/>
                </a:pPr>
                <a:r>
                  <a:rPr lang="en-US" sz="1200"/>
                  <a:t>% of students</a:t>
                </a:r>
              </a:p>
            </c:rich>
          </c:tx>
          <c:layout>
            <c:manualLayout>
              <c:xMode val="edge"/>
              <c:yMode val="edge"/>
              <c:x val="3.2292969012832691E-2"/>
              <c:y val="0.13350102869590938"/>
            </c:manualLayout>
          </c:layout>
        </c:title>
        <c:numFmt formatCode="General" sourceLinked="1"/>
        <c:tickLblPos val="nextTo"/>
        <c:txPr>
          <a:bodyPr/>
          <a:lstStyle/>
          <a:p>
            <a:pPr>
              <a:defRPr sz="1000"/>
            </a:pPr>
            <a:endParaRPr lang="en-US"/>
          </a:p>
        </c:txPr>
        <c:crossAx val="329273344"/>
        <c:crosses val="autoZero"/>
        <c:crossBetween val="between"/>
      </c:valAx>
    </c:plotArea>
    <c:legend>
      <c:legendPos val="r"/>
    </c:legend>
    <c:plotVisOnly val="1"/>
    <c:dispBlanksAs val="gap"/>
  </c:chart>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0F038-E6E7-409E-BCCF-19CEAB0461CC}" type="datetimeFigureOut">
              <a:rPr lang="en-US" smtClean="0"/>
              <a:pPr/>
              <a:t>17-Apr-2013</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2F1649-32E1-4AE8-ACBB-626668A5F22F}" type="slidenum">
              <a:rPr lang="en-US" smtClean="0"/>
              <a:pPr/>
              <a:t>‹#›</a:t>
            </a:fld>
            <a:endParaRPr lang="en-US"/>
          </a:p>
        </p:txBody>
      </p:sp>
    </p:spTree>
    <p:extLst>
      <p:ext uri="{BB962C8B-B14F-4D97-AF65-F5344CB8AC3E}">
        <p14:creationId xmlns="" xmlns:p14="http://schemas.microsoft.com/office/powerpoint/2010/main" val="417440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7C2FF0D-EAFC-4EE3-A2C1-A7DB66642E2D}" type="slidenum">
              <a:rPr lang="fr-BE" smtClean="0"/>
              <a:pPr/>
              <a:t>1</a:t>
            </a:fld>
            <a:endParaRPr lang="fr-BE"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fr-FR" dirty="0" smtClean="0"/>
              <a:t>J’ai recentré le cadre et joué avec la largeur pour une mise en page qui me semblait meilleure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BE" dirty="0" smtClean="0"/>
              <a:t>Au dernier point: est-ce aussi pour les pays de L’OCDE seulement</a:t>
            </a:r>
            <a:endParaRPr lang="en-GB" dirty="0"/>
          </a:p>
        </p:txBody>
      </p:sp>
      <p:sp>
        <p:nvSpPr>
          <p:cNvPr id="4" name="Espace réservé du numéro de diapositive 3"/>
          <p:cNvSpPr>
            <a:spLocks noGrp="1"/>
          </p:cNvSpPr>
          <p:nvPr>
            <p:ph type="sldNum" sz="quarter" idx="10"/>
          </p:nvPr>
        </p:nvSpPr>
        <p:spPr/>
        <p:txBody>
          <a:bodyPr/>
          <a:lstStyle/>
          <a:p>
            <a:fld id="{082F1649-32E1-4AE8-ACBB-626668A5F22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082F1649-32E1-4AE8-ACBB-626668A5F22F}"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082F1649-32E1-4AE8-ACBB-626668A5F22F}"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082F1649-32E1-4AE8-ACBB-626668A5F22F}"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082F1649-32E1-4AE8-ACBB-626668A5F22F}"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GB" dirty="0"/>
          </a:p>
        </p:txBody>
      </p:sp>
      <p:sp>
        <p:nvSpPr>
          <p:cNvPr id="4" name="Espace réservé du numéro de diapositive 3"/>
          <p:cNvSpPr>
            <a:spLocks noGrp="1"/>
          </p:cNvSpPr>
          <p:nvPr>
            <p:ph type="sldNum" sz="quarter" idx="10"/>
          </p:nvPr>
        </p:nvSpPr>
        <p:spPr/>
        <p:txBody>
          <a:bodyPr/>
          <a:lstStyle/>
          <a:p>
            <a:fld id="{082F1649-32E1-4AE8-ACBB-626668A5F22F}"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Image 12"/>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16688" y="2628900"/>
            <a:ext cx="2627312" cy="422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Image 10"/>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627313" cy="423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Image 11"/>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1175" y="431800"/>
            <a:ext cx="692150" cy="143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Image 13"/>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164388" y="6054725"/>
            <a:ext cx="1741487"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1368000" y="2480400"/>
            <a:ext cx="6300000" cy="1267200"/>
          </a:xfrm>
          <a:prstGeom prst="rect">
            <a:avLst/>
          </a:prstGeom>
        </p:spPr>
        <p:txBody>
          <a:bodyPr lIns="90000" rIns="90000" anchor="b">
            <a:spAutoFit/>
          </a:bodyPr>
          <a:lstStyle>
            <a:lvl1pPr>
              <a:lnSpc>
                <a:spcPts val="4500"/>
              </a:lnSpc>
              <a:defRPr sz="4500" cap="all" baseline="0">
                <a:solidFill>
                  <a:schemeClr val="bg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1368000" y="3805200"/>
            <a:ext cx="6300000" cy="352800"/>
          </a:xfrm>
        </p:spPr>
        <p:txBody>
          <a:bodyPr lIns="90000" rIns="90000">
            <a:spAutoFit/>
          </a:bodyPr>
          <a:lstStyle>
            <a:lvl1pPr marL="0" indent="0" algn="l">
              <a:lnSpc>
                <a:spcPts val="2000"/>
              </a:lnSpc>
              <a:spcBef>
                <a:spcPts val="0"/>
              </a:spcBef>
              <a:buNone/>
              <a:defRPr sz="1800" baseline="0">
                <a:solidFill>
                  <a:schemeClr val="bg1"/>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0" name="Date Placeholder 3"/>
          <p:cNvSpPr>
            <a:spLocks noGrp="1"/>
          </p:cNvSpPr>
          <p:nvPr>
            <p:ph type="dt" sz="half" idx="10"/>
          </p:nvPr>
        </p:nvSpPr>
        <p:spPr/>
        <p:txBody>
          <a:bodyPr/>
          <a:lstStyle>
            <a:lvl1pPr>
              <a:defRPr>
                <a:solidFill>
                  <a:schemeClr val="bg1"/>
                </a:solidFill>
              </a:defRPr>
            </a:lvl1pPr>
          </a:lstStyle>
          <a:p>
            <a:fld id="{A877219F-4C26-42BC-AFB6-B9693116DA3E}" type="datetimeFigureOut">
              <a:rPr lang="en-US"/>
              <a:pPr/>
              <a:t>17-Apr-2013</a:t>
            </a:fld>
            <a:endParaRPr lang="en-US"/>
          </a:p>
        </p:txBody>
      </p:sp>
      <p:sp>
        <p:nvSpPr>
          <p:cNvPr id="11" name="Footer Placeholder 4"/>
          <p:cNvSpPr>
            <a:spLocks noGrp="1"/>
          </p:cNvSpPr>
          <p:nvPr>
            <p:ph type="ftr" sz="quarter" idx="11"/>
          </p:nvPr>
        </p:nvSpPr>
        <p:spPr/>
        <p:txBody>
          <a:bodyPr/>
          <a:lstStyle>
            <a:lvl1pPr>
              <a:defRPr>
                <a:solidFill>
                  <a:schemeClr val="bg1"/>
                </a:solidFill>
              </a:defRPr>
            </a:lvl1pPr>
          </a:lstStyle>
          <a:p>
            <a:endParaRPr lang="en-US"/>
          </a:p>
        </p:txBody>
      </p:sp>
    </p:spTree>
    <p:extLst>
      <p:ext uri="{BB962C8B-B14F-4D97-AF65-F5344CB8AC3E}">
        <p14:creationId xmlns="" xmlns:p14="http://schemas.microsoft.com/office/powerpoint/2010/main" val="141472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
          <p:cNvSpPr>
            <a:spLocks noGrp="1"/>
          </p:cNvSpPr>
          <p:nvPr>
            <p:ph type="title"/>
          </p:nvPr>
        </p:nvSpPr>
        <p:spPr>
          <a:xfrm>
            <a:off x="1080000" y="237600"/>
            <a:ext cx="7416000" cy="1022400"/>
          </a:xfrm>
          <a:prstGeom prst="rect">
            <a:avLst/>
          </a:prstGeom>
        </p:spPr>
        <p:txBody>
          <a:bodyPr rtlCol="0">
            <a:noAutofit/>
          </a:bodyPr>
          <a:lstStyle>
            <a:lvl1pPr>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F6B51BEA-E3A3-4D51-88FC-F8741851784A}" type="datetimeFigureOut">
              <a:rPr lang="en-US"/>
              <a:pPr/>
              <a:t>17-Apr-2013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E6AD87-A13A-4005-BEC0-20ACAE3667F7}" type="slidenum">
              <a:rPr lang="en-US"/>
              <a:pPr/>
              <a:t>‹#›</a:t>
            </a:fld>
            <a:endParaRPr lang="en-US"/>
          </a:p>
        </p:txBody>
      </p:sp>
    </p:spTree>
    <p:extLst>
      <p:ext uri="{BB962C8B-B14F-4D97-AF65-F5344CB8AC3E}">
        <p14:creationId xmlns="" xmlns:p14="http://schemas.microsoft.com/office/powerpoint/2010/main" val="234308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1"/>
        </a:solidFill>
        <a:effectLst/>
      </p:bgPr>
    </p:bg>
    <p:spTree>
      <p:nvGrpSpPr>
        <p:cNvPr id="1" name=""/>
        <p:cNvGrpSpPr/>
        <p:nvPr/>
      </p:nvGrpSpPr>
      <p:grpSpPr>
        <a:xfrm>
          <a:off x="0" y="0"/>
          <a:ext cx="0" cy="0"/>
          <a:chOff x="0" y="0"/>
          <a:chExt cx="0" cy="0"/>
        </a:xfrm>
      </p:grpSpPr>
      <p:pic>
        <p:nvPicPr>
          <p:cNvPr id="3" name="Image 6"/>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193088" y="5327650"/>
            <a:ext cx="950912" cy="153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Image 7"/>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438" y="468313"/>
            <a:ext cx="692150" cy="1439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1260000" y="2928144"/>
            <a:ext cx="6624000" cy="1041311"/>
          </a:xfrm>
        </p:spPr>
        <p:txBody>
          <a:bodyPr>
            <a:spAutoFit/>
          </a:bodyPr>
          <a:lstStyle>
            <a:lvl1pPr algn="ctr">
              <a:lnSpc>
                <a:spcPts val="3700"/>
              </a:lnSpc>
              <a:defRPr sz="3700" b="0" i="0" cap="all" baseline="0">
                <a:solidFill>
                  <a:schemeClr val="bg1"/>
                </a:solidFill>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solidFill>
                  <a:schemeClr val="bg1"/>
                </a:solidFill>
              </a:defRPr>
            </a:lvl1pPr>
          </a:lstStyle>
          <a:p>
            <a:fld id="{47BFB458-8603-4844-A95D-8E69A3CF7C6C}" type="datetimeFigureOut">
              <a:rPr lang="en-US"/>
              <a:pPr/>
              <a:t>17-Apr-2013</a:t>
            </a:fld>
            <a:endParaRPr lang="en-US"/>
          </a:p>
        </p:txBody>
      </p:sp>
      <p:sp>
        <p:nvSpPr>
          <p:cNvPr id="6"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5"/>
          <p:cNvSpPr>
            <a:spLocks noGrp="1"/>
          </p:cNvSpPr>
          <p:nvPr>
            <p:ph type="sldNum" sz="quarter" idx="12"/>
          </p:nvPr>
        </p:nvSpPr>
        <p:spPr/>
        <p:txBody>
          <a:bodyPr/>
          <a:lstStyle>
            <a:lvl1pPr>
              <a:defRPr>
                <a:solidFill>
                  <a:schemeClr val="tx2"/>
                </a:solidFill>
              </a:defRPr>
            </a:lvl1pPr>
          </a:lstStyle>
          <a:p>
            <a:fld id="{8E5A407E-168A-43FB-98A8-733F7737094B}" type="slidenum">
              <a:rPr lang="en-US"/>
              <a:pPr/>
              <a:t>‹#›</a:t>
            </a:fld>
            <a:endParaRPr lang="en-US"/>
          </a:p>
        </p:txBody>
      </p:sp>
    </p:spTree>
    <p:extLst>
      <p:ext uri="{BB962C8B-B14F-4D97-AF65-F5344CB8AC3E}">
        <p14:creationId xmlns="" xmlns:p14="http://schemas.microsoft.com/office/powerpoint/2010/main" val="254853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2"/>
          <p:cNvSpPr>
            <a:spLocks noGrp="1" noChangeArrowheads="1"/>
          </p:cNvSpPr>
          <p:nvPr>
            <p:ph type="ftr" sz="quarter" idx="10"/>
          </p:nvPr>
        </p:nvSpPr>
        <p:spPr>
          <a:ln/>
        </p:spPr>
        <p:txBody>
          <a:bodyPr/>
          <a:lstStyle>
            <a:lvl1pPr>
              <a:defRPr/>
            </a:lvl1pPr>
          </a:lstStyle>
          <a:p>
            <a:pPr>
              <a:defRPr/>
            </a:pPr>
            <a:endParaRPr lang="fr-FR"/>
          </a:p>
        </p:txBody>
      </p:sp>
      <p:sp>
        <p:nvSpPr>
          <p:cNvPr id="5" name="Rectangle 3"/>
          <p:cNvSpPr>
            <a:spLocks noGrp="1" noChangeArrowheads="1"/>
          </p:cNvSpPr>
          <p:nvPr>
            <p:ph type="sldNum" sz="quarter" idx="11"/>
          </p:nvPr>
        </p:nvSpPr>
        <p:spPr>
          <a:ln/>
        </p:spPr>
        <p:txBody>
          <a:bodyPr/>
          <a:lstStyle>
            <a:lvl1pPr>
              <a:defRPr/>
            </a:lvl1pPr>
          </a:lstStyle>
          <a:p>
            <a:pPr>
              <a:defRPr/>
            </a:pPr>
            <a:fld id="{40A265B6-3BEF-4877-934B-D411084A9FC1}" type="slidenum">
              <a:rPr lang="fr-FR"/>
              <a:pPr>
                <a:defRPr/>
              </a:pPr>
              <a:t>‹#›</a:t>
            </a:fld>
            <a:endParaRPr lang="fr-FR"/>
          </a:p>
        </p:txBody>
      </p:sp>
      <p:sp>
        <p:nvSpPr>
          <p:cNvPr id="6" name="Rectangle 16"/>
          <p:cNvSpPr>
            <a:spLocks noGrp="1" noChangeArrowheads="1"/>
          </p:cNvSpPr>
          <p:nvPr>
            <p:ph type="dt" sz="half" idx="12"/>
          </p:nvPr>
        </p:nvSpPr>
        <p:spPr>
          <a:ln/>
        </p:spPr>
        <p:txBody>
          <a:bodyPr/>
          <a:lstStyle>
            <a:lvl1pPr>
              <a:defRPr/>
            </a:lvl1pPr>
          </a:lstStyle>
          <a:p>
            <a:pPr>
              <a:defRPr/>
            </a:pPr>
            <a:endParaRPr lang="fr-FR"/>
          </a:p>
        </p:txBody>
      </p:sp>
    </p:spTree>
    <p:extLst>
      <p:ext uri="{BB962C8B-B14F-4D97-AF65-F5344CB8AC3E}">
        <p14:creationId xmlns="" xmlns:p14="http://schemas.microsoft.com/office/powerpoint/2010/main" val="2651380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8"/>
          <p:cNvPicPr>
            <a:picLocks noChangeAspect="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193088" y="5327650"/>
            <a:ext cx="950912" cy="153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Rectangle 20"/>
          <p:cNvSpPr/>
          <p:nvPr/>
        </p:nvSpPr>
        <p:spPr bwMode="auto">
          <a:xfrm>
            <a:off x="503238" y="1306513"/>
            <a:ext cx="8154987" cy="0"/>
          </a:xfrm>
          <a:prstGeom prst="rect">
            <a:avLst/>
          </a:prstGeom>
          <a:noFill/>
          <a:ln w="6350" cap="flat" cmpd="sng" algn="ctr">
            <a:solidFill>
              <a:srgbClr val="727272"/>
            </a:solidFill>
            <a:prstDash val="solid"/>
            <a:miter lim="800000"/>
            <a:headEnd type="none" w="med" len="med"/>
            <a:tailEnd type="none" w="med" len="med"/>
          </a:ln>
          <a:effectLst/>
        </p:spPr>
        <p:txBody>
          <a:bodyPr wrap="none"/>
          <a:lstStyle/>
          <a:p>
            <a:pPr algn="ctr" eaLnBrk="0" hangingPunct="0"/>
            <a:endParaRPr lang="fr-FR" sz="2000">
              <a:latin typeface="Helvetica 65 Medium"/>
            </a:endParaRPr>
          </a:p>
        </p:txBody>
      </p:sp>
      <p:pic>
        <p:nvPicPr>
          <p:cNvPr id="1028" name="Image 7"/>
          <p:cNvPicPr>
            <a:picLocks noChangeAspect="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00063" y="287338"/>
            <a:ext cx="458787"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Text Placeholder 12"/>
          <p:cNvSpPr>
            <a:spLocks noGrp="1"/>
          </p:cNvSpPr>
          <p:nvPr>
            <p:ph type="body" idx="1"/>
          </p:nvPr>
        </p:nvSpPr>
        <p:spPr bwMode="auto">
          <a:xfrm>
            <a:off x="468313" y="1601788"/>
            <a:ext cx="8218487"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 Placeholder 1"/>
          <p:cNvSpPr>
            <a:spLocks noGrp="1"/>
          </p:cNvSpPr>
          <p:nvPr>
            <p:ph type="title"/>
          </p:nvPr>
        </p:nvSpPr>
        <p:spPr bwMode="auto">
          <a:xfrm>
            <a:off x="1079500" y="238125"/>
            <a:ext cx="7416800" cy="102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Slide title</a:t>
            </a:r>
            <a:br>
              <a:rPr lang="en-US" smtClean="0"/>
            </a:br>
            <a:r>
              <a:rPr lang="en-US" smtClean="0"/>
              <a:t>Slide title can be extended to two lines</a:t>
            </a:r>
          </a:p>
        </p:txBody>
      </p:sp>
      <p:sp>
        <p:nvSpPr>
          <p:cNvPr id="26" name="Date Placeholder 3"/>
          <p:cNvSpPr>
            <a:spLocks noGrp="1"/>
          </p:cNvSpPr>
          <p:nvPr>
            <p:ph type="dt" sz="half" idx="2"/>
          </p:nvPr>
        </p:nvSpPr>
        <p:spPr>
          <a:xfrm>
            <a:off x="403225" y="6411913"/>
            <a:ext cx="900113" cy="244475"/>
          </a:xfrm>
          <a:prstGeom prst="rect">
            <a:avLst/>
          </a:prstGeom>
        </p:spPr>
        <p:txBody>
          <a:bodyPr vert="horz" wrap="square" lIns="91440" tIns="45720" rIns="91440" bIns="45720" numCol="1" anchor="t" anchorCtr="0" compatLnSpc="1">
            <a:prstTxWarp prst="textNoShape">
              <a:avLst/>
            </a:prstTxWarp>
          </a:bodyPr>
          <a:lstStyle>
            <a:lvl1pPr>
              <a:defRPr sz="1000">
                <a:solidFill>
                  <a:srgbClr val="727272"/>
                </a:solidFill>
              </a:defRPr>
            </a:lvl1pPr>
          </a:lstStyle>
          <a:p>
            <a:fld id="{C33A7065-1432-4741-B6FD-B6EBAC2BE80D}" type="datetimeFigureOut">
              <a:rPr lang="en-US"/>
              <a:pPr/>
              <a:t>17-Apr-2013</a:t>
            </a:fld>
            <a:endParaRPr lang="en-US"/>
          </a:p>
        </p:txBody>
      </p:sp>
      <p:sp>
        <p:nvSpPr>
          <p:cNvPr id="27" name="Footer Placeholder 4"/>
          <p:cNvSpPr>
            <a:spLocks noGrp="1"/>
          </p:cNvSpPr>
          <p:nvPr>
            <p:ph type="ftr" sz="quarter" idx="3"/>
          </p:nvPr>
        </p:nvSpPr>
        <p:spPr>
          <a:xfrm>
            <a:off x="1368425" y="6411913"/>
            <a:ext cx="4679950" cy="244475"/>
          </a:xfrm>
          <a:prstGeom prst="rect">
            <a:avLst/>
          </a:prstGeom>
        </p:spPr>
        <p:txBody>
          <a:bodyPr vert="horz" wrap="square" lIns="91440" tIns="45720" rIns="91440" bIns="45720" numCol="1" anchor="t" anchorCtr="0" compatLnSpc="1">
            <a:prstTxWarp prst="textNoShape">
              <a:avLst/>
            </a:prstTxWarp>
          </a:bodyPr>
          <a:lstStyle>
            <a:lvl1pPr>
              <a:defRPr sz="1000">
                <a:solidFill>
                  <a:srgbClr val="727272"/>
                </a:solidFill>
              </a:defRPr>
            </a:lvl1pPr>
          </a:lstStyle>
          <a:p>
            <a:endParaRPr lang="en-US"/>
          </a:p>
        </p:txBody>
      </p:sp>
      <p:sp>
        <p:nvSpPr>
          <p:cNvPr id="41" name="Slide Number Placeholder 5"/>
          <p:cNvSpPr>
            <a:spLocks noGrp="1"/>
          </p:cNvSpPr>
          <p:nvPr>
            <p:ph type="sldNum" sz="quarter" idx="4"/>
          </p:nvPr>
        </p:nvSpPr>
        <p:spPr>
          <a:xfrm>
            <a:off x="8640763" y="6411913"/>
            <a:ext cx="341312" cy="244475"/>
          </a:xfrm>
          <a:prstGeom prst="rect">
            <a:avLst/>
          </a:prstGeom>
        </p:spPr>
        <p:txBody>
          <a:bodyPr vert="horz" wrap="none" lIns="91440" tIns="45720" rIns="91440" bIns="45720" numCol="1" anchor="t" anchorCtr="0" compatLnSpc="1">
            <a:prstTxWarp prst="textNoShape">
              <a:avLst/>
            </a:prstTxWarp>
          </a:bodyPr>
          <a:lstStyle>
            <a:lvl1pPr algn="r">
              <a:defRPr sz="1000">
                <a:solidFill>
                  <a:schemeClr val="bg1"/>
                </a:solidFill>
              </a:defRPr>
            </a:lvl1pPr>
          </a:lstStyle>
          <a:p>
            <a:fld id="{277C3016-0B5D-4818-A187-24D41E40CA7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4" r:id="rId3"/>
    <p:sldLayoutId id="2147483705" r:id="rId4"/>
  </p:sldLayoutIdLst>
  <p:txStyles>
    <p:title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p:titleStyle>
    <p:bodyStyle>
      <a:lvl1pPr marL="341313" indent="-341313" algn="l" rtl="0" fontAlgn="base">
        <a:spcBef>
          <a:spcPts val="763"/>
        </a:spcBef>
        <a:spcAft>
          <a:spcPct val="0"/>
        </a:spcAft>
        <a:buClr>
          <a:schemeClr val="tx1"/>
        </a:buClr>
        <a:buFont typeface="Arial" pitchFamily="34" charset="0"/>
        <a:buChar char="•"/>
        <a:defRPr sz="3200" kern="1200">
          <a:solidFill>
            <a:schemeClr val="tx1"/>
          </a:solidFill>
          <a:latin typeface="+mn-lt"/>
          <a:ea typeface="+mn-ea"/>
          <a:cs typeface="+mn-cs"/>
        </a:defRPr>
      </a:lvl1pPr>
      <a:lvl2pPr marL="741363" indent="-284163" algn="l" rtl="0" fontAlgn="base">
        <a:spcBef>
          <a:spcPts val="675"/>
        </a:spcBef>
        <a:spcAft>
          <a:spcPct val="0"/>
        </a:spcAft>
        <a:buClr>
          <a:schemeClr val="tx1"/>
        </a:buClr>
        <a:buFont typeface="Arial" pitchFamily="34" charset="0"/>
        <a:buChar char="–"/>
        <a:defRPr sz="2800" kern="1200">
          <a:solidFill>
            <a:schemeClr val="tx1"/>
          </a:solidFill>
          <a:latin typeface="+mn-lt"/>
          <a:ea typeface="+mn-ea"/>
          <a:cs typeface="+mn-cs"/>
        </a:defRPr>
      </a:lvl2pPr>
      <a:lvl3pPr marL="1144588" indent="-230188" algn="l" rtl="0" fontAlgn="base">
        <a:spcBef>
          <a:spcPts val="575"/>
        </a:spcBef>
        <a:spcAft>
          <a:spcPct val="0"/>
        </a:spcAft>
        <a:buClr>
          <a:schemeClr val="tx1"/>
        </a:buClr>
        <a:buFont typeface="Arial" pitchFamily="34" charset="0"/>
        <a:buChar char="•"/>
        <a:defRPr sz="2400" kern="1200">
          <a:solidFill>
            <a:schemeClr val="tx1"/>
          </a:solidFill>
          <a:latin typeface="+mn-lt"/>
          <a:ea typeface="+mn-ea"/>
          <a:cs typeface="+mn-cs"/>
        </a:defRPr>
      </a:lvl3pPr>
      <a:lvl4pPr marL="1601788" indent="-230188" algn="l" rtl="0" fontAlgn="base">
        <a:spcBef>
          <a:spcPts val="475"/>
        </a:spcBef>
        <a:spcAft>
          <a:spcPct val="0"/>
        </a:spcAft>
        <a:buClr>
          <a:schemeClr val="tx1"/>
        </a:buClr>
        <a:buFont typeface="Arial" pitchFamily="34" charset="0"/>
        <a:buChar char="–"/>
        <a:defRPr sz="2000" kern="1200">
          <a:solidFill>
            <a:schemeClr val="tx1"/>
          </a:solidFill>
          <a:latin typeface="+mn-lt"/>
          <a:ea typeface="+mn-ea"/>
          <a:cs typeface="+mn-cs"/>
        </a:defRPr>
      </a:lvl4pPr>
      <a:lvl5pPr marL="2058988" indent="-230188" algn="l" rtl="0" fontAlgn="base">
        <a:spcBef>
          <a:spcPts val="475"/>
        </a:spcBef>
        <a:spcAft>
          <a:spcPct val="0"/>
        </a:spcAft>
        <a:buClr>
          <a:schemeClr val="tx1"/>
        </a:buClr>
        <a:buFont typeface="Arial" pitchFamily="34" charset="0"/>
        <a:buChar char="»"/>
        <a:defRPr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oecd.org/pisa/pisaproducts/pisa2006/pisadataanalysismanualspssandsassecondedition.htm" TargetMode="Externa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3"/>
          <p:cNvSpPr>
            <a:spLocks noGrp="1" noChangeArrowheads="1"/>
          </p:cNvSpPr>
          <p:nvPr>
            <p:ph type="sldNum" sz="quarter" idx="4294967295"/>
          </p:nvPr>
        </p:nvSpPr>
        <p:spPr>
          <a:xfrm>
            <a:off x="6553200" y="6248400"/>
            <a:ext cx="2133600" cy="457200"/>
          </a:xfrm>
          <a:prstGeom prst="rect">
            <a:avLst/>
          </a:prstGeom>
        </p:spPr>
        <p:txBody>
          <a:bodyPr/>
          <a:lstStyle/>
          <a:p>
            <a:pPr>
              <a:defRPr/>
            </a:pPr>
            <a:fld id="{69063E2F-2150-4462-8784-262F52C321DD}" type="slidenum">
              <a:rPr lang="fr-BE"/>
              <a:pPr>
                <a:defRPr/>
              </a:pPr>
              <a:t>1</a:t>
            </a:fld>
            <a:endParaRPr lang="fr-BE"/>
          </a:p>
        </p:txBody>
      </p:sp>
      <p:sp>
        <p:nvSpPr>
          <p:cNvPr id="5" name="TextBox 4"/>
          <p:cNvSpPr txBox="1"/>
          <p:nvPr/>
        </p:nvSpPr>
        <p:spPr>
          <a:xfrm>
            <a:off x="971600" y="2339295"/>
            <a:ext cx="7740352" cy="2169825"/>
          </a:xfrm>
          <a:prstGeom prst="rect">
            <a:avLst/>
          </a:prstGeom>
          <a:noFill/>
        </p:spPr>
        <p:txBody>
          <a:bodyPr wrap="square" rtlCol="0">
            <a:spAutoFit/>
          </a:bodyPr>
          <a:lstStyle/>
          <a:p>
            <a:r>
              <a:rPr lang="en-GB" sz="4500" dirty="0" smtClean="0">
                <a:solidFill>
                  <a:schemeClr val="bg1"/>
                </a:solidFill>
                <a:latin typeface="+mj-lt"/>
              </a:rPr>
              <a:t>OECD Mean, OECD Average and Computation of Standard Errors on Differences</a:t>
            </a:r>
            <a:endParaRPr lang="en-US" sz="4500" dirty="0">
              <a:solidFill>
                <a:schemeClr val="bg1"/>
              </a:solidFill>
              <a:latin typeface="+mj-lt"/>
            </a:endParaRPr>
          </a:p>
        </p:txBody>
      </p:sp>
      <p:pic>
        <p:nvPicPr>
          <p:cNvPr id="10" name="Picture 2"/>
          <p:cNvPicPr>
            <a:picLocks noChangeAspect="1" noChangeArrowheads="1"/>
          </p:cNvPicPr>
          <p:nvPr/>
        </p:nvPicPr>
        <p:blipFill>
          <a:blip r:embed="rId3" cstate="print"/>
          <a:srcRect/>
          <a:stretch>
            <a:fillRect/>
          </a:stretch>
        </p:blipFill>
        <p:spPr bwMode="auto">
          <a:xfrm>
            <a:off x="467544" y="4501852"/>
            <a:ext cx="1571625" cy="209550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7308304" y="116632"/>
            <a:ext cx="1552575" cy="2190750"/>
          </a:xfrm>
          <a:prstGeom prst="rect">
            <a:avLst/>
          </a:prstGeom>
          <a:noFill/>
          <a:ln w="9525">
            <a:noFill/>
            <a:miter lim="800000"/>
            <a:headEnd/>
            <a:tailEnd/>
          </a:ln>
        </p:spPr>
      </p:pic>
      <p:sp>
        <p:nvSpPr>
          <p:cNvPr id="7" name="Subtitle 6"/>
          <p:cNvSpPr>
            <a:spLocks noGrp="1"/>
          </p:cNvSpPr>
          <p:nvPr>
            <p:ph type="subTitle" idx="1"/>
          </p:nvPr>
        </p:nvSpPr>
        <p:spPr/>
        <p:txBody>
          <a:bodyPr/>
          <a:lstStyle/>
          <a:p>
            <a:endParaRPr lang="en-US" dirty="0"/>
          </a:p>
        </p:txBody>
      </p:sp>
      <p:sp>
        <p:nvSpPr>
          <p:cNvPr id="12" name="Subtitle 2"/>
          <p:cNvSpPr txBox="1">
            <a:spLocks/>
          </p:cNvSpPr>
          <p:nvPr/>
        </p:nvSpPr>
        <p:spPr bwMode="auto">
          <a:xfrm>
            <a:off x="2267744" y="5735578"/>
            <a:ext cx="4283695" cy="86177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0000" tIns="45720" rIns="90000" bIns="45720" numCol="1" anchor="t" anchorCtr="0" compatLnSpc="1">
            <a:prstTxWarp prst="textNoShape">
              <a:avLst/>
            </a:prstTxWarp>
            <a:spAutoFit/>
          </a:bodyPr>
          <a:lstStyle/>
          <a:p>
            <a:pPr marL="0" marR="0" lvl="0" indent="0" algn="l" defTabSz="914400" rtl="0" eaLnBrk="1" fontAlgn="base" latinLnBrk="0" hangingPunct="1">
              <a:lnSpc>
                <a:spcPts val="2000"/>
              </a:lnSpc>
              <a:spcBef>
                <a:spcPct val="0"/>
              </a:spcBef>
              <a:spcAft>
                <a:spcPct val="0"/>
              </a:spcAft>
              <a:buClr>
                <a:schemeClr val="tx1"/>
              </a:buClr>
              <a:buSzTx/>
              <a:buFont typeface="Arial" pitchFamily="34" charset="0"/>
              <a:buNone/>
              <a:tabLst/>
              <a:defRPr/>
            </a:pPr>
            <a:endParaRPr kumimoji="0" lang="fr-FR" sz="1800" b="0" i="0" u="none" strike="noStrike" kern="1200" cap="none" spc="0" normalizeH="0" baseline="0" noProof="0" smtClean="0">
              <a:ln>
                <a:noFill/>
              </a:ln>
              <a:solidFill>
                <a:schemeClr val="bg1">
                  <a:lumMod val="50000"/>
                </a:schemeClr>
              </a:solidFill>
              <a:effectLst/>
              <a:uLnTx/>
              <a:uFillTx/>
              <a:latin typeface="+mj-lt"/>
              <a:ea typeface="+mn-ea"/>
              <a:cs typeface="+mn-cs"/>
            </a:endParaRPr>
          </a:p>
          <a:p>
            <a:pPr marL="0" marR="0" lvl="0" indent="0" algn="l" defTabSz="914400" rtl="0" eaLnBrk="1" fontAlgn="base" latinLnBrk="0" hangingPunct="1">
              <a:lnSpc>
                <a:spcPts val="2000"/>
              </a:lnSpc>
              <a:spcBef>
                <a:spcPct val="0"/>
              </a:spcBef>
              <a:spcAft>
                <a:spcPct val="0"/>
              </a:spcAft>
              <a:buClr>
                <a:schemeClr val="tx1"/>
              </a:buClr>
              <a:buSzTx/>
              <a:buFont typeface="Arial" pitchFamily="34" charset="0"/>
              <a:buNone/>
              <a:tabLst/>
              <a:defRPr/>
            </a:pPr>
            <a:r>
              <a:rPr kumimoji="0" lang="fr-FR" sz="1800" b="0" i="0" u="none" strike="noStrike" kern="1200" cap="none" spc="0" normalizeH="0" baseline="0" noProof="0" smtClean="0">
                <a:ln>
                  <a:noFill/>
                </a:ln>
                <a:solidFill>
                  <a:srgbClr val="002060"/>
                </a:solidFill>
                <a:effectLst/>
                <a:uLnTx/>
                <a:uFillTx/>
                <a:latin typeface="+mj-lt"/>
                <a:ea typeface="+mn-ea"/>
                <a:cs typeface="+mn-cs"/>
              </a:rPr>
              <a:t>Guide to the </a:t>
            </a:r>
            <a:r>
              <a:rPr kumimoji="0" lang="fr-FR" sz="1800" b="0" i="0" u="none" strike="noStrike" kern="1200" cap="none" spc="0" normalizeH="0" baseline="0" noProof="0" smtClean="0">
                <a:ln>
                  <a:noFill/>
                </a:ln>
                <a:solidFill>
                  <a:schemeClr val="bg1"/>
                </a:solidFill>
                <a:effectLst/>
                <a:uLnTx/>
                <a:uFillTx/>
                <a:latin typeface="+mj-lt"/>
                <a:ea typeface="+mn-ea"/>
                <a:cs typeface="+mn-cs"/>
                <a:hlinkClick r:id="rId5"/>
              </a:rPr>
              <a:t>PISA Data Analysis Manual</a:t>
            </a:r>
            <a:endParaRPr kumimoji="0" lang="fr-FR" sz="1800" b="0" i="0" u="none" strike="noStrike" kern="1200" cap="none" spc="0" normalizeH="0" baseline="0" noProof="0" smtClean="0">
              <a:ln>
                <a:noFill/>
              </a:ln>
              <a:solidFill>
                <a:schemeClr val="bg1"/>
              </a:solidFill>
              <a:effectLst/>
              <a:uLnTx/>
              <a:uFillTx/>
              <a:latin typeface="+mj-lt"/>
              <a:ea typeface="+mn-ea"/>
              <a:cs typeface="+mn-cs"/>
            </a:endParaRPr>
          </a:p>
          <a:p>
            <a:pPr marL="0" marR="0" lvl="0" indent="0" algn="l" defTabSz="914400" rtl="0" eaLnBrk="1" fontAlgn="base" latinLnBrk="0" hangingPunct="1">
              <a:lnSpc>
                <a:spcPts val="2000"/>
              </a:lnSpc>
              <a:spcBef>
                <a:spcPct val="0"/>
              </a:spcBef>
              <a:spcAft>
                <a:spcPct val="0"/>
              </a:spcAft>
              <a:buClr>
                <a:schemeClr val="tx1"/>
              </a:buClr>
              <a:buSzTx/>
              <a:buFont typeface="Arial" pitchFamily="34" charset="0"/>
              <a:buNone/>
              <a:tabLst/>
              <a:defRPr/>
            </a:pPr>
            <a:endParaRPr kumimoji="0" lang="fr-FR" sz="1800" b="0" i="0" u="none" strike="noStrike" kern="1200" cap="none" spc="0" normalizeH="0" baseline="0" noProof="0" dirty="0" smtClean="0">
              <a:ln>
                <a:noFill/>
              </a:ln>
              <a:solidFill>
                <a:schemeClr val="bg1"/>
              </a:solidFill>
              <a:effectLst/>
              <a:uLnTx/>
              <a:uFillTx/>
              <a:latin typeface="+mj-lt"/>
              <a:ea typeface="+mn-ea"/>
              <a:cs typeface="+mn-cs"/>
            </a:endParaRPr>
          </a:p>
        </p:txBody>
      </p:sp>
    </p:spTree>
    <p:extLst>
      <p:ext uri="{BB962C8B-B14F-4D97-AF65-F5344CB8AC3E}">
        <p14:creationId xmlns="" xmlns:p14="http://schemas.microsoft.com/office/powerpoint/2010/main" val="1314097458"/>
      </p:ext>
    </p:extLst>
  </p:cSld>
  <p:clrMapOvr>
    <a:masterClrMapping/>
  </p:clrMapOvr>
  <mc:AlternateContent xmlns:mc="http://schemas.openxmlformats.org/markup-compatibility/2006">
    <mc:Choice xmlns="" xmlns:p14="http://schemas.microsoft.com/office/powerpoint/2010/main" Requires="p14">
      <p:transition spd="slow" p14:dur="2000" advTm="9296"/>
    </mc:Choice>
    <mc:Fallback>
      <p:transition spd="slow" advTm="929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8313" y="1601788"/>
            <a:ext cx="8218487" cy="1539180"/>
          </a:xfrm>
        </p:spPr>
        <p:txBody>
          <a:bodyPr/>
          <a:lstStyle/>
          <a:p>
            <a:r>
              <a:rPr lang="en-US" sz="2400" dirty="0" smtClean="0"/>
              <a:t>How to compute the OECD Average in 2009:</a:t>
            </a:r>
          </a:p>
          <a:p>
            <a:pPr lvl="1"/>
            <a:r>
              <a:rPr lang="en-US" sz="2400" dirty="0" smtClean="0"/>
              <a:t>Let                           or any other statistic estimates</a:t>
            </a:r>
          </a:p>
          <a:p>
            <a:r>
              <a:rPr lang="en-US" sz="2400" dirty="0" smtClean="0"/>
              <a:t>Mathematically, the OECD average is equal to:</a:t>
            </a:r>
            <a:endParaRPr lang="en-US" sz="2400" dirty="0"/>
          </a:p>
        </p:txBody>
      </p:sp>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OECD Average, OECD Total</a:t>
            </a:r>
            <a:endParaRPr lang="en-US" dirty="0"/>
          </a:p>
        </p:txBody>
      </p:sp>
      <p:graphicFrame>
        <p:nvGraphicFramePr>
          <p:cNvPr id="5" name="Objet 4"/>
          <p:cNvGraphicFramePr>
            <a:graphicFrameLocks noChangeAspect="1"/>
          </p:cNvGraphicFramePr>
          <p:nvPr>
            <p:extLst>
              <p:ext uri="{D42A27DB-BD31-4B8C-83A1-F6EECF244321}">
                <p14:modId xmlns="" xmlns:p14="http://schemas.microsoft.com/office/powerpoint/2010/main" val="3935548833"/>
              </p:ext>
            </p:extLst>
          </p:nvPr>
        </p:nvGraphicFramePr>
        <p:xfrm>
          <a:off x="1852619" y="2077771"/>
          <a:ext cx="1546278" cy="432048"/>
        </p:xfrm>
        <a:graphic>
          <a:graphicData uri="http://schemas.openxmlformats.org/presentationml/2006/ole">
            <p:oleObj spid="_x0000_s73808" name="Équation" r:id="rId3" imgW="863225" imgH="241195" progId="Equation.3">
              <p:embed/>
            </p:oleObj>
          </a:graphicData>
        </a:graphic>
      </p:graphicFrame>
      <p:graphicFrame>
        <p:nvGraphicFramePr>
          <p:cNvPr id="6" name="Objet 5"/>
          <p:cNvGraphicFramePr>
            <a:graphicFrameLocks noChangeAspect="1"/>
          </p:cNvGraphicFramePr>
          <p:nvPr>
            <p:extLst>
              <p:ext uri="{D42A27DB-BD31-4B8C-83A1-F6EECF244321}">
                <p14:modId xmlns="" xmlns:p14="http://schemas.microsoft.com/office/powerpoint/2010/main" val="1148657268"/>
              </p:ext>
            </p:extLst>
          </p:nvPr>
        </p:nvGraphicFramePr>
        <p:xfrm>
          <a:off x="1262063" y="3141663"/>
          <a:ext cx="1770062" cy="792162"/>
        </p:xfrm>
        <a:graphic>
          <a:graphicData uri="http://schemas.openxmlformats.org/presentationml/2006/ole">
            <p:oleObj spid="_x0000_s73809" name="Équation" r:id="rId4" imgW="965160" imgH="431640" progId="Equation.3">
              <p:embed/>
            </p:oleObj>
          </a:graphicData>
        </a:graphic>
      </p:graphicFrame>
      <p:graphicFrame>
        <p:nvGraphicFramePr>
          <p:cNvPr id="7" name="Espace réservé du contenu 3"/>
          <p:cNvGraphicFramePr>
            <a:graphicFrameLocks/>
          </p:cNvGraphicFramePr>
          <p:nvPr>
            <p:extLst>
              <p:ext uri="{D42A27DB-BD31-4B8C-83A1-F6EECF244321}">
                <p14:modId xmlns="" xmlns:p14="http://schemas.microsoft.com/office/powerpoint/2010/main" val="4028559403"/>
              </p:ext>
            </p:extLst>
          </p:nvPr>
        </p:nvGraphicFramePr>
        <p:xfrm>
          <a:off x="899592" y="4293096"/>
          <a:ext cx="7272807" cy="2214880"/>
        </p:xfrm>
        <a:graphic>
          <a:graphicData uri="http://schemas.openxmlformats.org/drawingml/2006/table">
            <a:tbl>
              <a:tblPr firstRow="1" bandRow="1">
                <a:tableStyleId>{5940675A-B579-460E-94D1-54222C63F5DA}</a:tableStyleId>
              </a:tblPr>
              <a:tblGrid>
                <a:gridCol w="2424269"/>
                <a:gridCol w="2424269"/>
                <a:gridCol w="2424269"/>
              </a:tblGrid>
              <a:tr h="370840">
                <a:tc>
                  <a:txBody>
                    <a:bodyPr/>
                    <a:lstStyle/>
                    <a:p>
                      <a:pPr algn="ctr"/>
                      <a:r>
                        <a:rPr lang="en-US" sz="1400" b="1" i="1" noProof="0" dirty="0" smtClean="0"/>
                        <a:t>Statistical</a:t>
                      </a:r>
                      <a:r>
                        <a:rPr lang="en-US" sz="1400" b="1" i="1" baseline="0" noProof="0" dirty="0" smtClean="0"/>
                        <a:t> indicators</a:t>
                      </a:r>
                      <a:endParaRPr lang="en-US" sz="1400" b="1" i="1" noProof="0" dirty="0"/>
                    </a:p>
                  </a:txBody>
                  <a:tcPr/>
                </a:tc>
                <a:tc>
                  <a:txBody>
                    <a:bodyPr/>
                    <a:lstStyle/>
                    <a:p>
                      <a:pPr algn="ctr"/>
                      <a:r>
                        <a:rPr lang="en-US" sz="1400" b="1" i="1" noProof="0" dirty="0" smtClean="0"/>
                        <a:t>PISA</a:t>
                      </a:r>
                      <a:r>
                        <a:rPr lang="en-US" sz="1400" b="1" i="1" baseline="0" noProof="0" dirty="0" smtClean="0"/>
                        <a:t> </a:t>
                      </a:r>
                      <a:r>
                        <a:rPr lang="en-US" sz="1400" b="1" i="1" noProof="0" dirty="0" smtClean="0"/>
                        <a:t>2000 procedure:</a:t>
                      </a:r>
                    </a:p>
                    <a:p>
                      <a:pPr algn="ctr"/>
                      <a:r>
                        <a:rPr lang="en-US" sz="1400" b="1" i="1" noProof="0" dirty="0" smtClean="0"/>
                        <a:t>Replicates</a:t>
                      </a:r>
                      <a:r>
                        <a:rPr lang="en-US" sz="1400" b="1" i="1" baseline="0" noProof="0" dirty="0" smtClean="0"/>
                        <a:t> on the pool data set</a:t>
                      </a:r>
                      <a:endParaRPr lang="en-US" sz="1400" b="1" i="1" noProof="0" dirty="0"/>
                    </a:p>
                  </a:txBody>
                  <a:tcPr/>
                </a:tc>
                <a:tc>
                  <a:txBody>
                    <a:bodyPr/>
                    <a:lstStyle/>
                    <a:p>
                      <a:pPr algn="ctr"/>
                      <a:r>
                        <a:rPr lang="en-US" sz="1400" b="1" i="1" noProof="0" dirty="0" smtClean="0"/>
                        <a:t>PISA 2009 procedure:</a:t>
                      </a:r>
                    </a:p>
                    <a:p>
                      <a:pPr algn="ctr"/>
                      <a:r>
                        <a:rPr lang="en-US" sz="1400" b="1" i="1" noProof="0" dirty="0" smtClean="0"/>
                        <a:t>Arithmetic mean</a:t>
                      </a:r>
                      <a:endParaRPr lang="en-US" sz="1400" b="1" i="1" noProof="0" dirty="0"/>
                    </a:p>
                  </a:txBody>
                  <a:tcPr/>
                </a:tc>
              </a:tr>
              <a:tr h="370840">
                <a:tc>
                  <a:txBody>
                    <a:bodyPr/>
                    <a:lstStyle/>
                    <a:p>
                      <a:r>
                        <a:rPr lang="en-US" sz="1400" noProof="0" smtClean="0"/>
                        <a:t>Mean</a:t>
                      </a:r>
                      <a:endParaRPr lang="en-US" sz="1400" noProof="0"/>
                    </a:p>
                  </a:txBody>
                  <a:tcPr/>
                </a:tc>
                <a:tc>
                  <a:txBody>
                    <a:bodyPr/>
                    <a:lstStyle/>
                    <a:p>
                      <a:pPr algn="ctr"/>
                      <a:r>
                        <a:rPr lang="en-US" sz="1400" noProof="0" smtClean="0"/>
                        <a:t>493.4 (0.49)</a:t>
                      </a:r>
                      <a:endParaRPr lang="en-US" sz="1400" noProof="0"/>
                    </a:p>
                  </a:txBody>
                  <a:tcPr/>
                </a:tc>
                <a:tc>
                  <a:txBody>
                    <a:bodyPr/>
                    <a:lstStyle/>
                    <a:p>
                      <a:pPr algn="ctr"/>
                      <a:r>
                        <a:rPr lang="en-US" sz="1400" noProof="0" dirty="0" smtClean="0"/>
                        <a:t>493.4 (?)</a:t>
                      </a:r>
                      <a:endParaRPr lang="en-US" sz="1400" noProof="0" dirty="0"/>
                    </a:p>
                  </a:txBody>
                  <a:tcPr/>
                </a:tc>
              </a:tr>
              <a:tr h="370840">
                <a:tc>
                  <a:txBody>
                    <a:bodyPr/>
                    <a:lstStyle/>
                    <a:p>
                      <a:r>
                        <a:rPr lang="en-US" sz="1400" noProof="0" smtClean="0"/>
                        <a:t>Regression Intercept</a:t>
                      </a:r>
                      <a:endParaRPr lang="en-US" sz="1400" noProof="0"/>
                    </a:p>
                  </a:txBody>
                  <a:tcPr/>
                </a:tc>
                <a:tc>
                  <a:txBody>
                    <a:bodyPr/>
                    <a:lstStyle/>
                    <a:p>
                      <a:pPr algn="ctr"/>
                      <a:r>
                        <a:rPr lang="en-US" sz="1400" noProof="0" smtClean="0"/>
                        <a:t>494.7 (0.41)</a:t>
                      </a:r>
                      <a:endParaRPr lang="en-US" sz="1400" noProof="0"/>
                    </a:p>
                  </a:txBody>
                  <a:tcPr/>
                </a:tc>
                <a:tc>
                  <a:txBody>
                    <a:bodyPr/>
                    <a:lstStyle/>
                    <a:p>
                      <a:pPr algn="ctr"/>
                      <a:r>
                        <a:rPr lang="en-US" sz="1400" noProof="0" dirty="0" smtClean="0"/>
                        <a:t>493.9 (?)</a:t>
                      </a:r>
                      <a:endParaRPr lang="en-US" sz="1400" noProof="0" dirty="0"/>
                    </a:p>
                  </a:txBody>
                  <a:tcPr/>
                </a:tc>
              </a:tr>
              <a:tr h="370840">
                <a:tc>
                  <a:txBody>
                    <a:bodyPr/>
                    <a:lstStyle/>
                    <a:p>
                      <a:r>
                        <a:rPr lang="en-US" sz="1400" noProof="0" smtClean="0"/>
                        <a:t>Regression ESCS</a:t>
                      </a:r>
                      <a:r>
                        <a:rPr lang="en-US" sz="1400" baseline="0" noProof="0" smtClean="0"/>
                        <a:t> coefficient</a:t>
                      </a:r>
                      <a:endParaRPr lang="en-US" sz="1400" noProof="0"/>
                    </a:p>
                  </a:txBody>
                  <a:tcPr/>
                </a:tc>
                <a:tc>
                  <a:txBody>
                    <a:bodyPr/>
                    <a:lstStyle/>
                    <a:p>
                      <a:pPr algn="ctr"/>
                      <a:r>
                        <a:rPr lang="en-US" sz="1400" noProof="0" smtClean="0"/>
                        <a:t>37.2 (0.34)</a:t>
                      </a:r>
                      <a:endParaRPr lang="en-US" sz="1400" noProof="0"/>
                    </a:p>
                  </a:txBody>
                  <a:tcPr/>
                </a:tc>
                <a:tc>
                  <a:txBody>
                    <a:bodyPr/>
                    <a:lstStyle/>
                    <a:p>
                      <a:pPr algn="ctr"/>
                      <a:r>
                        <a:rPr lang="en-US" sz="1400" noProof="0" dirty="0" smtClean="0"/>
                        <a:t>38.3 (?)</a:t>
                      </a:r>
                      <a:endParaRPr lang="en-US" sz="1400" noProof="0" dirty="0"/>
                    </a:p>
                  </a:txBody>
                  <a:tcPr/>
                </a:tc>
              </a:tr>
              <a:tr h="370840">
                <a:tc>
                  <a:txBody>
                    <a:bodyPr/>
                    <a:lstStyle/>
                    <a:p>
                      <a:r>
                        <a:rPr lang="en-US" sz="1400" noProof="0" smtClean="0"/>
                        <a:t>Regression R²</a:t>
                      </a:r>
                      <a:endParaRPr lang="en-US" sz="1400" noProof="0"/>
                    </a:p>
                  </a:txBody>
                  <a:tcPr/>
                </a:tc>
                <a:tc>
                  <a:txBody>
                    <a:bodyPr/>
                    <a:lstStyle/>
                    <a:p>
                      <a:pPr algn="ctr"/>
                      <a:r>
                        <a:rPr lang="en-US" sz="1400" noProof="0" smtClean="0"/>
                        <a:t>0.15 (0.00)</a:t>
                      </a:r>
                      <a:endParaRPr lang="en-US" sz="1400" noProof="0"/>
                    </a:p>
                  </a:txBody>
                  <a:tcPr/>
                </a:tc>
                <a:tc>
                  <a:txBody>
                    <a:bodyPr/>
                    <a:lstStyle/>
                    <a:p>
                      <a:pPr algn="ctr"/>
                      <a:r>
                        <a:rPr lang="en-US" sz="1400" noProof="0" dirty="0" smtClean="0"/>
                        <a:t>0.14 (?)</a:t>
                      </a:r>
                      <a:endParaRPr lang="en-US" sz="1400" noProof="0" dirty="0"/>
                    </a:p>
                  </a:txBody>
                  <a:tcPr/>
                </a:tc>
              </a:tr>
            </a:tbl>
          </a:graphicData>
        </a:graphic>
      </p:graphicFrame>
    </p:spTree>
    <p:extLst>
      <p:ext uri="{BB962C8B-B14F-4D97-AF65-F5344CB8AC3E}">
        <p14:creationId xmlns="" xmlns:p14="http://schemas.microsoft.com/office/powerpoint/2010/main" val="574799361"/>
      </p:ext>
    </p:extLst>
  </p:cSld>
  <p:clrMapOvr>
    <a:masterClrMapping/>
  </p:clrMapOvr>
  <mc:AlternateContent xmlns:mc="http://schemas.openxmlformats.org/markup-compatibility/2006">
    <mc:Choice xmlns="" xmlns:p14="http://schemas.microsoft.com/office/powerpoint/2010/main" Requires="p14">
      <p:transition spd="slow" p14:dur="2000" advTm="183281"/>
    </mc:Choice>
    <mc:Fallback>
      <p:transition spd="slow" advTm="183281"/>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65578" x="2422525" y="2506663"/>
          <p14:tracePt t="65721" x="0" y="0"/>
        </p14:tracePtLst>
        <p14:tracePtLst>
          <p14:tracePt t="67716" x="2682875" y="2492375"/>
          <p14:tracePt t="67861" x="0" y="0"/>
        </p14:tracePtLst>
        <p14:tracePtLst>
          <p14:tracePt t="70376" x="2949575" y="2492375"/>
          <p14:tracePt t="70524" x="0" y="0"/>
        </p14:tracePtLst>
        <p14:tracePtLst>
          <p14:tracePt t="71976" x="3200400" y="2484438"/>
          <p14:tracePt t="72118" x="0" y="0"/>
        </p14:tracePtLst>
        <p14:tracePtLst>
          <p14:tracePt t="79665" x="2011363" y="3330575"/>
          <p14:tracePt t="79779" x="0" y="0"/>
        </p14:tracePtLst>
        <p14:tracePtLst>
          <p14:tracePt t="80508" x="1920875" y="3763963"/>
          <p14:tracePt t="80649" x="0" y="0"/>
        </p14:tracePtLst>
        <p14:tracePtLst>
          <p14:tracePt t="87549" x="2484438" y="3984625"/>
          <p14:tracePt t="87687" x="0" y="0"/>
        </p14:tracePtLst>
        <p14:tracePtLst>
          <p14:tracePt t="88651" x="2598738" y="3962400"/>
          <p14:tracePt t="88778" x="0" y="0"/>
        </p14:tracePtLst>
        <p14:tracePtLst>
          <p14:tracePt t="89579" x="2751138" y="3254375"/>
          <p14:tracePt t="89718" x="0" y="0"/>
        </p14:tracePtLst>
        <p14:tracePtLst>
          <p14:tracePt t="92162" x="3292475" y="3559175"/>
          <p14:tracePt t="92331" x="0" y="0"/>
        </p14:tracePtLst>
        <p14:tracePtLst>
          <p14:tracePt t="144613" x="5426075" y="5203825"/>
          <p14:tracePt t="144691" x="5432425" y="5203825"/>
          <p14:tracePt t="144707" x="5440363" y="5211763"/>
          <p14:tracePt t="144715" x="5448300" y="5211763"/>
          <p14:tracePt t="144728" x="5456238" y="5211763"/>
          <p14:tracePt t="144745" x="5464175" y="5211763"/>
          <p14:tracePt t="144745" x="5494338" y="5211763"/>
          <p14:tracePt t="144762" x="5540375" y="5219700"/>
          <p14:tracePt t="144778" x="5630863" y="5257800"/>
          <p14:tracePt t="144795" x="5692775" y="5273675"/>
          <p14:tracePt t="144812" x="5745163" y="5273675"/>
          <p14:tracePt t="144828" x="5783263" y="5273675"/>
          <p14:tracePt t="144845" x="5813425" y="5273675"/>
          <p14:tracePt t="144862" x="5845175" y="5273675"/>
          <p14:tracePt t="144878" x="5867400" y="5273675"/>
          <p14:tracePt t="144895" x="5883275" y="5273675"/>
          <p14:tracePt t="144912" x="5897563" y="5273675"/>
          <p14:tracePt t="144929" x="5905500" y="5273675"/>
          <p14:tracePt t="144963" x="5913438" y="5273675"/>
          <p14:tracePt t="144987" x="5921375" y="5273675"/>
          <p14:tracePt t="145027" x="5927725" y="5273675"/>
          <p14:tracePt t="145051" x="5927725" y="5265738"/>
          <p14:tracePt t="145091" x="5935663" y="5265738"/>
          <p14:tracePt t="145107" x="5935663" y="5257800"/>
          <p14:tracePt t="145119" x="5951538" y="5257800"/>
          <p14:tracePt t="145131" x="5965825" y="5257800"/>
          <p14:tracePt t="145145" x="5981700" y="5249863"/>
          <p14:tracePt t="145147" x="6011863" y="5241925"/>
          <p14:tracePt t="145162" x="6027738" y="5241925"/>
          <p14:tracePt t="145259" x="6027738" y="5235575"/>
          <p14:tracePt t="147405" x="0" y="0"/>
        </p14:tracePtLst>
        <p14:tracePtLst>
          <p14:tracePt t="156466" x="5570538" y="5654675"/>
          <p14:tracePt t="156539" x="5578475" y="5654675"/>
          <p14:tracePt t="156555" x="5592763" y="5654675"/>
          <p14:tracePt t="156564" x="5592763" y="5646738"/>
          <p14:tracePt t="156571" x="5608638" y="5646738"/>
          <p14:tracePt t="156579" x="5654675" y="5646738"/>
          <p14:tracePt t="156594" x="5768975" y="5646738"/>
          <p14:tracePt t="156611" x="6027738" y="5638800"/>
          <p14:tracePt t="156628" x="6142038" y="5638800"/>
          <p14:tracePt t="156644" x="6194425" y="5630863"/>
          <p14:tracePt t="156661" x="6210300" y="5630863"/>
          <p14:tracePt t="156826" x="0" y="0"/>
        </p14:tracePtLst>
        <p14:tracePtLst>
          <p14:tracePt t="157507" x="5326063" y="5981700"/>
          <p14:tracePt t="157563" x="5334000" y="5981700"/>
          <p14:tracePt t="157571" x="5341938" y="5981700"/>
          <p14:tracePt t="157579" x="5349875" y="5981700"/>
          <p14:tracePt t="157587" x="5372100" y="5981700"/>
          <p14:tracePt t="157587" x="5394325" y="5981700"/>
          <p14:tracePt t="157595" x="5426075" y="5981700"/>
          <p14:tracePt t="157610" x="5578475" y="5973763"/>
          <p14:tracePt t="157627" x="5722938" y="5973763"/>
          <p14:tracePt t="157644" x="5867400" y="5973763"/>
          <p14:tracePt t="157661" x="5973763" y="5973763"/>
          <p14:tracePt t="157677" x="6003925" y="5973763"/>
          <p14:tracePt t="157694" x="6019800" y="5973763"/>
          <p14:tracePt t="157711" x="6027738" y="5973763"/>
          <p14:tracePt t="157727" x="6042025" y="5973763"/>
          <p14:tracePt t="157744" x="6049963" y="5973763"/>
          <p14:tracePt t="157761" x="6073775" y="5973763"/>
          <p14:tracePt t="157777" x="6088063" y="5973763"/>
          <p14:tracePt t="157794" x="6103938" y="5973763"/>
          <p14:tracePt t="157835" x="6111875" y="5973763"/>
          <p14:tracePt t="157851" x="6118225" y="5973763"/>
          <p14:tracePt t="157860" x="6118225" y="5965825"/>
          <p14:tracePt t="157863" x="6126163" y="5965825"/>
          <p14:tracePt t="157979" x="6126163" y="5959475"/>
          <p14:tracePt t="158010" x="0" y="0"/>
        </p14:tracePtLst>
        <p14:tracePtLst>
          <p14:tracePt t="158965" x="5280025" y="6340475"/>
          <p14:tracePt t="158995" x="5287963" y="6340475"/>
          <p14:tracePt t="159003" x="5295900" y="6340475"/>
          <p14:tracePt t="159011" x="5311775" y="6340475"/>
          <p14:tracePt t="159012" x="5364163" y="6340475"/>
          <p14:tracePt t="159027" x="5470525" y="6340475"/>
          <p14:tracePt t="159044" x="5584825" y="6340475"/>
          <p14:tracePt t="159060" x="5707063" y="6370638"/>
          <p14:tracePt t="159077" x="5813425" y="6378575"/>
          <p14:tracePt t="159094" x="5913438" y="6384925"/>
          <p14:tracePt t="159110" x="5965825" y="6384925"/>
          <p14:tracePt t="159127" x="5981700" y="6384925"/>
          <p14:tracePt t="159144" x="5989638" y="6384925"/>
          <p14:tracePt t="159161" x="5997575" y="6384925"/>
          <p14:tracePt t="159177" x="6003925" y="6384925"/>
          <p14:tracePt t="159361" x="0" y="0"/>
        </p14:tracePtLst>
        <p14:tracePtLst>
          <p14:tracePt t="160431" x="5227638" y="5867400"/>
          <p14:tracePt t="160459" x="5219700" y="5867400"/>
          <p14:tracePt t="160483" x="5203825" y="5867400"/>
          <p14:tracePt t="160491" x="5197475" y="5867400"/>
          <p14:tracePt t="160501" x="5189538" y="5867400"/>
          <p14:tracePt t="160501" x="5181600" y="5867400"/>
          <p14:tracePt t="160510" x="5165725" y="5867400"/>
          <p14:tracePt t="160527" x="5127625" y="5859463"/>
          <p14:tracePt t="160543" x="5067300" y="5851525"/>
          <p14:tracePt t="160560" x="4983163" y="5837238"/>
          <p14:tracePt t="160577" x="4914900" y="5821363"/>
          <p14:tracePt t="160593" x="4876800" y="5813425"/>
          <p14:tracePt t="160610" x="4838700" y="5807075"/>
          <p14:tracePt t="160627" x="4822825" y="5807075"/>
          <p14:tracePt t="160643" x="4784725" y="5807075"/>
          <p14:tracePt t="160660" x="4732338" y="5807075"/>
          <p14:tracePt t="160677" x="4678363" y="5807075"/>
          <p14:tracePt t="160693" x="4625975" y="5807075"/>
          <p14:tracePt t="160710" x="4556125" y="5807075"/>
          <p14:tracePt t="160727" x="4495800" y="5807075"/>
          <p14:tracePt t="160743" x="4449763" y="5807075"/>
          <p14:tracePt t="160760" x="4403725" y="5807075"/>
          <p14:tracePt t="160777" x="4373563" y="5807075"/>
          <p14:tracePt t="160793" x="4351338" y="5807075"/>
          <p14:tracePt t="160810" x="4335463" y="5807075"/>
          <p14:tracePt t="160827" x="4321175" y="5807075"/>
          <p14:tracePt t="160843" x="4313238" y="5807075"/>
          <p14:tracePt t="160860" x="4289425" y="5807075"/>
          <p14:tracePt t="160877" x="4267200" y="5807075"/>
          <p14:tracePt t="160893" x="4244975" y="5813425"/>
          <p14:tracePt t="160910" x="4229100" y="5821363"/>
          <p14:tracePt t="160927" x="4221163" y="5821363"/>
          <p14:tracePt t="160943" x="4213225" y="5829300"/>
          <p14:tracePt t="160960" x="4206875" y="5829300"/>
          <p14:tracePt t="160977" x="4198938" y="5837238"/>
          <p14:tracePt t="160993" x="4168775" y="5851525"/>
          <p14:tracePt t="161010" x="4137025" y="5867400"/>
          <p14:tracePt t="161027" x="4098925" y="5889625"/>
          <p14:tracePt t="161044" x="4092575" y="5889625"/>
          <p14:tracePt t="161060" x="4084638" y="5897563"/>
          <p14:tracePt t="161077" x="4076700" y="5897563"/>
          <p14:tracePt t="161094" x="4068763" y="5905500"/>
          <p14:tracePt t="161139" x="4060825" y="5913438"/>
          <p14:tracePt t="161163" x="4060825" y="5921375"/>
          <p14:tracePt t="161283" x="4060825" y="5927725"/>
          <p14:tracePt t="161291" x="4068763" y="5935663"/>
          <p14:tracePt t="161299" x="4084638" y="5951538"/>
          <p14:tracePt t="161307" x="4098925" y="5965825"/>
          <p14:tracePt t="161310" x="4114800" y="5973763"/>
          <p14:tracePt t="161327" x="4144963" y="5989638"/>
          <p14:tracePt t="161343" x="4183063" y="6011863"/>
          <p14:tracePt t="161360" x="4229100" y="6035675"/>
          <p14:tracePt t="161377" x="4267200" y="6049963"/>
          <p14:tracePt t="161393" x="4297363" y="6065838"/>
          <p14:tracePt t="161410" x="4327525" y="6073775"/>
          <p14:tracePt t="161427" x="4397375" y="6103938"/>
          <p14:tracePt t="161443" x="4487863" y="6142038"/>
          <p14:tracePt t="161460" x="4610100" y="6172200"/>
          <p14:tracePt t="161477" x="4678363" y="6180138"/>
          <p14:tracePt t="161493" x="4716463" y="6188075"/>
          <p14:tracePt t="161510" x="4724400" y="6188075"/>
          <p14:tracePt t="161555" x="4732338" y="6188075"/>
          <p14:tracePt t="161571" x="4746625" y="6188075"/>
          <p14:tracePt t="161576" x="4754563" y="6188075"/>
          <p14:tracePt t="161593" x="4770438" y="6188075"/>
          <p14:tracePt t="161593" x="4800600" y="6188075"/>
          <p14:tracePt t="161610" x="4816475" y="6188075"/>
          <p14:tracePt t="161627" x="4854575" y="6180138"/>
          <p14:tracePt t="161643" x="4876800" y="6172200"/>
          <p14:tracePt t="161660" x="4922838" y="6149975"/>
          <p14:tracePt t="161677" x="4968875" y="6118225"/>
          <p14:tracePt t="161693" x="5013325" y="6088063"/>
          <p14:tracePt t="161710" x="5059363" y="6057900"/>
          <p14:tracePt t="161727" x="5089525" y="6019800"/>
          <p14:tracePt t="161743" x="5113338" y="5997575"/>
          <p14:tracePt t="161760" x="5127625" y="5973763"/>
          <p14:tracePt t="161777" x="5127625" y="5959475"/>
          <p14:tracePt t="161811" x="5127625" y="5951538"/>
          <p14:tracePt t="161835" x="5127625" y="5943600"/>
          <p14:tracePt t="161851" x="5127625" y="5935663"/>
          <p14:tracePt t="161860" x="5127625" y="5927725"/>
          <p14:tracePt t="161860" x="5127625" y="5921375"/>
          <p14:tracePt t="161877" x="5113338" y="5905500"/>
          <p14:tracePt t="161893" x="5097463" y="5897563"/>
          <p14:tracePt t="161910" x="5083175" y="5889625"/>
          <p14:tracePt t="161927" x="5045075" y="5875338"/>
          <p14:tracePt t="161943" x="5013325" y="5851525"/>
          <p14:tracePt t="161960" x="4968875" y="5845175"/>
          <p14:tracePt t="161977" x="4937125" y="5821363"/>
          <p14:tracePt t="161993" x="4899025" y="5821363"/>
          <p14:tracePt t="162010" x="4876800" y="5813425"/>
          <p14:tracePt t="162027" x="4854575" y="5807075"/>
          <p14:tracePt t="162043" x="4838700" y="5807075"/>
          <p14:tracePt t="162060" x="4822825" y="5799138"/>
          <p14:tracePt t="162077" x="4800600" y="5791200"/>
          <p14:tracePt t="162115" x="4792663" y="5791200"/>
          <p14:tracePt t="163891" x="4792663" y="5783263"/>
          <p14:tracePt t="164035" x="4800600" y="5783263"/>
          <p14:tracePt t="164067" x="4808538" y="5783263"/>
          <p14:tracePt t="164091" x="4816475" y="5775325"/>
          <p14:tracePt t="164100" x="4822825" y="5775325"/>
          <p14:tracePt t="164123" x="4830763" y="5768975"/>
          <p14:tracePt t="164147" x="4838700" y="5768975"/>
          <p14:tracePt t="164171" x="4846638" y="5768975"/>
          <p14:tracePt t="164195" x="4846638" y="5761038"/>
          <p14:tracePt t="164203" x="4854575" y="5761038"/>
          <p14:tracePt t="164243" x="4860925" y="5761038"/>
          <p14:tracePt t="164259" x="4868863" y="5753100"/>
          <p14:tracePt t="164260" x="4876800" y="5753100"/>
          <p14:tracePt t="164275" x="4884738" y="5753100"/>
          <p14:tracePt t="164279" x="4892675" y="5753100"/>
          <p14:tracePt t="164293" x="4906963" y="5753100"/>
          <p14:tracePt t="164310" x="4937125" y="5761038"/>
          <p14:tracePt t="164326" x="4991100" y="5775325"/>
          <p14:tracePt t="164343" x="5045075" y="5791200"/>
          <p14:tracePt t="164359" x="5105400" y="5807075"/>
          <p14:tracePt t="164376" x="5189538" y="5821363"/>
          <p14:tracePt t="164393" x="5311775" y="5829300"/>
          <p14:tracePt t="164410" x="5486400" y="5829300"/>
          <p14:tracePt t="164426" x="5829300" y="5859463"/>
          <p14:tracePt t="164443" x="5997575" y="5875338"/>
          <p14:tracePt t="164460" x="6118225" y="5875338"/>
          <p14:tracePt t="164476" x="6226175" y="5875338"/>
          <p14:tracePt t="164493" x="6324600" y="5875338"/>
          <p14:tracePt t="164509" x="6416675" y="5875338"/>
          <p14:tracePt t="164526" x="6530975" y="5875338"/>
          <p14:tracePt t="164543" x="6667500" y="5875338"/>
          <p14:tracePt t="164559" x="6773863" y="5867400"/>
          <p14:tracePt t="164576" x="6819900" y="5859463"/>
          <p14:tracePt t="164593" x="6842125" y="5859463"/>
          <p14:tracePt t="164609" x="6858000" y="5859463"/>
          <p14:tracePt t="164626" x="6904038" y="5851525"/>
          <p14:tracePt t="164643" x="6964363" y="5851525"/>
          <p14:tracePt t="164660" x="7026275" y="5851525"/>
          <p14:tracePt t="164676" x="7086600" y="5851525"/>
          <p14:tracePt t="164693" x="7154863" y="5837238"/>
          <p14:tracePt t="164709" x="7192963" y="5837238"/>
          <p14:tracePt t="164727" x="7208838" y="5837238"/>
          <p14:tracePt t="164743" x="7216775" y="5837238"/>
          <p14:tracePt t="164759" x="7231063" y="5837238"/>
          <p14:tracePt t="164776" x="7254875" y="5829300"/>
          <p14:tracePt t="164793" x="7269163" y="5829300"/>
          <p14:tracePt t="164809" x="7277100" y="5829300"/>
          <p14:tracePt t="164851" x="7277100" y="5821363"/>
          <p14:tracePt t="164995" x="7269163" y="5813425"/>
          <p14:tracePt t="165003" x="7261225" y="5813425"/>
          <p14:tracePt t="165011" x="7239000" y="5813425"/>
          <p14:tracePt t="165011" x="7216775" y="5813425"/>
          <p14:tracePt t="165026" x="7132638" y="5807075"/>
          <p14:tracePt t="165043" x="7086600" y="5807075"/>
          <p14:tracePt t="165059" x="7032625" y="5799138"/>
          <p14:tracePt t="165076" x="6994525" y="5799138"/>
          <p14:tracePt t="165093" x="6950075" y="5791200"/>
          <p14:tracePt t="165109" x="6911975" y="5791200"/>
          <p14:tracePt t="165126" x="6865938" y="5791200"/>
          <p14:tracePt t="165143" x="6819900" y="5783263"/>
          <p14:tracePt t="165160" x="6765925" y="5783263"/>
          <p14:tracePt t="165176" x="6727825" y="5783263"/>
          <p14:tracePt t="165193" x="6713538" y="5783263"/>
          <p14:tracePt t="165210" x="6683375" y="5783263"/>
          <p14:tracePt t="165226" x="6645275" y="5791200"/>
          <p14:tracePt t="165243" x="6621463" y="5791200"/>
          <p14:tracePt t="165260" x="6575425" y="5799138"/>
          <p14:tracePt t="165276" x="6545263" y="5799138"/>
          <p14:tracePt t="165293" x="6515100" y="5799138"/>
          <p14:tracePt t="165309" x="6499225" y="5807075"/>
          <p14:tracePt t="165326" x="6492875" y="5813425"/>
          <p14:tracePt t="165343" x="6477000" y="5813425"/>
          <p14:tracePt t="165403" x="6469063" y="5821363"/>
          <p14:tracePt t="165418" x="6461125" y="5821363"/>
          <p14:tracePt t="165435" x="6454775" y="5829300"/>
          <p14:tracePt t="165451" x="6446838" y="5837238"/>
          <p14:tracePt t="165459" x="6446838" y="5845175"/>
          <p14:tracePt t="165460" x="6446838" y="5851525"/>
          <p14:tracePt t="165476" x="6438900" y="5875338"/>
          <p14:tracePt t="165493" x="6438900" y="5913438"/>
          <p14:tracePt t="165509" x="6430963" y="5951538"/>
          <p14:tracePt t="165526" x="6430963" y="5981700"/>
          <p14:tracePt t="165543" x="6438900" y="5997575"/>
          <p14:tracePt t="165559" x="6438900" y="6011863"/>
          <p14:tracePt t="165576" x="6446838" y="6019800"/>
          <p14:tracePt t="165593" x="6446838" y="6035675"/>
          <p14:tracePt t="165609" x="6469063" y="6049963"/>
          <p14:tracePt t="165626" x="6545263" y="6103938"/>
          <p14:tracePt t="165643" x="6575425" y="6134100"/>
          <p14:tracePt t="165659" x="6583363" y="6142038"/>
          <p14:tracePt t="165676" x="6599238" y="6156325"/>
          <p14:tracePt t="165693" x="6607175" y="6156325"/>
          <p14:tracePt t="165709" x="6629400" y="6164263"/>
          <p14:tracePt t="165726" x="6651625" y="6180138"/>
          <p14:tracePt t="165743" x="6683375" y="6180138"/>
          <p14:tracePt t="165760" x="6705600" y="6188075"/>
          <p14:tracePt t="165776" x="6727825" y="6194425"/>
          <p14:tracePt t="165793" x="6773863" y="6194425"/>
          <p14:tracePt t="165809" x="6842125" y="6194425"/>
          <p14:tracePt t="165826" x="6972300" y="6194425"/>
          <p14:tracePt t="165843" x="7048500" y="6194425"/>
          <p14:tracePt t="165859" x="7094538" y="6194425"/>
          <p14:tracePt t="165876" x="7132638" y="6194425"/>
          <p14:tracePt t="165893" x="7178675" y="6194425"/>
          <p14:tracePt t="165910" x="7216775" y="6180138"/>
          <p14:tracePt t="165926" x="7254875" y="6172200"/>
          <p14:tracePt t="165943" x="7285038" y="6172200"/>
          <p14:tracePt t="165959" x="7307263" y="6164263"/>
          <p14:tracePt t="165976" x="7307263" y="6156325"/>
          <p14:tracePt t="165993" x="7323138" y="6156325"/>
          <p14:tracePt t="166009" x="7361238" y="6134100"/>
          <p14:tracePt t="166026" x="7383463" y="6111875"/>
          <p14:tracePt t="166043" x="7421563" y="6073775"/>
          <p14:tracePt t="166059" x="7451725" y="6042025"/>
          <p14:tracePt t="166076" x="7459663" y="6011863"/>
          <p14:tracePt t="166093" x="7475538" y="5981700"/>
          <p14:tracePt t="166109" x="7475538" y="5959475"/>
          <p14:tracePt t="166126" x="7475538" y="5921375"/>
          <p14:tracePt t="166143" x="7475538" y="5897563"/>
          <p14:tracePt t="166159" x="7483475" y="5875338"/>
          <p14:tracePt t="166176" x="7483475" y="5859463"/>
          <p14:tracePt t="166219" x="7483475" y="5851525"/>
          <p14:tracePt t="166259" x="7483475" y="5845175"/>
          <p14:tracePt t="166386" x="0" y="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8313" y="1601788"/>
            <a:ext cx="8218487" cy="675084"/>
          </a:xfrm>
        </p:spPr>
        <p:txBody>
          <a:bodyPr/>
          <a:lstStyle/>
          <a:p>
            <a:r>
              <a:rPr lang="en-US" sz="2400" dirty="0" smtClean="0"/>
              <a:t>How to compute the SE on the OECD average?</a:t>
            </a:r>
            <a:endParaRPr lang="en-US" sz="2400" dirty="0"/>
          </a:p>
        </p:txBody>
      </p:sp>
      <p:sp>
        <p:nvSpPr>
          <p:cNvPr id="5"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OECD Average, OECD Total</a:t>
            </a:r>
            <a:endParaRPr lang="en-US" dirty="0"/>
          </a:p>
        </p:txBody>
      </p:sp>
      <p:graphicFrame>
        <p:nvGraphicFramePr>
          <p:cNvPr id="6" name="Objet 5"/>
          <p:cNvGraphicFramePr>
            <a:graphicFrameLocks noChangeAspect="1"/>
          </p:cNvGraphicFramePr>
          <p:nvPr>
            <p:extLst>
              <p:ext uri="{D42A27DB-BD31-4B8C-83A1-F6EECF244321}">
                <p14:modId xmlns="" xmlns:p14="http://schemas.microsoft.com/office/powerpoint/2010/main" val="986189062"/>
              </p:ext>
            </p:extLst>
          </p:nvPr>
        </p:nvGraphicFramePr>
        <p:xfrm>
          <a:off x="970010" y="2254043"/>
          <a:ext cx="6524625" cy="4327525"/>
        </p:xfrm>
        <a:graphic>
          <a:graphicData uri="http://schemas.openxmlformats.org/presentationml/2006/ole">
            <p:oleObj spid="_x0000_s74792" name="Équation" r:id="rId3" imgW="3543300" imgH="2349500" progId="Equation.3">
              <p:embed/>
            </p:oleObj>
          </a:graphicData>
        </a:graphic>
      </p:graphicFrame>
    </p:spTree>
    <p:extLst>
      <p:ext uri="{BB962C8B-B14F-4D97-AF65-F5344CB8AC3E}">
        <p14:creationId xmlns="" xmlns:p14="http://schemas.microsoft.com/office/powerpoint/2010/main" val="4127822649"/>
      </p:ext>
    </p:extLst>
  </p:cSld>
  <p:clrMapOvr>
    <a:masterClrMapping/>
  </p:clrMapOvr>
  <mc:AlternateContent xmlns:mc="http://schemas.openxmlformats.org/markup-compatibility/2006">
    <mc:Choice xmlns="" xmlns:p14="http://schemas.microsoft.com/office/powerpoint/2010/main" Requires="p14">
      <p:transition spd="slow" p14:dur="2000" advTm="236751"/>
    </mc:Choice>
    <mc:Fallback>
      <p:transition spd="slow" advTm="236751"/>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50722" x="1295400" y="2773363"/>
          <p14:tracePt t="50954" x="1311275" y="2765425"/>
          <p14:tracePt t="50962" x="1317625" y="2765425"/>
          <p14:tracePt t="50970" x="1333500" y="2759075"/>
          <p14:tracePt t="50970" x="1355725" y="2751138"/>
          <p14:tracePt t="50986" x="1417638" y="2751138"/>
          <p14:tracePt t="51002" x="1447800" y="2751138"/>
          <p14:tracePt t="51019" x="1470025" y="2751138"/>
          <p14:tracePt t="51035" x="1485900" y="2751138"/>
          <p14:tracePt t="51052" x="1493838" y="2751138"/>
          <p14:tracePt t="51068" x="1501775" y="2751138"/>
          <p14:tracePt t="51722" x="1493838" y="2751138"/>
          <p14:tracePt t="51738" x="1477963" y="2759075"/>
          <p14:tracePt t="51746" x="1470025" y="2759075"/>
          <p14:tracePt t="51754" x="1463675" y="2759075"/>
          <p14:tracePt t="51768" x="1455738" y="2773363"/>
          <p14:tracePt t="51769" x="1425575" y="2781300"/>
          <p14:tracePt t="51785" x="1401763" y="2797175"/>
          <p14:tracePt t="51802" x="1393825" y="2797175"/>
          <p14:tracePt t="51818" x="1387475" y="2803525"/>
          <p14:tracePt t="51874" x="1379538" y="2803525"/>
          <p14:tracePt t="52146" x="1401763" y="2803525"/>
          <p14:tracePt t="52162" x="1409700" y="2803525"/>
          <p14:tracePt t="52170" x="1417638" y="2803525"/>
          <p14:tracePt t="52178" x="1425575" y="2803525"/>
          <p14:tracePt t="52191" x="1439863" y="2803525"/>
          <p14:tracePt t="52202" x="1447800" y="2797175"/>
          <p14:tracePt t="52218" x="1447800" y="2789238"/>
          <p14:tracePt t="52235" x="1455738" y="2789238"/>
          <p14:tracePt t="52252" x="1463675" y="2789238"/>
          <p14:tracePt t="52268" x="1470025" y="2789238"/>
          <p14:tracePt t="52285" x="1477963" y="2789238"/>
          <p14:tracePt t="52302" x="1485900" y="2781300"/>
          <p14:tracePt t="52318" x="1493838" y="2781300"/>
          <p14:tracePt t="55042" x="1501775" y="2781300"/>
          <p14:tracePt t="55050" x="1508125" y="2781300"/>
          <p14:tracePt t="55059" x="1516063" y="2781300"/>
          <p14:tracePt t="55066" x="1524000" y="2781300"/>
          <p14:tracePt t="55073" x="1539875" y="2781300"/>
          <p14:tracePt t="55084" x="1546225" y="2781300"/>
          <p14:tracePt t="55122" x="1554163" y="2781300"/>
          <p14:tracePt t="55130" x="1562100" y="2781300"/>
          <p14:tracePt t="55135" x="1570038" y="2781300"/>
          <p14:tracePt t="55152" x="1577975" y="2781300"/>
          <p14:tracePt t="55168" x="1592263" y="2781300"/>
          <p14:tracePt t="55185" x="1600200" y="2781300"/>
          <p14:tracePt t="55201" x="1616075" y="2781300"/>
          <p14:tracePt t="55218" x="1630363" y="2781300"/>
          <p14:tracePt t="55235" x="1638300" y="2781300"/>
          <p14:tracePt t="55251" x="1654175" y="2781300"/>
          <p14:tracePt t="55268" x="1660525" y="2789238"/>
          <p14:tracePt t="55285" x="1676400" y="2797175"/>
          <p14:tracePt t="55301" x="1698625" y="2797175"/>
          <p14:tracePt t="55318" x="1714500" y="2803525"/>
          <p14:tracePt t="55335" x="1730375" y="2803525"/>
          <p14:tracePt t="55351" x="1730375" y="2811463"/>
          <p14:tracePt t="55368" x="1744663" y="2811463"/>
          <p14:tracePt t="55385" x="1752600" y="2819400"/>
          <p14:tracePt t="55401" x="1760538" y="2819400"/>
          <p14:tracePt t="55418" x="1774825" y="2819400"/>
          <p14:tracePt t="55435" x="1790700" y="2827338"/>
          <p14:tracePt t="55451" x="1798638" y="2827338"/>
          <p14:tracePt t="55468" x="1812925" y="2827338"/>
          <p14:tracePt t="55484" x="1820863" y="2827338"/>
          <p14:tracePt t="55501" x="1836738" y="2827338"/>
          <p14:tracePt t="55518" x="1851025" y="2827338"/>
          <p14:tracePt t="55534" x="1874838" y="2835275"/>
          <p14:tracePt t="55551" x="1882775" y="2841625"/>
          <p14:tracePt t="55568" x="1897063" y="2841625"/>
          <p14:tracePt t="55585" x="1912938" y="2841625"/>
          <p14:tracePt t="55601" x="1927225" y="2841625"/>
          <p14:tracePt t="55618" x="1935163" y="2841625"/>
          <p14:tracePt t="55634" x="1943100" y="2841625"/>
          <p14:tracePt t="55651" x="1951038" y="2841625"/>
          <p14:tracePt t="55690" x="1958975" y="2841625"/>
          <p14:tracePt t="55691" x="1965325" y="2841625"/>
          <p14:tracePt t="55701" x="1973263" y="2841625"/>
          <p14:tracePt t="55718" x="1981200" y="2841625"/>
          <p14:tracePt t="55735" x="1989138" y="2841625"/>
          <p14:tracePt t="55751" x="1997075" y="2841625"/>
          <p14:tracePt t="55768" x="2011363" y="2841625"/>
          <p14:tracePt t="55866" x="2019300" y="2841625"/>
          <p14:tracePt t="55970" x="2027238" y="2835275"/>
          <p14:tracePt t="55978" x="2035175" y="2835275"/>
          <p14:tracePt t="55986" x="2035175" y="2827338"/>
          <p14:tracePt t="56002" x="2041525" y="2827338"/>
          <p14:tracePt t="56042" x="2049463" y="2827338"/>
          <p14:tracePt t="56074" x="2057400" y="2827338"/>
          <p14:tracePt t="56092" x="2065338" y="2819400"/>
          <p14:tracePt t="56138" x="2073275" y="2819400"/>
          <p14:tracePt t="56170" x="2079625" y="2819400"/>
          <p14:tracePt t="56202" x="2087563" y="2819400"/>
          <p14:tracePt t="56209" x="2095500" y="2819400"/>
          <p14:tracePt t="56234" x="2103438" y="2819400"/>
          <p14:tracePt t="56237" x="2111375" y="2819400"/>
          <p14:tracePt t="56251" x="2117725" y="2819400"/>
          <p14:tracePt t="56251" x="2125663" y="2819400"/>
          <p14:tracePt t="56290" x="2133600" y="2819400"/>
          <p14:tracePt t="56298" x="2141538" y="2819400"/>
          <p14:tracePt t="56346" x="2149475" y="2819400"/>
          <p14:tracePt t="56794" x="2155825" y="2819400"/>
          <p14:tracePt t="56801" x="2163763" y="2819400"/>
          <p14:tracePt t="56808" x="2179638" y="2819400"/>
          <p14:tracePt t="56818" x="2209800" y="2827338"/>
          <p14:tracePt t="56834" x="2225675" y="2827338"/>
          <p14:tracePt t="56851" x="2239963" y="2827338"/>
          <p14:tracePt t="56868" x="2270125" y="2835275"/>
          <p14:tracePt t="56884" x="2308225" y="2849563"/>
          <p14:tracePt t="56901" x="2346325" y="2865438"/>
          <p14:tracePt t="56918" x="2384425" y="2873375"/>
          <p14:tracePt t="56934" x="2416175" y="2873375"/>
          <p14:tracePt t="56951" x="2446338" y="2879725"/>
          <p14:tracePt t="56968" x="2476500" y="2887663"/>
          <p14:tracePt t="56984" x="2506663" y="2895600"/>
          <p14:tracePt t="57001" x="2536825" y="2895600"/>
          <p14:tracePt t="57018" x="2544763" y="2903538"/>
          <p14:tracePt t="57034" x="2568575" y="2903538"/>
          <p14:tracePt t="57051" x="2582863" y="2903538"/>
          <p14:tracePt t="57068" x="2613025" y="2911475"/>
          <p14:tracePt t="57084" x="2636838" y="2911475"/>
          <p14:tracePt t="57101" x="2667000" y="2911475"/>
          <p14:tracePt t="57118" x="2713038" y="2911475"/>
          <p14:tracePt t="57134" x="2765425" y="2911475"/>
          <p14:tracePt t="57151" x="2819400" y="2911475"/>
          <p14:tracePt t="57167" x="2857500" y="2911475"/>
          <p14:tracePt t="57185" x="2873375" y="2911475"/>
          <p14:tracePt t="57201" x="2887663" y="2911475"/>
          <p14:tracePt t="57218" x="2895600" y="2911475"/>
          <p14:tracePt t="57234" x="2911475" y="2911475"/>
          <p14:tracePt t="57251" x="2917825" y="2903538"/>
          <p14:tracePt t="57268" x="2933700" y="2903538"/>
          <p14:tracePt t="57284" x="2949575" y="2903538"/>
          <p14:tracePt t="57301" x="2971800" y="2903538"/>
          <p14:tracePt t="57318" x="2979738" y="2903538"/>
          <p14:tracePt t="57334" x="2987675" y="2903538"/>
          <p14:tracePt t="57386" x="2994025" y="2903538"/>
          <p14:tracePt t="57506" x="2994025" y="2895600"/>
          <p14:tracePt t="58330" x="3009900" y="2895600"/>
          <p14:tracePt t="58338" x="3017838" y="2895600"/>
          <p14:tracePt t="58343" x="3025775" y="2895600"/>
          <p14:tracePt t="58352" x="3063875" y="2895600"/>
          <p14:tracePt t="58368" x="3070225" y="2895600"/>
          <p14:tracePt t="58385" x="3101975" y="2895600"/>
          <p14:tracePt t="58402" x="3140075" y="2895600"/>
          <p14:tracePt t="58418" x="3170238" y="2895600"/>
          <p14:tracePt t="58435" x="3216275" y="2895600"/>
          <p14:tracePt t="58452" x="3268663" y="2887663"/>
          <p14:tracePt t="58468" x="3284538" y="2887663"/>
          <p14:tracePt t="58485" x="3306763" y="2887663"/>
          <p14:tracePt t="58502" x="3330575" y="2879725"/>
          <p14:tracePt t="58518" x="3336925" y="2873375"/>
          <p14:tracePt t="58535" x="3352800" y="2873375"/>
          <p14:tracePt t="58594" x="3360738" y="2873375"/>
          <p14:tracePt t="58666" x="3375025" y="2873375"/>
          <p14:tracePt t="58669" x="3375025" y="2865438"/>
          <p14:tracePt t="58685" x="3382963" y="2865438"/>
          <p14:tracePt t="58685" x="3390900" y="2865438"/>
          <p14:tracePt t="58810" x="3398838" y="2865438"/>
          <p14:tracePt t="58826" x="3406775" y="2865438"/>
          <p14:tracePt t="58850" x="3406775" y="2857500"/>
          <p14:tracePt t="58858" x="3413125" y="2857500"/>
          <p14:tracePt t="58874" x="3421063" y="2857500"/>
          <p14:tracePt t="58885" x="3429000" y="2849563"/>
          <p14:tracePt t="58885" x="3475038" y="2849563"/>
          <p14:tracePt t="58902" x="3527425" y="2849563"/>
          <p14:tracePt t="58918" x="3597275" y="2849563"/>
          <p14:tracePt t="58935" x="3673475" y="2865438"/>
          <p14:tracePt t="58952" x="3779838" y="2873375"/>
          <p14:tracePt t="58968" x="3946525" y="2903538"/>
          <p14:tracePt t="58985" x="4106863" y="2911475"/>
          <p14:tracePt t="59002" x="4244975" y="2911475"/>
          <p14:tracePt t="59019" x="4275138" y="2895600"/>
          <p14:tracePt t="59035" x="4289425" y="2895600"/>
          <p14:tracePt t="59052" x="4297363" y="2887663"/>
          <p14:tracePt t="59068" x="4305300" y="2887663"/>
          <p14:tracePt t="59162" x="4313238" y="2887663"/>
          <p14:tracePt t="59186" x="4313238" y="2879725"/>
          <p14:tracePt t="59298" x="4321175" y="2879725"/>
          <p14:tracePt t="59402" x="4327525" y="2879725"/>
          <p14:tracePt t="59410" x="4335463" y="2879725"/>
          <p14:tracePt t="59418" x="4351338" y="2873375"/>
          <p14:tracePt t="59435" x="4373563" y="2873375"/>
          <p14:tracePt t="59435" x="4397375" y="2873375"/>
          <p14:tracePt t="59452" x="4411663" y="2873375"/>
          <p14:tracePt t="59468" x="4419600" y="2873375"/>
          <p14:tracePt t="59485" x="4435475" y="2873375"/>
          <p14:tracePt t="59531" x="4441825" y="2865438"/>
          <p14:tracePt t="61347" x="4441825" y="2873375"/>
          <p14:tracePt t="61354" x="4435475" y="2873375"/>
          <p14:tracePt t="61370" x="4435475" y="2879725"/>
          <p14:tracePt t="61384" x="4435475" y="2887663"/>
          <p14:tracePt t="61385" x="4419600" y="2895600"/>
          <p14:tracePt t="61401" x="4419600" y="2903538"/>
          <p14:tracePt t="61418" x="4403725" y="2933700"/>
          <p14:tracePt t="61435" x="4389438" y="2949575"/>
          <p14:tracePt t="61451" x="4373563" y="2963863"/>
          <p14:tracePt t="61468" x="4373563" y="2971800"/>
          <p14:tracePt t="61484" x="4365625" y="2979738"/>
          <p14:tracePt t="61522" x="4365625" y="2987675"/>
          <p14:tracePt t="61523" x="4359275" y="2987675"/>
          <p14:tracePt t="61535" x="4351338" y="2994025"/>
          <p14:tracePt t="61570" x="4343400" y="3001963"/>
          <p14:tracePt t="61584" x="4343400" y="3009900"/>
          <p14:tracePt t="61585" x="4335463" y="3017838"/>
          <p14:tracePt t="61601" x="4321175" y="3040063"/>
          <p14:tracePt t="61601" x="4313238" y="3048000"/>
          <p14:tracePt t="61618" x="4305300" y="3055938"/>
          <p14:tracePt t="61634" x="4297363" y="3063875"/>
          <p14:tracePt t="61651" x="4289425" y="3063875"/>
          <p14:tracePt t="61668" x="4289425" y="3070225"/>
          <p14:tracePt t="61714" x="4283075" y="3070225"/>
          <p14:tracePt t="61722" x="4275138" y="3078163"/>
          <p14:tracePt t="61738" x="4275138" y="3086100"/>
          <p14:tracePt t="61762" x="4267200" y="3094038"/>
          <p14:tracePt t="61786" x="4251325" y="3108325"/>
          <p14:tracePt t="61794" x="4244975" y="3108325"/>
          <p14:tracePt t="61802" x="4237038" y="3116263"/>
          <p14:tracePt t="61810" x="4237038" y="3124200"/>
          <p14:tracePt t="61810" x="4221163" y="3132138"/>
          <p14:tracePt t="61842" x="4221163" y="3140075"/>
          <p14:tracePt t="61858" x="4213225" y="3140075"/>
          <p14:tracePt t="61914" x="4213225" y="3146425"/>
          <p14:tracePt t="61930" x="4198938" y="3154363"/>
          <p14:tracePt t="61954" x="4198938" y="3162300"/>
          <p14:tracePt t="61962" x="4191000" y="3162300"/>
          <p14:tracePt t="61970" x="4191000" y="3170238"/>
          <p14:tracePt t="61977" x="4183063" y="3178175"/>
          <p14:tracePt t="61984" x="4175125" y="3184525"/>
          <p14:tracePt t="62026" x="4175125" y="3192463"/>
          <p14:tracePt t="62034" x="4168775" y="3200400"/>
          <p14:tracePt t="62082" x="4160838" y="3208338"/>
          <p14:tracePt t="62186" x="4152900" y="3216275"/>
          <p14:tracePt t="62202" x="4144963" y="3222625"/>
          <p14:tracePt t="62242" x="4144963" y="3230563"/>
          <p14:tracePt t="62258" x="4137025" y="3230563"/>
          <p14:tracePt t="62264" x="4137025" y="3238500"/>
          <p14:tracePt t="62298" x="4137025" y="3246438"/>
          <p14:tracePt t="62304" x="4130675" y="3254375"/>
          <p14:tracePt t="62330" x="4114800" y="3260725"/>
          <p14:tracePt t="62334" x="4114800" y="3268663"/>
          <p14:tracePt t="62351" x="4114800" y="3276600"/>
          <p14:tracePt t="62351" x="4098925" y="3284538"/>
          <p14:tracePt t="62368" x="4098925" y="3292475"/>
          <p14:tracePt t="62384" x="4092575" y="3306763"/>
          <p14:tracePt t="62401" x="4092575" y="3322638"/>
          <p14:tracePt t="62418" x="4084638" y="3330575"/>
          <p14:tracePt t="62435" x="4076700" y="3330575"/>
          <p14:tracePt t="62451" x="4068763" y="3344863"/>
          <p14:tracePt t="62490" x="4068763" y="3352800"/>
          <p14:tracePt t="62506" x="4060825" y="3352800"/>
          <p14:tracePt t="62642" x="4054475" y="3360738"/>
          <p14:tracePt t="62685" x="4054475" y="3368675"/>
          <p14:tracePt t="62714" x="4046538" y="3375025"/>
          <p14:tracePt t="62730" x="4038600" y="3382963"/>
          <p14:tracePt t="62754" x="4030663" y="3382963"/>
          <p14:tracePt t="62762" x="4030663" y="3390900"/>
          <p14:tracePt t="62786" x="4022725" y="3398838"/>
          <p14:tracePt t="62818" x="4016375" y="3406775"/>
          <p14:tracePt t="62834" x="4008438" y="3413125"/>
          <p14:tracePt t="62842" x="4000500" y="3413125"/>
          <p14:tracePt t="62851" x="4000500" y="3421063"/>
          <p14:tracePt t="62851" x="4000500" y="3429000"/>
          <p14:tracePt t="62868" x="3992563" y="3429000"/>
          <p14:tracePt t="62884" x="3992563" y="3436938"/>
          <p14:tracePt t="64402" x="3984625" y="3436938"/>
          <p14:tracePt t="65370" x="3978275" y="3436938"/>
          <p14:tracePt t="65378" x="3970338" y="3444875"/>
          <p14:tracePt t="65378" x="3962400" y="3451225"/>
          <p14:tracePt t="65402" x="3954463" y="3451225"/>
          <p14:tracePt t="65410" x="3940175" y="3459163"/>
          <p14:tracePt t="65418" x="3924300" y="3467100"/>
          <p14:tracePt t="65425" x="3886200" y="3489325"/>
          <p14:tracePt t="65434" x="3848100" y="3505200"/>
          <p14:tracePt t="65451" x="3771900" y="3535363"/>
          <p14:tracePt t="65467" x="3687763" y="3565525"/>
          <p14:tracePt t="65484" x="3581400" y="3603625"/>
          <p14:tracePt t="65501" x="3451225" y="3635375"/>
          <p14:tracePt t="65517" x="3330575" y="3649663"/>
          <p14:tracePt t="65534" x="3216275" y="3673475"/>
          <p14:tracePt t="65551" x="3132138" y="3687763"/>
          <p14:tracePt t="65567" x="3063875" y="3703638"/>
          <p14:tracePt t="65584" x="2987675" y="3711575"/>
          <p14:tracePt t="65600" x="2911475" y="3725863"/>
          <p14:tracePt t="65617" x="2751138" y="3741738"/>
          <p14:tracePt t="65634" x="2628900" y="3741738"/>
          <p14:tracePt t="65651" x="2498725" y="3749675"/>
          <p14:tracePt t="65667" x="2392363" y="3749675"/>
          <p14:tracePt t="65684" x="2332038" y="3749675"/>
          <p14:tracePt t="65701" x="2286000" y="3749675"/>
          <p14:tracePt t="65717" x="2247900" y="3749675"/>
          <p14:tracePt t="65734" x="2209800" y="3749675"/>
          <p14:tracePt t="65751" x="2171700" y="3749675"/>
          <p14:tracePt t="65767" x="2111375" y="3741738"/>
          <p14:tracePt t="65784" x="2087563" y="3741738"/>
          <p14:tracePt t="65801" x="2057400" y="3741738"/>
          <p14:tracePt t="65817" x="2027238" y="3741738"/>
          <p14:tracePt t="65834" x="2003425" y="3741738"/>
          <p14:tracePt t="65851" x="1973263" y="3733800"/>
          <p14:tracePt t="65867" x="1958975" y="3733800"/>
          <p14:tracePt t="65884" x="1943100" y="3733800"/>
          <p14:tracePt t="65900" x="1920875" y="3733800"/>
          <p14:tracePt t="65917" x="1897063" y="3733800"/>
          <p14:tracePt t="65934" x="1866900" y="3733800"/>
          <p14:tracePt t="65950" x="1828800" y="3733800"/>
          <p14:tracePt t="65967" x="1790700" y="3733800"/>
          <p14:tracePt t="65984" x="1752600" y="3733800"/>
          <p14:tracePt t="66000" x="1722438" y="3733800"/>
          <p14:tracePt t="66017" x="1676400" y="3725863"/>
          <p14:tracePt t="66035" x="1654175" y="3725863"/>
          <p14:tracePt t="66050" x="1622425" y="3725863"/>
          <p14:tracePt t="66067" x="1608138" y="3725863"/>
          <p14:tracePt t="66084" x="1570038" y="3717925"/>
          <p14:tracePt t="66100" x="1539875" y="3711575"/>
          <p14:tracePt t="66117" x="1508125" y="3711575"/>
          <p14:tracePt t="66134" x="1485900" y="3703638"/>
          <p14:tracePt t="66151" x="1463675" y="3703638"/>
          <p14:tracePt t="66167" x="1439863" y="3695700"/>
          <p14:tracePt t="66184" x="1425575" y="3695700"/>
          <p14:tracePt t="66200" x="1417638" y="3687763"/>
          <p14:tracePt t="66217" x="1409700" y="3687763"/>
          <p14:tracePt t="66234" x="1393825" y="3687763"/>
          <p14:tracePt t="66282" x="1387475" y="3687763"/>
          <p14:tracePt t="66354" x="1379538" y="3687763"/>
          <p14:tracePt t="69266" x="1371600" y="3687763"/>
          <p14:tracePt t="69282" x="1355725" y="3687763"/>
          <p14:tracePt t="69298" x="1349375" y="3687763"/>
          <p14:tracePt t="69322" x="1341438" y="3687763"/>
          <p14:tracePt t="69338" x="1333500" y="3687763"/>
          <p14:tracePt t="69346" x="1333500" y="3695700"/>
          <p14:tracePt t="69354" x="1325563" y="3695700"/>
          <p14:tracePt t="69378" x="1317625" y="3695700"/>
          <p14:tracePt t="69394" x="1311275" y="3695700"/>
          <p14:tracePt t="69418" x="1311275" y="3703638"/>
          <p14:tracePt t="69442" x="1303338" y="3703638"/>
          <p14:tracePt t="69458" x="1295400" y="3703638"/>
          <p14:tracePt t="69490" x="1287463" y="3703638"/>
          <p14:tracePt t="70034" x="1295400" y="3703638"/>
          <p14:tracePt t="70546" x="1303338" y="3703638"/>
          <p14:tracePt t="70754" x="1311275" y="3703638"/>
          <p14:tracePt t="71370" x="1317625" y="3703638"/>
          <p14:tracePt t="71402" x="1325563" y="3703638"/>
          <p14:tracePt t="71416" x="1333500" y="3703638"/>
          <p14:tracePt t="71434" x="1341438" y="3703638"/>
          <p14:tracePt t="71458" x="1349375" y="3703638"/>
          <p14:tracePt t="71466" x="1349375" y="3695700"/>
          <p14:tracePt t="71474" x="1363663" y="3695700"/>
          <p14:tracePt t="71483" x="1371600" y="3687763"/>
          <p14:tracePt t="71538" x="1379538" y="3687763"/>
          <p14:tracePt t="71546" x="1387475" y="3687763"/>
          <p14:tracePt t="71562" x="1401763" y="3673475"/>
          <p14:tracePt t="71578" x="1409700" y="3673475"/>
          <p14:tracePt t="71586" x="1417638" y="3673475"/>
          <p14:tracePt t="71594" x="1425575" y="3673475"/>
          <p14:tracePt t="71602" x="1439863" y="3665538"/>
          <p14:tracePt t="71616" x="1447800" y="3665538"/>
          <p14:tracePt t="71633" x="1470025" y="3665538"/>
          <p14:tracePt t="71649" x="1477963" y="3665538"/>
          <p14:tracePt t="71666" x="1485900" y="3665538"/>
          <p14:tracePt t="71683" x="1493838" y="3665538"/>
          <p14:tracePt t="71700" x="1501775" y="3657600"/>
          <p14:tracePt t="71716" x="1516063" y="3657600"/>
          <p14:tracePt t="71733" x="1531938" y="3657600"/>
          <p14:tracePt t="71749" x="1539875" y="3657600"/>
          <p14:tracePt t="71766" x="1562100" y="3657600"/>
          <p14:tracePt t="71783" x="1570038" y="3657600"/>
          <p14:tracePt t="71800" x="1592263" y="3657600"/>
          <p14:tracePt t="71816" x="1600200" y="3657600"/>
          <p14:tracePt t="71833" x="1622425" y="3657600"/>
          <p14:tracePt t="71849" x="1638300" y="3657600"/>
          <p14:tracePt t="71866" x="1654175" y="3657600"/>
          <p14:tracePt t="71883" x="1660525" y="3657600"/>
          <p14:tracePt t="71900" x="1676400" y="3657600"/>
          <p14:tracePt t="71916" x="1684338" y="3657600"/>
          <p14:tracePt t="71933" x="1692275" y="3657600"/>
          <p14:tracePt t="71950" x="1706563" y="3657600"/>
          <p14:tracePt t="71966" x="1714500" y="3657600"/>
          <p14:tracePt t="71983" x="1722438" y="3657600"/>
          <p14:tracePt t="72018" x="1730375" y="3657600"/>
          <p14:tracePt t="72018" x="1736725" y="3657600"/>
          <p14:tracePt t="72058" x="1744663" y="3657600"/>
          <p14:tracePt t="72114" x="1752600" y="3657600"/>
          <p14:tracePt t="72146" x="1760538" y="3657600"/>
          <p14:tracePt t="72522" x="1768475" y="3657600"/>
          <p14:tracePt t="72562" x="1774825" y="3657600"/>
          <p14:tracePt t="72594" x="1782763" y="3657600"/>
          <p14:tracePt t="72610" x="1790700" y="3657600"/>
          <p14:tracePt t="72634" x="1798638" y="3657600"/>
          <p14:tracePt t="73498" x="1806575" y="3657600"/>
          <p14:tracePt t="73513" x="1812925" y="3657600"/>
          <p14:tracePt t="73546" x="1820863" y="3657600"/>
          <p14:tracePt t="73570" x="1828800" y="3657600"/>
          <p14:tracePt t="73578" x="1844675" y="3657600"/>
          <p14:tracePt t="73594" x="1858963" y="3657600"/>
          <p14:tracePt t="73602" x="1866900" y="3657600"/>
          <p14:tracePt t="73610" x="1874838" y="3657600"/>
          <p14:tracePt t="73616" x="1912938" y="3657600"/>
          <p14:tracePt t="73633" x="1943100" y="3657600"/>
          <p14:tracePt t="73633" x="1958975" y="3657600"/>
          <p14:tracePt t="73650" x="2003425" y="3657600"/>
          <p14:tracePt t="73666" x="2035175" y="3665538"/>
          <p14:tracePt t="73683" x="2073275" y="3665538"/>
          <p14:tracePt t="73699" x="2117725" y="3665538"/>
          <p14:tracePt t="73716" x="2155825" y="3665538"/>
          <p14:tracePt t="73733" x="2171700" y="3665538"/>
          <p14:tracePt t="73749" x="2187575" y="3665538"/>
          <p14:tracePt t="73766" x="2201863" y="3665538"/>
          <p14:tracePt t="73817" x="2209800" y="3665538"/>
          <p14:tracePt t="74490" x="2217738" y="3665538"/>
          <p14:tracePt t="74507" x="2225675" y="3665538"/>
          <p14:tracePt t="74515" x="2232025" y="3665538"/>
          <p14:tracePt t="74538" x="2239963" y="3665538"/>
          <p14:tracePt t="74549" x="2247900" y="3665538"/>
          <p14:tracePt t="74549" x="2270125" y="3665538"/>
          <p14:tracePt t="74566" x="2286000" y="3673475"/>
          <p14:tracePt t="74583" x="2301875" y="3673475"/>
          <p14:tracePt t="74599" x="2308225" y="3673475"/>
          <p14:tracePt t="74616" x="2324100" y="3679825"/>
          <p14:tracePt t="74632" x="2332038" y="3679825"/>
          <p14:tracePt t="74649" x="2346325" y="3679825"/>
          <p14:tracePt t="74666" x="2354263" y="3679825"/>
          <p14:tracePt t="74682" x="2362200" y="3679825"/>
          <p14:tracePt t="74699" x="2378075" y="3679825"/>
          <p14:tracePt t="74716" x="2384425" y="3679825"/>
          <p14:tracePt t="74817" x="2392363" y="3679825"/>
          <p14:tracePt t="76714" x="2408238" y="3687763"/>
          <p14:tracePt t="76722" x="2422525" y="3695700"/>
          <p14:tracePt t="76730" x="2430463" y="3695700"/>
          <p14:tracePt t="76750" x="2446338" y="3695700"/>
          <p14:tracePt t="76750" x="2454275" y="3703638"/>
          <p14:tracePt t="76766" x="2468563" y="3703638"/>
          <p14:tracePt t="76783" x="2476500" y="3703638"/>
          <p14:tracePt t="76800" x="2484438" y="3711575"/>
          <p14:tracePt t="76834" x="2492375" y="3717925"/>
          <p14:tracePt t="76850" x="2498725" y="3717925"/>
          <p14:tracePt t="76851" x="2514600" y="3717925"/>
          <p14:tracePt t="76867" x="2522538" y="3717925"/>
          <p14:tracePt t="76883" x="2536825" y="3717925"/>
          <p14:tracePt t="76900" x="2552700" y="3717925"/>
          <p14:tracePt t="76916" x="2568575" y="3717925"/>
          <p14:tracePt t="76933" x="2574925" y="3717925"/>
          <p14:tracePt t="76950" x="2582863" y="3717925"/>
          <p14:tracePt t="76966" x="2590800" y="3717925"/>
          <p14:tracePt t="76983" x="2606675" y="3711575"/>
          <p14:tracePt t="77000" x="2628900" y="3695700"/>
          <p14:tracePt t="77016" x="2651125" y="3679825"/>
          <p14:tracePt t="77033" x="2667000" y="3665538"/>
          <p14:tracePt t="77050" x="2682875" y="3657600"/>
          <p14:tracePt t="77066" x="2682875" y="3649663"/>
          <p14:tracePt t="77083" x="2689225" y="3649663"/>
          <p14:tracePt t="77100" x="2689225" y="3641725"/>
          <p14:tracePt t="77138" x="2689225" y="3635375"/>
          <p14:tracePt t="77162" x="2689225" y="3627438"/>
          <p14:tracePt t="77178" x="2689225" y="3619500"/>
          <p14:tracePt t="77186" x="2689225" y="3611563"/>
          <p14:tracePt t="77226" x="2689225" y="3603625"/>
          <p14:tracePt t="77274" x="2689225" y="3597275"/>
          <p14:tracePt t="77314" x="2689225" y="3589338"/>
          <p14:tracePt t="77434" x="2682875" y="3589338"/>
          <p14:tracePt t="77554" x="2674938" y="3589338"/>
          <p14:tracePt t="77618" x="2659063" y="3589338"/>
          <p14:tracePt t="77842" x="2667000" y="3589338"/>
          <p14:tracePt t="77858" x="2667000" y="3581400"/>
          <p14:tracePt t="77866" x="2674938" y="3581400"/>
          <p14:tracePt t="77898" x="2682875" y="3581400"/>
          <p14:tracePt t="77914" x="2689225" y="3581400"/>
          <p14:tracePt t="77922" x="2689225" y="3573463"/>
          <p14:tracePt t="77930" x="2697163" y="3573463"/>
          <p14:tracePt t="77938" x="2705100" y="3573463"/>
          <p14:tracePt t="78842" x="2705100" y="3565525"/>
          <p14:tracePt t="78850" x="2705100" y="3559175"/>
          <p14:tracePt t="78866" x="2713038" y="3551238"/>
          <p14:tracePt t="78890" x="2720975" y="3543300"/>
          <p14:tracePt t="78904" x="2727325" y="3527425"/>
          <p14:tracePt t="78916" x="2727325" y="3521075"/>
          <p14:tracePt t="78916" x="2735263" y="3513138"/>
          <p14:tracePt t="78933" x="2735263" y="3505200"/>
          <p14:tracePt t="78950" x="2743200" y="3505200"/>
          <p14:tracePt t="78966" x="2743200" y="3497263"/>
          <p14:tracePt t="78983" x="2751138" y="3489325"/>
          <p14:tracePt t="79042" x="2751138" y="3482975"/>
          <p14:tracePt t="79050" x="2759075" y="3482975"/>
          <p14:tracePt t="79090" x="2765425" y="3482975"/>
          <p14:tracePt t="79098" x="2765425" y="3475038"/>
          <p14:tracePt t="79146" x="2773363" y="3475038"/>
          <p14:tracePt t="79162" x="2781300" y="3467100"/>
          <p14:tracePt t="80594" x="2789238" y="3459163"/>
          <p14:tracePt t="80602" x="2789238" y="3451225"/>
          <p14:tracePt t="80618" x="2803525" y="3444875"/>
          <p14:tracePt t="80626" x="2811463" y="3429000"/>
          <p14:tracePt t="80634" x="2827338" y="3406775"/>
          <p14:tracePt t="80649" x="2857500" y="3382963"/>
          <p14:tracePt t="80666" x="2933700" y="3344863"/>
          <p14:tracePt t="80683" x="3055938" y="3276600"/>
          <p14:tracePt t="80699" x="3222625" y="3192463"/>
          <p14:tracePt t="80716" x="3375025" y="3116263"/>
          <p14:tracePt t="80732" x="3467100" y="3055938"/>
          <p14:tracePt t="80749" x="3551238" y="3017838"/>
          <p14:tracePt t="80766" x="3635375" y="2971800"/>
          <p14:tracePt t="80782" x="3711575" y="2933700"/>
          <p14:tracePt t="80799" x="3794125" y="2879725"/>
          <p14:tracePt t="80816" x="3870325" y="2841625"/>
          <p14:tracePt t="80833" x="3908425" y="2811463"/>
          <p14:tracePt t="80849" x="3946525" y="2789238"/>
          <p14:tracePt t="80866" x="4054475" y="2713038"/>
          <p14:tracePt t="80883" x="4160838" y="2620963"/>
          <p14:tracePt t="80899" x="4259263" y="2544763"/>
          <p14:tracePt t="80916" x="4313238" y="2498725"/>
          <p14:tracePt t="80932" x="4335463" y="2476500"/>
          <p14:tracePt t="80949" x="4343400" y="2476500"/>
          <p14:tracePt t="80966" x="4351338" y="2468563"/>
          <p14:tracePt t="82130" x="4351338" y="2476500"/>
          <p14:tracePt t="82146" x="4351338" y="2492375"/>
          <p14:tracePt t="82154" x="4351338" y="2498725"/>
          <p14:tracePt t="82162" x="4351338" y="2506663"/>
          <p14:tracePt t="82186" x="4359275" y="2506663"/>
          <p14:tracePt t="82194" x="4359275" y="2514600"/>
          <p14:tracePt t="82202" x="4359275" y="2522538"/>
          <p14:tracePt t="82242" x="4359275" y="2530475"/>
          <p14:tracePt t="82274" x="4359275" y="2536825"/>
          <p14:tracePt t="82290" x="4359275" y="2544763"/>
          <p14:tracePt t="82299" x="4359275" y="2552700"/>
          <p14:tracePt t="82299" x="4359275" y="2568575"/>
          <p14:tracePt t="82315" x="4351338" y="2582863"/>
          <p14:tracePt t="82332" x="4343400" y="2598738"/>
          <p14:tracePt t="82349" x="4335463" y="2606675"/>
          <p14:tracePt t="82366" x="4327525" y="2628900"/>
          <p14:tracePt t="82382" x="4313238" y="2651125"/>
          <p14:tracePt t="82399" x="4297363" y="2674938"/>
          <p14:tracePt t="82416" x="4283075" y="2705100"/>
          <p14:tracePt t="82432" x="4259263" y="2735263"/>
          <p14:tracePt t="82449" x="4237038" y="2759075"/>
          <p14:tracePt t="82465" x="4198938" y="2811463"/>
          <p14:tracePt t="82482" x="4175125" y="2841625"/>
          <p14:tracePt t="82499" x="4144963" y="2865438"/>
          <p14:tracePt t="82516" x="4114800" y="2903538"/>
          <p14:tracePt t="82532" x="4068763" y="2933700"/>
          <p14:tracePt t="82549" x="4030663" y="2971800"/>
          <p14:tracePt t="82566" x="3978275" y="3001963"/>
          <p14:tracePt t="82582" x="3916363" y="3055938"/>
          <p14:tracePt t="82599" x="3870325" y="3086100"/>
          <p14:tracePt t="82616" x="3817938" y="3124200"/>
          <p14:tracePt t="82632" x="3763963" y="3154363"/>
          <p14:tracePt t="82649" x="3703638" y="3184525"/>
          <p14:tracePt t="82665" x="3603625" y="3238500"/>
          <p14:tracePt t="82683" x="3559175" y="3268663"/>
          <p14:tracePt t="82699" x="3489325" y="3306763"/>
          <p14:tracePt t="82715" x="3436938" y="3336925"/>
          <p14:tracePt t="82732" x="3375025" y="3375025"/>
          <p14:tracePt t="82749" x="3322638" y="3413125"/>
          <p14:tracePt t="82766" x="3268663" y="3444875"/>
          <p14:tracePt t="82782" x="3208338" y="3482975"/>
          <p14:tracePt t="82799" x="3124200" y="3513138"/>
          <p14:tracePt t="82816" x="3040063" y="3551238"/>
          <p14:tracePt t="82832" x="2955925" y="3597275"/>
          <p14:tracePt t="82849" x="2887663" y="3635375"/>
          <p14:tracePt t="82866" x="2811463" y="3673475"/>
          <p14:tracePt t="82882" x="2751138" y="3695700"/>
          <p14:tracePt t="82899" x="2689225" y="3711575"/>
          <p14:tracePt t="82916" x="2628900" y="3733800"/>
          <p14:tracePt t="82932" x="2552700" y="3756025"/>
          <p14:tracePt t="82949" x="2498725" y="3771900"/>
          <p14:tracePt t="82966" x="2446338" y="3787775"/>
          <p14:tracePt t="82982" x="2378075" y="3810000"/>
          <p14:tracePt t="82999" x="2293938" y="3840163"/>
          <p14:tracePt t="83016" x="2201863" y="3863975"/>
          <p14:tracePt t="83032" x="2133600" y="3870325"/>
          <p14:tracePt t="83049" x="2095500" y="3886200"/>
          <p14:tracePt t="83066" x="2035175" y="3908425"/>
          <p14:tracePt t="83082" x="1989138" y="3924300"/>
          <p14:tracePt t="83099" x="1912938" y="3946525"/>
          <p14:tracePt t="83115" x="1851025" y="3970338"/>
          <p14:tracePt t="83132" x="1798638" y="3984625"/>
          <p14:tracePt t="83149" x="1768475" y="3992563"/>
          <p14:tracePt t="83166" x="1744663" y="4000500"/>
          <p14:tracePt t="83182" x="1736725" y="4008438"/>
          <p14:tracePt t="83199" x="1730375" y="4008438"/>
          <p14:tracePt t="84084" x="0" y="0"/>
        </p14:tracePtLst>
        <p14:tracePtLst>
          <p14:tracePt t="95492" x="1089025" y="4686300"/>
          <p14:tracePt t="95634" x="0" y="0"/>
        </p14:tracePtLst>
        <p14:tracePtLst>
          <p14:tracePt t="96421" x="1227138" y="4678363"/>
          <p14:tracePt t="96544" x="0" y="0"/>
        </p14:tracePtLst>
        <p14:tracePtLst>
          <p14:tracePt t="97412" x="1189038" y="4960938"/>
          <p14:tracePt t="97570" x="0" y="0"/>
        </p14:tracePtLst>
        <p14:tracePtLst>
          <p14:tracePt t="99125" x="1485900" y="5089525"/>
          <p14:tracePt t="99284" x="0" y="0"/>
        </p14:tracePtLst>
        <p14:tracePtLst>
          <p14:tracePt t="99985" x="1562100" y="5113338"/>
          <p14:tracePt t="100115" x="0" y="0"/>
        </p14:tracePtLst>
        <p14:tracePtLst>
          <p14:tracePt t="101543" x="1608138" y="4572000"/>
          <p14:tracePt t="101743" x="0" y="0"/>
        </p14:tracePtLst>
        <p14:tracePtLst>
          <p14:tracePt t="104018" x="1714500" y="4830763"/>
          <p14:tracePt t="104114" x="0" y="0"/>
        </p14:tracePtLst>
        <p14:tracePtLst>
          <p14:tracePt t="104948" x="1768475" y="4945063"/>
          <p14:tracePt t="105067" x="0" y="0"/>
        </p14:tracePtLst>
        <p14:tracePtLst>
          <p14:tracePt t="108155" x="2255838" y="4343400"/>
          <p14:tracePt t="108295" x="0" y="0"/>
        </p14:tracePtLst>
        <p14:tracePtLst>
          <p14:tracePt t="109439" x="2225675" y="4754563"/>
          <p14:tracePt t="109605" x="0" y="0"/>
        </p14:tracePtLst>
        <p14:tracePtLst>
          <p14:tracePt t="111584" x="1325563" y="4983163"/>
          <p14:tracePt t="111761" x="0" y="0"/>
        </p14:tracePtLst>
        <p14:tracePtLst>
          <p14:tracePt t="113664" x="2781300" y="3482975"/>
          <p14:tracePt t="113866" x="0" y="0"/>
        </p14:tracePtLst>
        <p14:tracePtLst>
          <p14:tracePt t="116858" x="1943100" y="2667000"/>
          <p14:tracePt t="116866" x="1958975" y="2674938"/>
          <p14:tracePt t="116874" x="1965325" y="2689225"/>
          <p14:tracePt t="116882" x="1973263" y="2697163"/>
          <p14:tracePt t="116890" x="1981200" y="2705100"/>
          <p14:tracePt t="116898" x="2019300" y="2727325"/>
          <p14:tracePt t="116914" x="2049463" y="2751138"/>
          <p14:tracePt t="116930" x="2073275" y="2773363"/>
          <p14:tracePt t="116946" x="2103438" y="2781300"/>
          <p14:tracePt t="116962" x="2133600" y="2789238"/>
          <p14:tracePt t="116986" x="2163763" y="2797175"/>
          <p14:tracePt t="116995" x="2201863" y="2803525"/>
          <p14:tracePt t="117012" x="2263775" y="2827338"/>
          <p14:tracePt t="117034" x="2308225" y="2849563"/>
          <p14:tracePt t="117045" x="2370138" y="2857500"/>
          <p14:tracePt t="117066" x="2430463" y="2879725"/>
          <p14:tracePt t="117082" x="2468563" y="2887663"/>
          <p14:tracePt t="117098" x="2498725" y="2895600"/>
          <p14:tracePt t="117112" x="2522538" y="2895600"/>
          <p14:tracePt t="117128" x="2552700" y="2895600"/>
          <p14:tracePt t="117145" x="2598738" y="2895600"/>
          <p14:tracePt t="117162" x="2620963" y="2895600"/>
          <p14:tracePt t="117179" x="2651125" y="2895600"/>
          <p14:tracePt t="117195" x="2682875" y="2895600"/>
          <p14:tracePt t="117212" x="2720975" y="2879725"/>
          <p14:tracePt t="117229" x="2735263" y="2879725"/>
          <p14:tracePt t="117245" x="2759075" y="2865438"/>
          <p14:tracePt t="117262" x="2781300" y="2857500"/>
          <p14:tracePt t="117279" x="2797175" y="2841625"/>
          <p14:tracePt t="117295" x="2819400" y="2827338"/>
          <p14:tracePt t="117312" x="2841625" y="2819400"/>
          <p14:tracePt t="117329" x="2857500" y="2811463"/>
          <p14:tracePt t="117345" x="2865438" y="2803525"/>
          <p14:tracePt t="117362" x="2873375" y="2797175"/>
          <p14:tracePt t="117418" x="2873375" y="2789238"/>
          <p14:tracePt t="117495" x="0" y="0"/>
        </p14:tracePtLst>
        <p14:tracePtLst>
          <p14:tracePt t="118258" x="2628900" y="4945063"/>
          <p14:tracePt t="118266" x="2636838" y="4945063"/>
          <p14:tracePt t="118274" x="2636838" y="4953000"/>
          <p14:tracePt t="118282" x="2644775" y="4953000"/>
          <p14:tracePt t="118314" x="2651125" y="4953000"/>
          <p14:tracePt t="118346" x="2659063" y="4953000"/>
          <p14:tracePt t="118354" x="2659063" y="4960938"/>
          <p14:tracePt t="118362" x="2667000" y="4960938"/>
          <p14:tracePt t="118365" x="2705100" y="4968875"/>
          <p14:tracePt t="118378" x="2751138" y="4991100"/>
          <p14:tracePt t="118395" x="2781300" y="5006975"/>
          <p14:tracePt t="118411" x="2803525" y="5013325"/>
          <p14:tracePt t="118428" x="2819400" y="5021263"/>
          <p14:tracePt t="118445" x="2857500" y="5029200"/>
          <p14:tracePt t="118462" x="2903538" y="5037138"/>
          <p14:tracePt t="118478" x="2941638" y="5051425"/>
          <p14:tracePt t="118495" x="2979738" y="5051425"/>
          <p14:tracePt t="118512" x="3001963" y="5059363"/>
          <p14:tracePt t="118528" x="3025775" y="5059363"/>
          <p14:tracePt t="118545" x="3048000" y="5059363"/>
          <p14:tracePt t="118562" x="3101975" y="5059363"/>
          <p14:tracePt t="118578" x="3140075" y="5059363"/>
          <p14:tracePt t="118595" x="3170238" y="5059363"/>
          <p14:tracePt t="118612" x="3208338" y="5051425"/>
          <p14:tracePt t="118628" x="3230563" y="5051425"/>
          <p14:tracePt t="118645" x="3254375" y="5045075"/>
          <p14:tracePt t="118662" x="3292475" y="5045075"/>
          <p14:tracePt t="118678" x="3306763" y="5037138"/>
          <p14:tracePt t="118695" x="3330575" y="5029200"/>
          <p14:tracePt t="118712" x="3360738" y="5013325"/>
          <p14:tracePt t="118728" x="3375025" y="5006975"/>
          <p14:tracePt t="118745" x="3406775" y="5006975"/>
          <p14:tracePt t="118745" x="3413125" y="4999038"/>
          <p14:tracePt t="118762" x="3436938" y="4983163"/>
          <p14:tracePt t="118778" x="3459163" y="4975225"/>
          <p14:tracePt t="118795" x="3475038" y="4975225"/>
          <p14:tracePt t="118812" x="3489325" y="4968875"/>
          <p14:tracePt t="118828" x="3497263" y="4953000"/>
          <p14:tracePt t="118845" x="3513138" y="4953000"/>
          <p14:tracePt t="118862" x="3521075" y="4945063"/>
          <p14:tracePt t="118878" x="3527425" y="4937125"/>
          <p14:tracePt t="118895" x="3535363" y="4937125"/>
          <p14:tracePt t="118912" x="3535363" y="4930775"/>
          <p14:tracePt t="118928" x="3543300" y="4922838"/>
          <p14:tracePt t="120082" x="3535363" y="4922838"/>
          <p14:tracePt t="120114" x="3521075" y="4922838"/>
          <p14:tracePt t="120130" x="3513138" y="4922838"/>
          <p14:tracePt t="120138" x="3505200" y="4922838"/>
          <p14:tracePt t="120146" x="3497263" y="4914900"/>
          <p14:tracePt t="120154" x="3489325" y="4906963"/>
          <p14:tracePt t="120161" x="3459163" y="4892675"/>
          <p14:tracePt t="120178" x="3444875" y="4892675"/>
          <p14:tracePt t="120195" x="3436938" y="4892675"/>
          <p14:tracePt t="120211" x="3421063" y="4884738"/>
          <p14:tracePt t="120228" x="3421063" y="4876800"/>
          <p14:tracePt t="120245" x="3406775" y="4876800"/>
          <p14:tracePt t="120261" x="3406775" y="4868863"/>
          <p14:tracePt t="120410" x="3398838" y="4868863"/>
          <p14:tracePt t="120434" x="3398838" y="4860925"/>
          <p14:tracePt t="120450" x="3390900" y="4860925"/>
          <p14:tracePt t="120458" x="3390900" y="4854575"/>
          <p14:tracePt t="120474" x="3382963" y="4846638"/>
          <p14:tracePt t="120482" x="3375025" y="4838700"/>
          <p14:tracePt t="120490" x="3375025" y="4830763"/>
          <p14:tracePt t="120495" x="3368675" y="4830763"/>
          <p14:tracePt t="120511" x="3368675" y="4822825"/>
          <p14:tracePt t="120528" x="3360738" y="4816475"/>
          <p14:tracePt t="120602" x="3360738" y="4808538"/>
          <p14:tracePt t="120610" x="3360738" y="4800600"/>
          <p14:tracePt t="120626" x="3352800" y="4800600"/>
          <p14:tracePt t="120634" x="3352800" y="4792663"/>
          <p14:tracePt t="120658" x="3352800" y="4784725"/>
          <p14:tracePt t="120690" x="3352800" y="4778375"/>
          <p14:tracePt t="120714" x="3344863" y="4778375"/>
          <p14:tracePt t="120730" x="3344863" y="4770438"/>
          <p14:tracePt t="122858" x="3344863" y="4778375"/>
          <p14:tracePt t="122862" x="3344863" y="4784725"/>
          <p14:tracePt t="122890" x="3344863" y="4792663"/>
          <p14:tracePt t="122914" x="3352800" y="4800600"/>
          <p14:tracePt t="122938" x="3352800" y="4808538"/>
          <p14:tracePt t="122970" x="3360738" y="4808538"/>
          <p14:tracePt t="122986" x="3360738" y="4816475"/>
          <p14:tracePt t="123002" x="3368675" y="4822825"/>
          <p14:tracePt t="123002" x="3368675" y="4830763"/>
          <p14:tracePt t="123026" x="3375025" y="4830763"/>
          <p14:tracePt t="123034" x="3375025" y="4838700"/>
          <p14:tracePt t="123050" x="3382963" y="4838700"/>
          <p14:tracePt t="123061" x="3390900" y="4846638"/>
          <p14:tracePt t="123078" x="3390900" y="4854575"/>
          <p14:tracePt t="123078" x="3398838" y="4860925"/>
          <p14:tracePt t="123094" x="3413125" y="4860925"/>
          <p14:tracePt t="123112" x="3421063" y="4868863"/>
          <p14:tracePt t="123128" x="3436938" y="4884738"/>
          <p14:tracePt t="123145" x="3451225" y="4892675"/>
          <p14:tracePt t="123161" x="3482975" y="4906963"/>
          <p14:tracePt t="123178" x="3489325" y="4914900"/>
          <p14:tracePt t="123194" x="3497263" y="4922838"/>
          <p14:tracePt t="123211" x="3505200" y="4922838"/>
          <p14:tracePt t="123228" x="3513138" y="4930775"/>
          <p14:tracePt t="123314" x="3521075" y="4930775"/>
          <p14:tracePt t="123394" x="3521075" y="4937125"/>
          <p14:tracePt t="123410" x="3527425" y="4945063"/>
          <p14:tracePt t="123418" x="3535363" y="4945063"/>
          <p14:tracePt t="123435" x="3543300" y="4953000"/>
          <p14:tracePt t="123458" x="3559175" y="4960938"/>
          <p14:tracePt t="123474" x="3565525" y="4960938"/>
          <p14:tracePt t="123482" x="3581400" y="4968875"/>
          <p14:tracePt t="123490" x="3589338" y="4975225"/>
          <p14:tracePt t="123495" x="3611563" y="4983163"/>
          <p14:tracePt t="123511" x="3641725" y="4991100"/>
          <p14:tracePt t="123528" x="3673475" y="5006975"/>
          <p14:tracePt t="123544" x="3711575" y="5021263"/>
          <p14:tracePt t="123561" x="3733800" y="5021263"/>
          <p14:tracePt t="123578" x="3763963" y="5029200"/>
          <p14:tracePt t="123594" x="3771900" y="5029200"/>
          <p14:tracePt t="123611" x="3787775" y="5029200"/>
          <p14:tracePt t="123628" x="3794125" y="5029200"/>
          <p14:tracePt t="123644" x="3810000" y="5029200"/>
          <p14:tracePt t="123661" x="3825875" y="5029200"/>
          <p14:tracePt t="123678" x="3832225" y="5029200"/>
          <p14:tracePt t="124087" x="3848100" y="5029200"/>
          <p14:tracePt t="124098" x="3863975" y="5029200"/>
          <p14:tracePt t="124106" x="3894138" y="5029200"/>
          <p14:tracePt t="124118" x="3924300" y="5037138"/>
          <p14:tracePt t="124118" x="3978275" y="5045075"/>
          <p14:tracePt t="124128" x="4092575" y="5075238"/>
          <p14:tracePt t="124144" x="4221163" y="5113338"/>
          <p14:tracePt t="124161" x="4327525" y="5143500"/>
          <p14:tracePt t="124177" x="4419600" y="5181600"/>
          <p14:tracePt t="124194" x="4457700" y="5197475"/>
          <p14:tracePt t="124211" x="4487863" y="5203825"/>
          <p14:tracePt t="124227" x="4518025" y="5219700"/>
          <p14:tracePt t="124244" x="4549775" y="5227638"/>
          <p14:tracePt t="124261" x="4572000" y="5235575"/>
          <p14:tracePt t="124278" x="4594225" y="5235575"/>
          <p14:tracePt t="124294" x="4602163" y="5241925"/>
          <p14:tracePt t="124311" x="4618038" y="5241925"/>
          <p14:tracePt t="124327" x="4632325" y="5249863"/>
          <p14:tracePt t="124344" x="4656138" y="5257800"/>
          <p14:tracePt t="124361" x="4678363" y="5257800"/>
          <p14:tracePt t="124361" x="4694238" y="5257800"/>
          <p14:tracePt t="124378" x="4708525" y="5257800"/>
          <p14:tracePt t="124394" x="4716463" y="5257800"/>
          <p14:tracePt t="124411" x="4754563" y="5257800"/>
          <p14:tracePt t="124427" x="4784725" y="5257800"/>
          <p14:tracePt t="124444" x="4822825" y="5257800"/>
          <p14:tracePt t="124461" x="4868863" y="5257800"/>
          <p14:tracePt t="124477" x="4899025" y="5257800"/>
          <p14:tracePt t="124494" x="4937125" y="5257800"/>
          <p14:tracePt t="124511" x="4999038" y="5257800"/>
          <p14:tracePt t="124528" x="5075238" y="5257800"/>
          <p14:tracePt t="124544" x="5143500" y="5257800"/>
          <p14:tracePt t="124561" x="5181600" y="5257800"/>
          <p14:tracePt t="124577" x="5203825" y="5257800"/>
          <p14:tracePt t="124594" x="5211763" y="5257800"/>
          <p14:tracePt t="124611" x="5227638" y="5257800"/>
          <p14:tracePt t="124628" x="5235575" y="5249863"/>
          <p14:tracePt t="124644" x="5257800" y="5249863"/>
          <p14:tracePt t="124661" x="5265738" y="5249863"/>
          <p14:tracePt t="124677" x="5273675" y="5249863"/>
          <p14:tracePt t="124694" x="5287963" y="5241925"/>
          <p14:tracePt t="124711" x="5295900" y="5235575"/>
          <p14:tracePt t="124727" x="5318125" y="5235575"/>
          <p14:tracePt t="124744" x="5349875" y="5219700"/>
          <p14:tracePt t="124761" x="5380038" y="5211763"/>
          <p14:tracePt t="124777" x="5418138" y="5197475"/>
          <p14:tracePt t="124794" x="5432425" y="5197475"/>
          <p14:tracePt t="124811" x="5456238" y="5189538"/>
          <p14:tracePt t="124827" x="5494338" y="5181600"/>
          <p14:tracePt t="124844" x="5532438" y="5165725"/>
          <p14:tracePt t="124861" x="5554663" y="5159375"/>
          <p14:tracePt t="124877" x="5562600" y="5159375"/>
          <p14:tracePt t="124894" x="5570538" y="5159375"/>
          <p14:tracePt t="124911" x="5578475" y="5151438"/>
          <p14:tracePt t="124927" x="5584825" y="5151438"/>
          <p14:tracePt t="124944" x="5592763" y="5143500"/>
          <p14:tracePt t="124960" x="5600700" y="5143500"/>
          <p14:tracePt t="124977" x="5616575" y="5135563"/>
          <p14:tracePt t="125018" x="5622925" y="5127625"/>
          <p14:tracePt t="125027" x="5630863" y="5121275"/>
          <p14:tracePt t="125027" x="5646738" y="5113338"/>
          <p14:tracePt t="125044" x="5661025" y="5097463"/>
          <p14:tracePt t="125061" x="5668963" y="5089525"/>
          <p14:tracePt t="125077" x="5684838" y="5075238"/>
          <p14:tracePt t="125094" x="5699125" y="5067300"/>
          <p14:tracePt t="125111" x="5715000" y="5059363"/>
          <p14:tracePt t="125127" x="5722938" y="5045075"/>
          <p14:tracePt t="125144" x="5722938" y="5037138"/>
          <p14:tracePt t="125161" x="5730875" y="5029200"/>
          <p14:tracePt t="125177" x="5745163" y="5013325"/>
          <p14:tracePt t="125194" x="5761038" y="4999038"/>
          <p14:tracePt t="125211" x="5768975" y="4983163"/>
          <p14:tracePt t="125227" x="5783263" y="4968875"/>
          <p14:tracePt t="125244" x="5783263" y="4953000"/>
          <p14:tracePt t="125261" x="5799138" y="4930775"/>
          <p14:tracePt t="125277" x="5821363" y="4899025"/>
          <p14:tracePt t="125294" x="5829300" y="4884738"/>
          <p14:tracePt t="125311" x="5837238" y="4868863"/>
          <p14:tracePt t="125370" x="5837238" y="4860925"/>
          <p14:tracePt t="129095" x="0" y="0"/>
        </p14:tracePtLst>
        <p14:tracePtLst>
          <p14:tracePt t="151682" x="944563" y="6264275"/>
          <p14:tracePt t="151819" x="0" y="0"/>
        </p14:tracePtLst>
        <p14:tracePtLst>
          <p14:tracePt t="152633" x="1235075" y="6180138"/>
          <p14:tracePt t="152775" x="0" y="0"/>
        </p14:tracePtLst>
        <p14:tracePtLst>
          <p14:tracePt t="153645" x="1295400" y="6454775"/>
          <p14:tracePt t="153769" x="0" y="0"/>
        </p14:tracePtLst>
        <p14:tracePtLst>
          <p14:tracePt t="155119" x="1477963" y="6537325"/>
          <p14:tracePt t="155265" x="0" y="0"/>
        </p14:tracePtLst>
        <p14:tracePtLst>
          <p14:tracePt t="155938" x="1570038" y="6569075"/>
          <p14:tracePt t="156079" x="0" y="0"/>
        </p14:tracePtLst>
        <p14:tracePtLst>
          <p14:tracePt t="156920" x="1622425" y="6073775"/>
          <p14:tracePt t="157045" x="0" y="0"/>
        </p14:tracePtLst>
        <p14:tracePtLst>
          <p14:tracePt t="159260" x="1684338" y="6384925"/>
          <p14:tracePt t="159447" x="0" y="0"/>
        </p14:tracePtLst>
        <p14:tracePtLst>
          <p14:tracePt t="162068" x="2247900" y="5859463"/>
          <p14:tracePt t="162162" x="0" y="0"/>
        </p14:tracePtLst>
        <p14:tracePtLst>
          <p14:tracePt t="163286" x="2155825" y="6308725"/>
          <p14:tracePt t="163458" x="0" y="0"/>
        </p14:tracePtLst>
        <p14:tracePtLst>
          <p14:tracePt t="166281" x="2667000" y="6423025"/>
          <p14:tracePt t="166474" x="2674938" y="6423025"/>
          <p14:tracePt t="166482" x="2682875" y="6423025"/>
          <p14:tracePt t="166482" x="2689225" y="6423025"/>
          <p14:tracePt t="166490" x="2705100" y="6430963"/>
          <p14:tracePt t="166507" x="2720975" y="6438900"/>
          <p14:tracePt t="166524" x="2743200" y="6446838"/>
          <p14:tracePt t="166540" x="2751138" y="6446838"/>
          <p14:tracePt t="166557" x="2765425" y="6454775"/>
          <p14:tracePt t="166574" x="2789238" y="6454775"/>
          <p14:tracePt t="166590" x="2819400" y="6454775"/>
          <p14:tracePt t="166607" x="2849563" y="6461125"/>
          <p14:tracePt t="166624" x="2873375" y="6461125"/>
          <p14:tracePt t="166640" x="2903538" y="6477000"/>
          <p14:tracePt t="166657" x="2941638" y="6477000"/>
          <p14:tracePt t="166674" x="2987675" y="6477000"/>
          <p14:tracePt t="166690" x="3017838" y="6484938"/>
          <p14:tracePt t="166707" x="3032125" y="6484938"/>
          <p14:tracePt t="166747" x="3040063" y="6484938"/>
          <p14:tracePt t="166762" x="3055938" y="6484938"/>
          <p14:tracePt t="166778" x="3063875" y="6484938"/>
          <p14:tracePt t="166794" x="3070225" y="6484938"/>
          <p14:tracePt t="166807" x="3078163" y="6484938"/>
          <p14:tracePt t="166807" x="3086100" y="6484938"/>
          <p14:tracePt t="166823" x="3094038" y="6484938"/>
          <p14:tracePt t="166840" x="3101975" y="6484938"/>
          <p14:tracePt t="166857" x="3108325" y="6484938"/>
          <p14:tracePt t="166873" x="3116263" y="6484938"/>
          <p14:tracePt t="166890" x="3132138" y="6484938"/>
          <p14:tracePt t="166907" x="3140075" y="6477000"/>
          <p14:tracePt t="166923" x="3154363" y="6477000"/>
          <p14:tracePt t="166940" x="3170238" y="6477000"/>
          <p14:tracePt t="166957" x="3178175" y="6477000"/>
          <p14:tracePt t="166994" x="3184525" y="6469063"/>
          <p14:tracePt t="167007" x="3192463" y="6469063"/>
          <p14:tracePt t="167011" x="3200400" y="6469063"/>
          <p14:tracePt t="167023" x="3222625" y="6461125"/>
          <p14:tracePt t="167040" x="3230563" y="6454775"/>
          <p14:tracePt t="167057" x="3246438" y="6454775"/>
          <p14:tracePt t="167074" x="3260725" y="6446838"/>
          <p14:tracePt t="167091" x="3268663" y="6446838"/>
          <p14:tracePt t="167107" x="3276600" y="6446838"/>
          <p14:tracePt t="167123" x="3284538" y="6438900"/>
          <p14:tracePt t="167162" x="3292475" y="6438900"/>
          <p14:tracePt t="167173" x="3298825" y="6430963"/>
          <p14:tracePt t="167186" x="3306763" y="6430963"/>
          <p14:tracePt t="167190" x="3314700" y="6430963"/>
          <p14:tracePt t="167207" x="3322638" y="6423025"/>
          <p14:tracePt t="167224" x="3330575" y="6423025"/>
          <p14:tracePt t="167240" x="3336925" y="6416675"/>
          <p14:tracePt t="167257" x="3352800" y="6416675"/>
          <p14:tracePt t="167273" x="3360738" y="6408738"/>
          <p14:tracePt t="167290" x="3375025" y="6400800"/>
          <p14:tracePt t="167307" x="3390900" y="6392863"/>
          <p14:tracePt t="167323" x="3398838" y="6392863"/>
          <p14:tracePt t="167340" x="3413125" y="6378575"/>
          <p14:tracePt t="167357" x="3421063" y="6378575"/>
          <p14:tracePt t="167374" x="3436938" y="6370638"/>
          <p14:tracePt t="167390" x="3444875" y="6362700"/>
          <p14:tracePt t="167407" x="3451225" y="6354763"/>
          <p14:tracePt t="167423" x="3459163" y="6354763"/>
          <p14:tracePt t="167440" x="3459163" y="6346825"/>
          <p14:tracePt t="167457" x="3467100" y="6346825"/>
          <p14:tracePt t="170090" x="3459163" y="6346825"/>
          <p14:tracePt t="170114" x="3451225" y="6346825"/>
          <p14:tracePt t="170130" x="3436938" y="6346825"/>
          <p14:tracePt t="170138" x="3429000" y="6346825"/>
          <p14:tracePt t="170146" x="3413125" y="6346825"/>
          <p14:tracePt t="170157" x="3382963" y="6346825"/>
          <p14:tracePt t="170173" x="3360738" y="6346825"/>
          <p14:tracePt t="170190" x="3352800" y="6346825"/>
          <p14:tracePt t="170206" x="3336925" y="6340475"/>
          <p14:tracePt t="170223" x="3330575" y="6332538"/>
          <p14:tracePt t="170240" x="3306763" y="6324600"/>
          <p14:tracePt t="170256" x="3292475" y="6316663"/>
          <p14:tracePt t="170274" x="3284538" y="6316663"/>
          <p14:tracePt t="170290" x="3276600" y="6316663"/>
          <p14:tracePt t="170307" x="3268663" y="6316663"/>
          <p14:tracePt t="170323" x="3260725" y="6308725"/>
          <p14:tracePt t="170340" x="3238500" y="6294438"/>
          <p14:tracePt t="170356" x="3222625" y="6286500"/>
          <p14:tracePt t="170373" x="3216275" y="6278563"/>
          <p14:tracePt t="170390" x="3208338" y="6278563"/>
          <p14:tracePt t="170406" x="3184525" y="6264275"/>
          <p14:tracePt t="170423" x="3170238" y="6264275"/>
          <p14:tracePt t="170440" x="3162300" y="6256338"/>
          <p14:tracePt t="170456" x="3146425" y="6256338"/>
          <p14:tracePt t="170498" x="3140075" y="6256338"/>
          <p14:tracePt t="170522" x="3140075" y="6248400"/>
          <p14:tracePt t="170546" x="3132138" y="6248400"/>
          <p14:tracePt t="170564" x="3124200" y="6240463"/>
          <p14:tracePt t="170567" x="3116263" y="6240463"/>
          <p14:tracePt t="170573" x="3094038" y="6226175"/>
          <p14:tracePt t="170589" x="3078163" y="6226175"/>
          <p14:tracePt t="170607" x="3070225" y="6210300"/>
          <p14:tracePt t="170623" x="3055938" y="6210300"/>
          <p14:tracePt t="170640" x="3040063" y="6202363"/>
          <p14:tracePt t="170656" x="3009900" y="6194425"/>
          <p14:tracePt t="170673" x="2994025" y="6194425"/>
          <p14:tracePt t="170690" x="2987675" y="6194425"/>
          <p14:tracePt t="170930" x="2987675" y="6202363"/>
          <p14:tracePt t="170938" x="2987675" y="6210300"/>
          <p14:tracePt t="170962" x="2994025" y="6218238"/>
          <p14:tracePt t="170978" x="2994025" y="6226175"/>
          <p14:tracePt t="170986" x="3001963" y="6232525"/>
          <p14:tracePt t="171002" x="3001963" y="6240463"/>
          <p14:tracePt t="171014" x="3017838" y="6248400"/>
          <p14:tracePt t="171018" x="3017838" y="6256338"/>
          <p14:tracePt t="171023" x="3032125" y="6278563"/>
          <p14:tracePt t="171040" x="3040063" y="6294438"/>
          <p14:tracePt t="171056" x="3055938" y="6302375"/>
          <p14:tracePt t="171073" x="3063875" y="6302375"/>
          <p14:tracePt t="171090" x="3078163" y="6316663"/>
          <p14:tracePt t="171106" x="3086100" y="6324600"/>
          <p14:tracePt t="171123" x="3101975" y="6324600"/>
          <p14:tracePt t="171139" x="3116263" y="6340475"/>
          <p14:tracePt t="171156" x="3140075" y="6340475"/>
          <p14:tracePt t="171173" x="3154363" y="6354763"/>
          <p14:tracePt t="171210" x="3162300" y="6354763"/>
          <p14:tracePt t="171234" x="3170238" y="6354763"/>
          <p14:tracePt t="171258" x="3184525" y="6354763"/>
          <p14:tracePt t="171274" x="3184525" y="6362700"/>
          <p14:tracePt t="171282" x="3192463" y="6362700"/>
          <p14:tracePt t="171298" x="3200400" y="6362700"/>
          <p14:tracePt t="171314" x="3208338" y="6362700"/>
          <p14:tracePt t="171338" x="3216275" y="6362700"/>
          <p14:tracePt t="171354" x="3222625" y="6362700"/>
          <p14:tracePt t="171370" x="3230563" y="6362700"/>
          <p14:tracePt t="171378" x="3238500" y="6362700"/>
          <p14:tracePt t="171380" x="3246438" y="6362700"/>
          <p14:tracePt t="171389" x="3260725" y="6362700"/>
          <p14:tracePt t="171406" x="3268663" y="6362700"/>
          <p14:tracePt t="171423" x="3276600" y="6362700"/>
          <p14:tracePt t="171440" x="3284538" y="6362700"/>
          <p14:tracePt t="171456" x="3292475" y="6362700"/>
          <p14:tracePt t="171490" x="3298825" y="6362700"/>
          <p14:tracePt t="171490" x="3306763" y="6362700"/>
          <p14:tracePt t="171506" x="3314700" y="6362700"/>
          <p14:tracePt t="171523" x="3330575" y="6362700"/>
          <p14:tracePt t="171540" x="3336925" y="6362700"/>
          <p14:tracePt t="171556" x="3344863" y="6362700"/>
          <p14:tracePt t="171602" x="3352800" y="6362700"/>
          <p14:tracePt t="171626" x="3360738" y="6362700"/>
          <p14:tracePt t="171650" x="3368675" y="6362700"/>
          <p14:tracePt t="171674" x="3375025" y="6362700"/>
          <p14:tracePt t="171682" x="3382963" y="6362700"/>
          <p14:tracePt t="171690" x="3382963" y="6354763"/>
          <p14:tracePt t="171698" x="3390900" y="6354763"/>
          <p14:tracePt t="171706" x="3398838" y="6354763"/>
          <p14:tracePt t="171723" x="3406775" y="6340475"/>
          <p14:tracePt t="171740" x="3413125" y="6332538"/>
          <p14:tracePt t="171756" x="3421063" y="6324600"/>
          <p14:tracePt t="171773" x="3429000" y="6316663"/>
          <p14:tracePt t="171789" x="3436938" y="6308725"/>
          <p14:tracePt t="171807" x="3444875" y="6302375"/>
          <p14:tracePt t="171823" x="3444875" y="6294438"/>
          <p14:tracePt t="171858" x="3451225" y="6294438"/>
          <p14:tracePt t="171882" x="3451225" y="6286500"/>
          <p14:tracePt t="171930" x="3459163" y="6286500"/>
          <p14:tracePt t="176235" x="0" y="0"/>
        </p14:tracePtLst>
        <p14:tracePtLst>
          <p14:tracePt t="178254" x="3635375" y="6537325"/>
          <p14:tracePt t="178530" x="3641725" y="6537325"/>
          <p14:tracePt t="178538" x="3649663" y="6537325"/>
          <p14:tracePt t="178546" x="3657600" y="6537325"/>
          <p14:tracePt t="178570" x="3665538" y="6537325"/>
          <p14:tracePt t="178586" x="3665538" y="6545263"/>
          <p14:tracePt t="178589" x="3673475" y="6545263"/>
          <p14:tracePt t="178626" x="3679825" y="6545263"/>
          <p14:tracePt t="178642" x="3687763" y="6545263"/>
          <p14:tracePt t="178650" x="3695700" y="6553200"/>
          <p14:tracePt t="178665" x="3703638" y="6553200"/>
          <p14:tracePt t="178674" x="3711575" y="6561138"/>
          <p14:tracePt t="178679" x="3717925" y="6561138"/>
          <p14:tracePt t="178688" x="3725863" y="6569075"/>
          <p14:tracePt t="178705" x="3741738" y="6569075"/>
          <p14:tracePt t="178722" x="3756025" y="6583363"/>
          <p14:tracePt t="178738" x="3763963" y="6583363"/>
          <p14:tracePt t="178755" x="3771900" y="6583363"/>
          <p14:tracePt t="178772" x="3779838" y="6583363"/>
          <p14:tracePt t="178788" x="3787775" y="6591300"/>
          <p14:tracePt t="178805" x="3794125" y="6591300"/>
          <p14:tracePt t="178822" x="3810000" y="6591300"/>
          <p14:tracePt t="178865" x="3817938" y="6591300"/>
          <p14:tracePt t="178906" x="3825875" y="6591300"/>
          <p14:tracePt t="178922" x="3832225" y="6591300"/>
          <p14:tracePt t="178930" x="3840163" y="6591300"/>
          <p14:tracePt t="178945" x="3856038" y="6599238"/>
          <p14:tracePt t="178962" x="3863975" y="6599238"/>
          <p14:tracePt t="178972" x="3870325" y="6599238"/>
          <p14:tracePt t="178976" x="3894138" y="6607175"/>
          <p14:tracePt t="178988" x="3908425" y="6607175"/>
          <p14:tracePt t="179005" x="3932238" y="6607175"/>
          <p14:tracePt t="179022" x="3946525" y="6607175"/>
          <p14:tracePt t="179058" x="3954463" y="6607175"/>
          <p14:tracePt t="179074" x="3962400" y="6607175"/>
          <p14:tracePt t="179090" x="3970338" y="6607175"/>
          <p14:tracePt t="179096" x="3978275" y="6607175"/>
          <p14:tracePt t="179105" x="4008438" y="6607175"/>
          <p14:tracePt t="179122" x="4030663" y="6607175"/>
          <p14:tracePt t="179138" x="4038600" y="6613525"/>
          <p14:tracePt t="179155" x="4054475" y="6613525"/>
          <p14:tracePt t="179172" x="4068763" y="6613525"/>
          <p14:tracePt t="179188" x="4106863" y="6613525"/>
          <p14:tracePt t="179205" x="4152900" y="6613525"/>
          <p14:tracePt t="179222" x="4191000" y="6613525"/>
          <p14:tracePt t="179238" x="4213225" y="6613525"/>
          <p14:tracePt t="179255" x="4251325" y="6613525"/>
          <p14:tracePt t="179272" x="4289425" y="6621463"/>
          <p14:tracePt t="179288" x="4343400" y="6621463"/>
          <p14:tracePt t="179305" x="4427538" y="6629400"/>
          <p14:tracePt t="179322" x="4465638" y="6637338"/>
          <p14:tracePt t="179338" x="4495800" y="6637338"/>
          <p14:tracePt t="179355" x="4533900" y="6645275"/>
          <p14:tracePt t="179372" x="4572000" y="6651625"/>
          <p14:tracePt t="179388" x="4640263" y="6659563"/>
          <p14:tracePt t="179405" x="4708525" y="6659563"/>
          <p14:tracePt t="179422" x="4762500" y="6659563"/>
          <p14:tracePt t="179439" x="4808538" y="6659563"/>
          <p14:tracePt t="179455" x="4830763" y="6659563"/>
          <p14:tracePt t="179471" x="4868863" y="6659563"/>
          <p14:tracePt t="179488" x="4906963" y="6659563"/>
          <p14:tracePt t="179505" x="4983163" y="6659563"/>
          <p14:tracePt t="179522" x="5029200" y="6659563"/>
          <p14:tracePt t="179538" x="5045075" y="6659563"/>
          <p14:tracePt t="179555" x="5059363" y="6651625"/>
          <p14:tracePt t="179571" x="5089525" y="6645275"/>
          <p14:tracePt t="179588" x="5113338" y="6645275"/>
          <p14:tracePt t="179605" x="5159375" y="6629400"/>
          <p14:tracePt t="179622" x="5189538" y="6629400"/>
          <p14:tracePt t="179638" x="5227638" y="6621463"/>
          <p14:tracePt t="179655" x="5241925" y="6613525"/>
          <p14:tracePt t="179672" x="5273675" y="6607175"/>
          <p14:tracePt t="179688" x="5303838" y="6599238"/>
          <p14:tracePt t="179705" x="5372100" y="6575425"/>
          <p14:tracePt t="179722" x="5418138" y="6553200"/>
          <p14:tracePt t="179738" x="5432425" y="6545263"/>
          <p14:tracePt t="179755" x="5448300" y="6537325"/>
          <p14:tracePt t="179772" x="5470525" y="6537325"/>
          <p14:tracePt t="179788" x="5478463" y="6530975"/>
          <p14:tracePt t="179805" x="5502275" y="6515100"/>
          <p14:tracePt t="179823" x="5516563" y="6507163"/>
          <p14:tracePt t="179839" x="5532438" y="6499225"/>
          <p14:tracePt t="179906" x="5540375" y="6499225"/>
          <p14:tracePt t="180165" x="0" y="0"/>
        </p14:tracePtLst>
        <p14:tracePtLst>
          <p14:tracePt t="218170" x="6264275" y="5753100"/>
          <p14:tracePt t="218312" x="0" y="0"/>
        </p14:tracePtLst>
        <p14:tracePtLst>
          <p14:tracePt t="219510" x="6256338" y="6423025"/>
          <p14:tracePt t="219670" x="0" y="0"/>
        </p14:tracePtLst>
        <p14:tracePtLst>
          <p14:tracePt t="221446" x="6743700" y="6423025"/>
          <p14:tracePt t="221615" x="0" y="0"/>
        </p14:tracePtLst>
        <p14:tracePtLst>
          <p14:tracePt t="222971" x="6904038" y="6446838"/>
          <p14:tracePt t="223143" x="0" y="0"/>
        </p14:tracePtLst>
        <p14:tracePtLst>
          <p14:tracePt t="224066" x="6888163" y="5699125"/>
          <p14:tracePt t="224255" x="0" y="0"/>
        </p14:tracePtLst>
        <p14:tracePtLst>
          <p14:tracePt t="230989" x="7018338" y="6316663"/>
          <p14:tracePt t="231010" x="7026275" y="6316663"/>
          <p14:tracePt t="231090" x="7032625" y="6316663"/>
          <p14:tracePt t="231106" x="7040563" y="6316663"/>
          <p14:tracePt t="231153" x="7048500" y="6316663"/>
          <p14:tracePt t="231170" x="7056438" y="6316663"/>
          <p14:tracePt t="231177" x="7064375" y="6316663"/>
          <p14:tracePt t="231186" x="7070725" y="6316663"/>
          <p14:tracePt t="231200" x="7078663" y="6316663"/>
          <p14:tracePt t="231201" x="7094538" y="6324600"/>
          <p14:tracePt t="231217" x="7132638" y="6324600"/>
          <p14:tracePt t="231233" x="7178675" y="6340475"/>
          <p14:tracePt t="231266" x="7200900" y="6346825"/>
          <p14:tracePt t="231283" x="7223125" y="6346825"/>
          <p14:tracePt t="231290" x="7239000" y="6346825"/>
          <p14:tracePt t="231300" x="7246938" y="6346825"/>
          <p14:tracePt t="231322" x="7261225" y="6346825"/>
          <p14:tracePt t="231333" x="7277100" y="6346825"/>
          <p14:tracePt t="231350" x="7292975" y="6340475"/>
          <p14:tracePt t="231366" x="7307263" y="6340475"/>
          <p14:tracePt t="231383" x="7331075" y="6324600"/>
          <p14:tracePt t="231400" x="7345363" y="6324600"/>
          <p14:tracePt t="231416" x="7353300" y="6324600"/>
          <p14:tracePt t="231473" x="7353300" y="6316663"/>
          <p14:tracePt t="231481" x="7361238" y="6316663"/>
          <p14:tracePt t="231817"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OECD Average, OECD Total</a:t>
            </a:r>
            <a:endParaRPr lang="en-US" dirty="0"/>
          </a:p>
        </p:txBody>
      </p:sp>
      <p:graphicFrame>
        <p:nvGraphicFramePr>
          <p:cNvPr id="5" name="Espace réservé du contenu 3"/>
          <p:cNvGraphicFramePr>
            <a:graphicFrameLocks/>
          </p:cNvGraphicFramePr>
          <p:nvPr>
            <p:extLst>
              <p:ext uri="{D42A27DB-BD31-4B8C-83A1-F6EECF244321}">
                <p14:modId xmlns="" xmlns:p14="http://schemas.microsoft.com/office/powerpoint/2010/main" val="3738027691"/>
              </p:ext>
            </p:extLst>
          </p:nvPr>
        </p:nvGraphicFramePr>
        <p:xfrm>
          <a:off x="3851921" y="2564904"/>
          <a:ext cx="5112568" cy="1854200"/>
        </p:xfrm>
        <a:graphic>
          <a:graphicData uri="http://schemas.openxmlformats.org/drawingml/2006/table">
            <a:tbl>
              <a:tblPr firstRow="1" bandRow="1">
                <a:tableStyleId>{5940675A-B579-460E-94D1-54222C63F5DA}</a:tableStyleId>
              </a:tblPr>
              <a:tblGrid>
                <a:gridCol w="2518130"/>
                <a:gridCol w="1298293"/>
                <a:gridCol w="1296145"/>
              </a:tblGrid>
              <a:tr h="370840">
                <a:tc>
                  <a:txBody>
                    <a:bodyPr/>
                    <a:lstStyle/>
                    <a:p>
                      <a:pPr algn="ctr"/>
                      <a:r>
                        <a:rPr lang="en-US" sz="1400" b="1" i="1" noProof="0" dirty="0" smtClean="0"/>
                        <a:t>Statistical</a:t>
                      </a:r>
                      <a:r>
                        <a:rPr lang="en-US" sz="1400" b="1" i="1" baseline="0" noProof="0" dirty="0" smtClean="0"/>
                        <a:t> indicators</a:t>
                      </a:r>
                      <a:endParaRPr lang="en-US" sz="1400" b="1" i="1" noProof="0" dirty="0"/>
                    </a:p>
                  </a:txBody>
                  <a:tcPr/>
                </a:tc>
                <a:tc>
                  <a:txBody>
                    <a:bodyPr/>
                    <a:lstStyle/>
                    <a:p>
                      <a:pPr algn="ctr"/>
                      <a:r>
                        <a:rPr lang="en-US" sz="1400" b="1" i="1" noProof="0" dirty="0" smtClean="0"/>
                        <a:t>PISA 2000</a:t>
                      </a:r>
                      <a:endParaRPr lang="en-US" sz="1400" b="1" i="1" noProof="0" dirty="0"/>
                    </a:p>
                  </a:txBody>
                  <a:tcPr/>
                </a:tc>
                <a:tc>
                  <a:txBody>
                    <a:bodyPr/>
                    <a:lstStyle/>
                    <a:p>
                      <a:pPr algn="ctr"/>
                      <a:r>
                        <a:rPr lang="en-US" sz="1400" b="1" i="1" noProof="0" dirty="0" smtClean="0"/>
                        <a:t>PISA 2009</a:t>
                      </a:r>
                      <a:endParaRPr lang="en-US" sz="1400" b="1" i="1" noProof="0" dirty="0"/>
                    </a:p>
                  </a:txBody>
                  <a:tcPr/>
                </a:tc>
              </a:tr>
              <a:tr h="370840">
                <a:tc>
                  <a:txBody>
                    <a:bodyPr/>
                    <a:lstStyle/>
                    <a:p>
                      <a:r>
                        <a:rPr lang="en-US" sz="1400" noProof="0" smtClean="0"/>
                        <a:t>Mean</a:t>
                      </a:r>
                      <a:endParaRPr lang="en-US" sz="1400" noProof="0"/>
                    </a:p>
                  </a:txBody>
                  <a:tcPr/>
                </a:tc>
                <a:tc>
                  <a:txBody>
                    <a:bodyPr/>
                    <a:lstStyle/>
                    <a:p>
                      <a:pPr algn="ctr"/>
                      <a:r>
                        <a:rPr lang="en-US" sz="1400" noProof="0" smtClean="0"/>
                        <a:t>493.4 (0.49)</a:t>
                      </a:r>
                      <a:endParaRPr lang="en-US" sz="1400" noProof="0"/>
                    </a:p>
                  </a:txBody>
                  <a:tcPr/>
                </a:tc>
                <a:tc>
                  <a:txBody>
                    <a:bodyPr/>
                    <a:lstStyle/>
                    <a:p>
                      <a:pPr algn="ctr"/>
                      <a:r>
                        <a:rPr lang="en-US" sz="1400" noProof="0" dirty="0" smtClean="0"/>
                        <a:t>493.4 (0.24)</a:t>
                      </a:r>
                      <a:endParaRPr lang="en-US" sz="1400" noProof="0" dirty="0"/>
                    </a:p>
                  </a:txBody>
                  <a:tcPr/>
                </a:tc>
              </a:tr>
              <a:tr h="370840">
                <a:tc>
                  <a:txBody>
                    <a:bodyPr/>
                    <a:lstStyle/>
                    <a:p>
                      <a:r>
                        <a:rPr lang="en-US" sz="1400" noProof="0" smtClean="0"/>
                        <a:t>Regression Intercept</a:t>
                      </a:r>
                      <a:endParaRPr lang="en-US" sz="1400" noProof="0"/>
                    </a:p>
                  </a:txBody>
                  <a:tcPr/>
                </a:tc>
                <a:tc>
                  <a:txBody>
                    <a:bodyPr/>
                    <a:lstStyle/>
                    <a:p>
                      <a:pPr algn="ctr"/>
                      <a:r>
                        <a:rPr lang="en-US" sz="1400" noProof="0" smtClean="0"/>
                        <a:t>494.7 (0.41)</a:t>
                      </a:r>
                      <a:endParaRPr lang="en-US" sz="1400" noProof="0"/>
                    </a:p>
                  </a:txBody>
                  <a:tcPr/>
                </a:tc>
                <a:tc>
                  <a:txBody>
                    <a:bodyPr/>
                    <a:lstStyle/>
                    <a:p>
                      <a:pPr algn="ctr"/>
                      <a:r>
                        <a:rPr lang="en-US" sz="1400" noProof="0" dirty="0" smtClean="0"/>
                        <a:t>493.9 (0.11)</a:t>
                      </a:r>
                      <a:endParaRPr lang="en-US" sz="1400" noProof="0" dirty="0"/>
                    </a:p>
                  </a:txBody>
                  <a:tcPr/>
                </a:tc>
              </a:tr>
              <a:tr h="370840">
                <a:tc>
                  <a:txBody>
                    <a:bodyPr/>
                    <a:lstStyle/>
                    <a:p>
                      <a:r>
                        <a:rPr lang="en-US" sz="1400" noProof="0" smtClean="0"/>
                        <a:t>Regression ESCS</a:t>
                      </a:r>
                      <a:r>
                        <a:rPr lang="en-US" sz="1400" baseline="0" noProof="0" smtClean="0"/>
                        <a:t> coefficient</a:t>
                      </a:r>
                      <a:endParaRPr lang="en-US" sz="1400" noProof="0"/>
                    </a:p>
                  </a:txBody>
                  <a:tcPr/>
                </a:tc>
                <a:tc>
                  <a:txBody>
                    <a:bodyPr/>
                    <a:lstStyle/>
                    <a:p>
                      <a:pPr algn="ctr"/>
                      <a:r>
                        <a:rPr lang="en-US" sz="1400" noProof="0" smtClean="0"/>
                        <a:t>37.2 (0.34)</a:t>
                      </a:r>
                      <a:endParaRPr lang="en-US" sz="1400" noProof="0"/>
                    </a:p>
                  </a:txBody>
                  <a:tcPr/>
                </a:tc>
                <a:tc>
                  <a:txBody>
                    <a:bodyPr/>
                    <a:lstStyle/>
                    <a:p>
                      <a:pPr algn="ctr"/>
                      <a:r>
                        <a:rPr lang="en-US" sz="1400" noProof="0" dirty="0" smtClean="0"/>
                        <a:t>38.3 (0.17)</a:t>
                      </a:r>
                      <a:endParaRPr lang="en-US" sz="1400" noProof="0" dirty="0"/>
                    </a:p>
                  </a:txBody>
                  <a:tcPr/>
                </a:tc>
              </a:tr>
              <a:tr h="370840">
                <a:tc>
                  <a:txBody>
                    <a:bodyPr/>
                    <a:lstStyle/>
                    <a:p>
                      <a:r>
                        <a:rPr lang="en-US" sz="1400" noProof="0" smtClean="0"/>
                        <a:t>Regression R²</a:t>
                      </a:r>
                      <a:endParaRPr lang="en-US" sz="1400" noProof="0"/>
                    </a:p>
                  </a:txBody>
                  <a:tcPr/>
                </a:tc>
                <a:tc>
                  <a:txBody>
                    <a:bodyPr/>
                    <a:lstStyle/>
                    <a:p>
                      <a:pPr algn="ctr"/>
                      <a:r>
                        <a:rPr lang="en-US" sz="1400" noProof="0" smtClean="0"/>
                        <a:t>0.15 (0.00)</a:t>
                      </a:r>
                      <a:endParaRPr lang="en-US" sz="1400" noProof="0"/>
                    </a:p>
                  </a:txBody>
                  <a:tcPr/>
                </a:tc>
                <a:tc>
                  <a:txBody>
                    <a:bodyPr/>
                    <a:lstStyle/>
                    <a:p>
                      <a:pPr algn="ctr"/>
                      <a:r>
                        <a:rPr lang="en-US" sz="1400" noProof="0" dirty="0" smtClean="0"/>
                        <a:t>0.14 (0.00)</a:t>
                      </a:r>
                      <a:endParaRPr lang="en-US" sz="1400" noProof="0" dirty="0"/>
                    </a:p>
                  </a:txBody>
                  <a:tcPr/>
                </a:tc>
              </a:tr>
            </a:tbl>
          </a:graphicData>
        </a:graphic>
      </p:graphicFrame>
      <p:pic>
        <p:nvPicPr>
          <p:cNvPr id="7577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454" y="1436210"/>
            <a:ext cx="3619608" cy="52162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11913584"/>
      </p:ext>
    </p:extLst>
  </p:cSld>
  <p:clrMapOvr>
    <a:masterClrMapping/>
  </p:clrMapOvr>
  <mc:AlternateContent xmlns:mc="http://schemas.openxmlformats.org/markup-compatibility/2006">
    <mc:Choice xmlns="" xmlns:p14="http://schemas.microsoft.com/office/powerpoint/2010/main" Requires="p14">
      <p:transition spd="slow" p14:dur="2000" advTm="181726"/>
    </mc:Choice>
    <mc:Fallback>
      <p:transition spd="slow" advTm="181726"/>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61246" x="350838" y="2933700"/>
          <p14:tracePt t="61402" x="0" y="0"/>
        </p14:tracePtLst>
        <p14:tracePtLst>
          <p14:tracePt t="96384" x="2370138" y="2979738"/>
          <p14:tracePt t="96569" x="0" y="0"/>
        </p14:tracePtLst>
        <p14:tracePtLst>
          <p14:tracePt t="100193" x="609600" y="3009900"/>
          <p14:tracePt t="100383" x="617538" y="3009900"/>
          <p14:tracePt t="100391" x="625475" y="3009900"/>
          <p14:tracePt t="100407" x="631825" y="3009900"/>
          <p14:tracePt t="100407" x="639763" y="3009900"/>
          <p14:tracePt t="100423" x="647700" y="3009900"/>
          <p14:tracePt t="100431" x="669925" y="3017838"/>
          <p14:tracePt t="100442" x="677863" y="3025775"/>
          <p14:tracePt t="100445" x="715963" y="3032125"/>
          <p14:tracePt t="100459" x="731838" y="3048000"/>
          <p14:tracePt t="100476" x="746125" y="3048000"/>
          <p14:tracePt t="100492" x="754063" y="3055938"/>
          <p14:tracePt t="100509" x="777875" y="3055938"/>
          <p14:tracePt t="100526" x="784225" y="3055938"/>
          <p14:tracePt t="101641" x="0" y="0"/>
        </p14:tracePtLst>
        <p14:tracePtLst>
          <p14:tracePt t="116740" x="2454275" y="3268663"/>
          <p14:tracePt t="116751" x="2460625" y="3268663"/>
          <p14:tracePt t="116884" x="0" y="0"/>
        </p14:tracePtLst>
        <p14:tracePtLst>
          <p14:tracePt t="120592" x="982663" y="3482975"/>
          <p14:tracePt t="120746" x="0" y="0"/>
        </p14:tracePtLst>
        <p14:tracePtLst>
          <p14:tracePt t="125165" x="1463675" y="3513138"/>
          <p14:tracePt t="125286" x="0" y="0"/>
        </p14:tracePtLst>
        <p14:tracePtLst>
          <p14:tracePt t="148452" x="7559675" y="2857500"/>
          <p14:tracePt t="148591" x="0" y="0"/>
        </p14:tracePtLst>
        <p14:tracePtLst>
          <p14:tracePt t="151523" x="8809038" y="2879725"/>
          <p14:tracePt t="151670" x="0" y="0"/>
        </p14:tracePtLst>
        <p14:tracePtLst>
          <p14:tracePt t="159668" x="6499225" y="3230563"/>
          <p14:tracePt t="159688" x="6507163" y="3230563"/>
          <p14:tracePt t="159703" x="6523038" y="3230563"/>
          <p14:tracePt t="159719" x="6545263" y="3238500"/>
          <p14:tracePt t="159728" x="6553200" y="3238500"/>
          <p14:tracePt t="159737" x="6607175" y="3246438"/>
          <p14:tracePt t="159759" x="6683375" y="3260725"/>
          <p14:tracePt t="159770" x="6759575" y="3284538"/>
          <p14:tracePt t="159787" x="6842125" y="3306763"/>
          <p14:tracePt t="159804" x="6926263" y="3322638"/>
          <p14:tracePt t="159820" x="7026275" y="3330575"/>
          <p14:tracePt t="159837" x="7124700" y="3330575"/>
          <p14:tracePt t="159854" x="7200900" y="3336925"/>
          <p14:tracePt t="159870" x="7277100" y="3336925"/>
          <p14:tracePt t="159887" x="7375525" y="3336925"/>
          <p14:tracePt t="159904" x="7429500" y="3336925"/>
          <p14:tracePt t="159920" x="7459663" y="3336925"/>
          <p14:tracePt t="159937" x="7513638" y="3330575"/>
          <p14:tracePt t="159954" x="7581900" y="3314700"/>
          <p14:tracePt t="159970" x="7627938" y="3292475"/>
          <p14:tracePt t="159987" x="7680325" y="3284538"/>
          <p14:tracePt t="160004" x="7726363" y="3260725"/>
          <p14:tracePt t="160020" x="7772400" y="3254375"/>
          <p14:tracePt t="160037" x="7802563" y="3246438"/>
          <p14:tracePt t="160053" x="7810500" y="3238500"/>
          <p14:tracePt t="160104" x="7818438" y="3238500"/>
          <p14:tracePt t="160239" x="0" y="0"/>
        </p14:tracePtLst>
        <p14:tracePtLst>
          <p14:tracePt t="161649" x="6607175" y="3375025"/>
          <p14:tracePt t="161687" x="6621463" y="3368675"/>
          <p14:tracePt t="161695" x="6621463" y="3360738"/>
          <p14:tracePt t="161703" x="6637338" y="3360738"/>
          <p14:tracePt t="161719" x="6645275" y="3360738"/>
          <p14:tracePt t="161727" x="6659563" y="3352800"/>
          <p14:tracePt t="161736" x="6667500" y="3344863"/>
          <p14:tracePt t="161759" x="6689725" y="3336925"/>
          <p14:tracePt t="161770" x="6721475" y="3322638"/>
          <p14:tracePt t="161786" x="6765925" y="3314700"/>
          <p14:tracePt t="161807" x="6811963" y="3306763"/>
          <p14:tracePt t="161820" x="6850063" y="3298825"/>
          <p14:tracePt t="161839" x="6873875" y="3298825"/>
          <p14:tracePt t="161855" x="6911975" y="3292475"/>
          <p14:tracePt t="161871" x="6934200" y="3292475"/>
          <p14:tracePt t="161887" x="6964363" y="3292475"/>
          <p14:tracePt t="161903" x="7064375" y="3292475"/>
          <p14:tracePt t="161926" x="7154863" y="3292475"/>
          <p14:tracePt t="161937" x="7261225" y="3292475"/>
          <p14:tracePt t="161953" x="7369175" y="3298825"/>
          <p14:tracePt t="161970" x="7475538" y="3306763"/>
          <p14:tracePt t="161987" x="7513638" y="3306763"/>
          <p14:tracePt t="162003" x="7535863" y="3314700"/>
          <p14:tracePt t="162020" x="7543800" y="3314700"/>
          <p14:tracePt t="162037" x="7566025" y="3322638"/>
          <p14:tracePt t="162053" x="7627938" y="3352800"/>
          <p14:tracePt t="162070" x="7696200" y="3368675"/>
          <p14:tracePt t="162087" x="7750175" y="3382963"/>
          <p14:tracePt t="162087" x="7756525" y="3390900"/>
          <p14:tracePt t="162104" x="7772400" y="3398838"/>
          <p14:tracePt t="162143" x="7780338" y="3398838"/>
          <p14:tracePt t="162351" x="0" y="0"/>
        </p14:tracePtLst>
        <p14:tracePtLst>
          <p14:tracePt t="165113" x="6735763" y="3863975"/>
          <p14:tracePt t="165231" x="6743700" y="3863975"/>
          <p14:tracePt t="165239" x="6743700" y="3856038"/>
          <p14:tracePt t="165287" x="6751638" y="3856038"/>
          <p14:tracePt t="165295" x="6751638" y="3848100"/>
          <p14:tracePt t="165311" x="6759575" y="3840163"/>
          <p14:tracePt t="165315" x="6765925" y="3832225"/>
          <p14:tracePt t="165319" x="6797675" y="3794125"/>
          <p14:tracePt t="165336" x="6873875" y="3741738"/>
          <p14:tracePt t="165353" x="6956425" y="3687763"/>
          <p14:tracePt t="165369" x="7018338" y="3657600"/>
          <p14:tracePt t="165386" x="7078663" y="3635375"/>
          <p14:tracePt t="165403" x="7108825" y="3619500"/>
          <p14:tracePt t="165419" x="7146925" y="3603625"/>
          <p14:tracePt t="165436" x="7178675" y="3597275"/>
          <p14:tracePt t="165453" x="7223125" y="3581400"/>
          <p14:tracePt t="165469" x="7277100" y="3573463"/>
          <p14:tracePt t="165486" x="7369175" y="3565525"/>
          <p14:tracePt t="165503" x="7505700" y="3565525"/>
          <p14:tracePt t="165519" x="7566025" y="3565525"/>
          <p14:tracePt t="165536" x="7612063" y="3573463"/>
          <p14:tracePt t="165553" x="7642225" y="3581400"/>
          <p14:tracePt t="165569" x="7680325" y="3597275"/>
          <p14:tracePt t="165586" x="7726363" y="3611563"/>
          <p14:tracePt t="165603" x="7764463" y="3635375"/>
          <p14:tracePt t="165619" x="7788275" y="3641725"/>
          <p14:tracePt t="165636" x="7794625" y="3649663"/>
          <p14:tracePt t="165653" x="7802563" y="3649663"/>
          <p14:tracePt t="165695" x="7810500" y="3657600"/>
          <p14:tracePt t="166173" x="0" y="0"/>
        </p14:tracePtLst>
        <p14:tracePtLst>
          <p14:tracePt t="168174" x="7269163" y="3565525"/>
          <p14:tracePt t="168367" x="7277100" y="3565525"/>
          <p14:tracePt t="168375" x="7285038" y="3565525"/>
          <p14:tracePt t="168383" x="7307263" y="3565525"/>
          <p14:tracePt t="168402" x="7337425" y="3573463"/>
          <p14:tracePt t="168407" x="7369175" y="3573463"/>
          <p14:tracePt t="168423" x="7407275" y="3581400"/>
          <p14:tracePt t="168439" x="7475538" y="3589338"/>
          <p14:tracePt t="168455" x="7589838" y="3603625"/>
          <p14:tracePt t="168471" x="7742238" y="3649663"/>
          <p14:tracePt t="168487" x="7870825" y="3679825"/>
          <p14:tracePt t="168503" x="7962900" y="3711575"/>
          <p14:tracePt t="168527" x="8001000" y="3717925"/>
          <p14:tracePt t="168543" x="8016875" y="3725863"/>
          <p14:tracePt t="168559" x="8039100" y="3725863"/>
          <p14:tracePt t="168569" x="8069263" y="3725863"/>
          <p14:tracePt t="168586" x="8115300" y="3725863"/>
          <p14:tracePt t="168602" x="8175625" y="3725863"/>
          <p14:tracePt t="168619" x="8221663" y="3717925"/>
          <p14:tracePt t="168635" x="8245475" y="3711575"/>
          <p14:tracePt t="168652" x="8267700" y="3711575"/>
          <p14:tracePt t="168669" x="8283575" y="3711575"/>
          <p14:tracePt t="168685" x="8335963" y="3687763"/>
          <p14:tracePt t="168702" x="8359775" y="3687763"/>
          <p14:tracePt t="168719" x="8404225" y="3673475"/>
          <p14:tracePt t="168736" x="8435975" y="3665538"/>
          <p14:tracePt t="168752" x="8480425" y="3649663"/>
          <p14:tracePt t="168769" x="8526463" y="3635375"/>
          <p14:tracePt t="168786" x="8556625" y="3611563"/>
          <p14:tracePt t="168802" x="8572500" y="3611563"/>
          <p14:tracePt t="168819" x="8580438" y="3603625"/>
          <p14:tracePt t="169357" x="0" y="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sz="2400" dirty="0" smtClean="0"/>
              <a:t>How to compute the standard error of the difference between :</a:t>
            </a:r>
          </a:p>
          <a:p>
            <a:pPr lvl="1"/>
            <a:r>
              <a:rPr lang="en-US" sz="2400" dirty="0" smtClean="0"/>
              <a:t>Two countries;</a:t>
            </a:r>
          </a:p>
          <a:p>
            <a:pPr lvl="1"/>
            <a:r>
              <a:rPr lang="en-US" sz="2400" dirty="0" smtClean="0"/>
              <a:t>An OECD country and the OECD total or the OECD average</a:t>
            </a:r>
          </a:p>
          <a:p>
            <a:pPr lvl="1"/>
            <a:r>
              <a:rPr lang="en-US" sz="2400" dirty="0" smtClean="0"/>
              <a:t>A partner country and the OECD total or the OECD average</a:t>
            </a:r>
          </a:p>
          <a:p>
            <a:pPr lvl="1"/>
            <a:r>
              <a:rPr lang="en-US" sz="2400" dirty="0" smtClean="0"/>
              <a:t>Two groups of students (e.g. boys </a:t>
            </a:r>
            <a:r>
              <a:rPr lang="en-US" sz="2400" i="1" dirty="0" smtClean="0"/>
              <a:t>versus</a:t>
            </a:r>
            <a:r>
              <a:rPr lang="en-US" sz="2400" dirty="0" smtClean="0"/>
              <a:t> girls, natives </a:t>
            </a:r>
            <a:r>
              <a:rPr lang="en-US" sz="2400" i="1" dirty="0" smtClean="0"/>
              <a:t>versus</a:t>
            </a:r>
            <a:r>
              <a:rPr lang="en-US" sz="2400" dirty="0" smtClean="0"/>
              <a:t> non natives) within countries?</a:t>
            </a:r>
          </a:p>
        </p:txBody>
      </p:sp>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1389530925"/>
      </p:ext>
    </p:extLst>
  </p:cSld>
  <p:clrMapOvr>
    <a:masterClrMapping/>
  </p:clrMapOvr>
  <mc:AlternateContent xmlns:mc="http://schemas.openxmlformats.org/markup-compatibility/2006">
    <mc:Choice xmlns="" xmlns:p14="http://schemas.microsoft.com/office/powerpoint/2010/main" Requires="p14">
      <p:transition spd="slow" p14:dur="2000" advTm="32670"/>
    </mc:Choice>
    <mc:Fallback>
      <p:transition spd="slow" advTm="3267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graphicFrame>
        <p:nvGraphicFramePr>
          <p:cNvPr id="5" name="Objet 4"/>
          <p:cNvGraphicFramePr>
            <a:graphicFrameLocks noChangeAspect="1"/>
          </p:cNvGraphicFramePr>
          <p:nvPr>
            <p:extLst>
              <p:ext uri="{D42A27DB-BD31-4B8C-83A1-F6EECF244321}">
                <p14:modId xmlns="" xmlns:p14="http://schemas.microsoft.com/office/powerpoint/2010/main" val="3650298708"/>
              </p:ext>
            </p:extLst>
          </p:nvPr>
        </p:nvGraphicFramePr>
        <p:xfrm>
          <a:off x="899592" y="1428891"/>
          <a:ext cx="3240360" cy="1104668"/>
        </p:xfrm>
        <a:graphic>
          <a:graphicData uri="http://schemas.openxmlformats.org/presentationml/2006/ole">
            <p:oleObj spid="_x0000_s76837" name="Équation" r:id="rId3" imgW="2235200" imgH="762000" progId="Equation.3">
              <p:embed/>
            </p:oleObj>
          </a:graphicData>
        </a:graphic>
      </p:graphicFrame>
      <p:graphicFrame>
        <p:nvGraphicFramePr>
          <p:cNvPr id="6" name="Espace réservé du contenu 3"/>
          <p:cNvGraphicFramePr>
            <a:graphicFrameLocks/>
          </p:cNvGraphicFramePr>
          <p:nvPr>
            <p:extLst>
              <p:ext uri="{D42A27DB-BD31-4B8C-83A1-F6EECF244321}">
                <p14:modId xmlns="" xmlns:p14="http://schemas.microsoft.com/office/powerpoint/2010/main" val="2642304107"/>
              </p:ext>
            </p:extLst>
          </p:nvPr>
        </p:nvGraphicFramePr>
        <p:xfrm>
          <a:off x="899592" y="2736065"/>
          <a:ext cx="7344815" cy="3708400"/>
        </p:xfrm>
        <a:graphic>
          <a:graphicData uri="http://schemas.openxmlformats.org/drawingml/2006/table">
            <a:tbl>
              <a:tblPr firstRow="1" bandRow="1">
                <a:tableStyleId>{5940675A-B579-460E-94D1-54222C63F5DA}</a:tableStyleId>
              </a:tblPr>
              <a:tblGrid>
                <a:gridCol w="3096344"/>
                <a:gridCol w="1512168"/>
                <a:gridCol w="1440160"/>
                <a:gridCol w="1296143"/>
              </a:tblGrid>
              <a:tr h="370840">
                <a:tc>
                  <a:txBody>
                    <a:bodyPr/>
                    <a:lstStyle/>
                    <a:p>
                      <a:pPr algn="ctr"/>
                      <a:r>
                        <a:rPr lang="en-US" sz="1400" b="1" i="1" noProof="0" dirty="0" smtClean="0"/>
                        <a:t>School</a:t>
                      </a:r>
                      <a:r>
                        <a:rPr lang="en-US" sz="1400" b="1" i="1" baseline="0" noProof="0" dirty="0" smtClean="0"/>
                        <a:t> ID</a:t>
                      </a:r>
                      <a:endParaRPr lang="en-US" sz="1400" b="1" i="1" noProof="0" dirty="0"/>
                    </a:p>
                  </a:txBody>
                  <a:tcPr/>
                </a:tc>
                <a:tc>
                  <a:txBody>
                    <a:bodyPr/>
                    <a:lstStyle/>
                    <a:p>
                      <a:pPr algn="ctr"/>
                      <a:r>
                        <a:rPr lang="en-US" sz="1400" b="1" i="1" noProof="0" dirty="0" smtClean="0"/>
                        <a:t>School mean</a:t>
                      </a:r>
                      <a:endParaRPr lang="en-US" sz="1400" b="1" i="1" noProof="0" dirty="0"/>
                    </a:p>
                  </a:txBody>
                  <a:tcPr/>
                </a:tc>
                <a:tc>
                  <a:txBody>
                    <a:bodyPr/>
                    <a:lstStyle/>
                    <a:p>
                      <a:pPr algn="ctr"/>
                      <a:r>
                        <a:rPr lang="en-US" sz="1400" b="1" i="1" noProof="0" dirty="0" smtClean="0"/>
                        <a:t>Boys mean</a:t>
                      </a:r>
                      <a:endParaRPr lang="en-US" sz="1400" b="1" i="1" noProof="0" dirty="0"/>
                    </a:p>
                  </a:txBody>
                  <a:tcPr/>
                </a:tc>
                <a:tc>
                  <a:txBody>
                    <a:bodyPr/>
                    <a:lstStyle/>
                    <a:p>
                      <a:pPr algn="ctr"/>
                      <a:r>
                        <a:rPr lang="fr-BE" sz="1400" b="1" i="1" noProof="0" dirty="0" smtClean="0"/>
                        <a:t>Girls </a:t>
                      </a:r>
                      <a:r>
                        <a:rPr lang="fr-BE" sz="1400" b="1" i="1" noProof="0" dirty="0" err="1" smtClean="0"/>
                        <a:t>mean</a:t>
                      </a:r>
                      <a:endParaRPr lang="en-US" sz="1400" b="1" i="1" noProof="0" dirty="0"/>
                    </a:p>
                  </a:txBody>
                  <a:tcPr/>
                </a:tc>
              </a:tr>
              <a:tr h="370840">
                <a:tc>
                  <a:txBody>
                    <a:bodyPr/>
                    <a:lstStyle/>
                    <a:p>
                      <a:r>
                        <a:rPr lang="en-US" sz="1400" noProof="0" dirty="0" smtClean="0"/>
                        <a:t>01</a:t>
                      </a:r>
                      <a:endParaRPr lang="en-US" sz="1400" noProof="0" dirty="0"/>
                    </a:p>
                  </a:txBody>
                  <a:tcPr/>
                </a:tc>
                <a:tc>
                  <a:txBody>
                    <a:bodyPr/>
                    <a:lstStyle/>
                    <a:p>
                      <a:pPr marL="0" algn="ctr" rtl="0" eaLnBrk="1" fontAlgn="b" latinLnBrk="0" hangingPunct="1"/>
                      <a:r>
                        <a:rPr kumimoji="0" lang="en-US" sz="1400" kern="1200" dirty="0">
                          <a:solidFill>
                            <a:schemeClr val="tx1"/>
                          </a:solidFill>
                          <a:latin typeface="+mn-lt"/>
                          <a:ea typeface="+mn-ea"/>
                          <a:cs typeface="+mn-cs"/>
                        </a:rPr>
                        <a:t>400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350</a:t>
                      </a:r>
                    </a:p>
                  </a:txBody>
                  <a:tcPr marL="9525" marR="9525" marT="9525" marB="0" anchor="ctr"/>
                </a:tc>
                <a:tc>
                  <a:txBody>
                    <a:bodyPr/>
                    <a:lstStyle/>
                    <a:p>
                      <a:pPr marL="0" algn="ctr" rtl="0" eaLnBrk="1" fontAlgn="b" latinLnBrk="0" hangingPunct="1"/>
                      <a:r>
                        <a:rPr kumimoji="0" lang="en-US" sz="1400" kern="1200">
                          <a:solidFill>
                            <a:schemeClr val="tx1"/>
                          </a:solidFill>
                          <a:latin typeface="+mn-lt"/>
                          <a:ea typeface="+mn-ea"/>
                          <a:cs typeface="+mn-cs"/>
                        </a:rPr>
                        <a:t>450</a:t>
                      </a:r>
                    </a:p>
                  </a:txBody>
                  <a:tcPr marL="9525" marR="9525" marT="9525" marB="0" anchor="ctr"/>
                </a:tc>
              </a:tr>
              <a:tr h="370840">
                <a:tc>
                  <a:txBody>
                    <a:bodyPr/>
                    <a:lstStyle/>
                    <a:p>
                      <a:r>
                        <a:rPr lang="en-US" sz="1400" noProof="0" dirty="0" smtClean="0"/>
                        <a:t>02</a:t>
                      </a:r>
                      <a:endParaRPr lang="en-US" sz="1400" noProof="0" dirty="0"/>
                    </a:p>
                  </a:txBody>
                  <a:tcPr/>
                </a:tc>
                <a:tc>
                  <a:txBody>
                    <a:bodyPr/>
                    <a:lstStyle/>
                    <a:p>
                      <a:pPr marL="0" algn="ctr" rtl="0" eaLnBrk="1" fontAlgn="b" latinLnBrk="0" hangingPunct="1"/>
                      <a:r>
                        <a:rPr kumimoji="0" lang="en-US" sz="1400" kern="1200" dirty="0">
                          <a:solidFill>
                            <a:schemeClr val="tx1"/>
                          </a:solidFill>
                          <a:latin typeface="+mn-lt"/>
                          <a:ea typeface="+mn-ea"/>
                          <a:cs typeface="+mn-cs"/>
                        </a:rPr>
                        <a:t>450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410</a:t>
                      </a:r>
                    </a:p>
                  </a:txBody>
                  <a:tcPr marL="9525" marR="9525" marT="9525" marB="0" anchor="ctr"/>
                </a:tc>
                <a:tc>
                  <a:txBody>
                    <a:bodyPr/>
                    <a:lstStyle/>
                    <a:p>
                      <a:pPr marL="0" algn="ctr" rtl="0" eaLnBrk="1" fontAlgn="b" latinLnBrk="0" hangingPunct="1"/>
                      <a:r>
                        <a:rPr kumimoji="0" lang="en-US" sz="1400" kern="1200">
                          <a:solidFill>
                            <a:schemeClr val="tx1"/>
                          </a:solidFill>
                          <a:latin typeface="+mn-lt"/>
                          <a:ea typeface="+mn-ea"/>
                          <a:cs typeface="+mn-cs"/>
                        </a:rPr>
                        <a:t>490</a:t>
                      </a:r>
                    </a:p>
                  </a:txBody>
                  <a:tcPr marL="9525" marR="9525" marT="9525" marB="0" anchor="ctr"/>
                </a:tc>
              </a:tr>
              <a:tr h="370840">
                <a:tc>
                  <a:txBody>
                    <a:bodyPr/>
                    <a:lstStyle/>
                    <a:p>
                      <a:r>
                        <a:rPr lang="en-US" sz="1400" noProof="0" dirty="0" smtClean="0"/>
                        <a:t>03</a:t>
                      </a:r>
                      <a:endParaRPr lang="en-US" sz="1400" noProof="0" dirty="0"/>
                    </a:p>
                  </a:txBody>
                  <a:tcPr/>
                </a:tc>
                <a:tc>
                  <a:txBody>
                    <a:bodyPr/>
                    <a:lstStyle/>
                    <a:p>
                      <a:pPr marL="0" algn="ctr" rtl="0" eaLnBrk="1" fontAlgn="b" latinLnBrk="0" hangingPunct="1"/>
                      <a:r>
                        <a:rPr kumimoji="0" lang="en-US" sz="1400" kern="1200" dirty="0">
                          <a:solidFill>
                            <a:schemeClr val="tx1"/>
                          </a:solidFill>
                          <a:latin typeface="+mn-lt"/>
                          <a:ea typeface="+mn-ea"/>
                          <a:cs typeface="+mn-cs"/>
                        </a:rPr>
                        <a:t>500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470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530</a:t>
                      </a:r>
                    </a:p>
                  </a:txBody>
                  <a:tcPr marL="9525" marR="9525" marT="9525" marB="0" anchor="ctr"/>
                </a:tc>
              </a:tr>
              <a:tr h="370840">
                <a:tc>
                  <a:txBody>
                    <a:bodyPr/>
                    <a:lstStyle/>
                    <a:p>
                      <a:r>
                        <a:rPr lang="en-US" sz="1400" noProof="0" dirty="0" smtClean="0"/>
                        <a:t>04</a:t>
                      </a:r>
                      <a:endParaRPr lang="en-US" sz="1400" noProof="0" dirty="0"/>
                    </a:p>
                  </a:txBody>
                  <a:tcPr/>
                </a:tc>
                <a:tc>
                  <a:txBody>
                    <a:bodyPr/>
                    <a:lstStyle/>
                    <a:p>
                      <a:pPr marL="0" algn="ctr" rtl="0" eaLnBrk="1" fontAlgn="b" latinLnBrk="0" hangingPunct="1"/>
                      <a:r>
                        <a:rPr kumimoji="0" lang="en-US" sz="1400" kern="1200" dirty="0">
                          <a:solidFill>
                            <a:schemeClr val="tx1"/>
                          </a:solidFill>
                          <a:latin typeface="+mn-lt"/>
                          <a:ea typeface="+mn-ea"/>
                          <a:cs typeface="+mn-cs"/>
                        </a:rPr>
                        <a:t>550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530</a:t>
                      </a:r>
                    </a:p>
                  </a:txBody>
                  <a:tcPr marL="9525" marR="9525" marT="9525" marB="0" anchor="ctr"/>
                </a:tc>
                <a:tc>
                  <a:txBody>
                    <a:bodyPr/>
                    <a:lstStyle/>
                    <a:p>
                      <a:pPr marL="0" algn="ctr" rtl="0" eaLnBrk="1" fontAlgn="b" latinLnBrk="0" hangingPunct="1"/>
                      <a:r>
                        <a:rPr kumimoji="0" lang="en-US" sz="1400" kern="1200">
                          <a:solidFill>
                            <a:schemeClr val="tx1"/>
                          </a:solidFill>
                          <a:latin typeface="+mn-lt"/>
                          <a:ea typeface="+mn-ea"/>
                          <a:cs typeface="+mn-cs"/>
                        </a:rPr>
                        <a:t>570</a:t>
                      </a:r>
                    </a:p>
                  </a:txBody>
                  <a:tcPr marL="9525" marR="9525" marT="9525" marB="0" anchor="ctr"/>
                </a:tc>
              </a:tr>
              <a:tr h="370840">
                <a:tc>
                  <a:txBody>
                    <a:bodyPr/>
                    <a:lstStyle/>
                    <a:p>
                      <a:r>
                        <a:rPr lang="fr-BE" sz="1400" noProof="0" dirty="0" smtClean="0"/>
                        <a:t>05</a:t>
                      </a:r>
                      <a:endParaRPr lang="en-US" sz="1400" noProof="0" dirty="0"/>
                    </a:p>
                  </a:txBody>
                  <a:tcPr/>
                </a:tc>
                <a:tc>
                  <a:txBody>
                    <a:bodyPr/>
                    <a:lstStyle/>
                    <a:p>
                      <a:pPr marL="0" algn="ctr" rtl="0" eaLnBrk="1" fontAlgn="b" latinLnBrk="0" hangingPunct="1"/>
                      <a:r>
                        <a:rPr kumimoji="0" lang="en-US" sz="1400" kern="1200" dirty="0">
                          <a:solidFill>
                            <a:schemeClr val="tx1"/>
                          </a:solidFill>
                          <a:latin typeface="+mn-lt"/>
                          <a:ea typeface="+mn-ea"/>
                          <a:cs typeface="+mn-cs"/>
                        </a:rPr>
                        <a:t>600</a:t>
                      </a:r>
                    </a:p>
                  </a:txBody>
                  <a:tcPr marL="9525" marR="9525" marT="9525" marB="0" anchor="ctr"/>
                </a:tc>
                <a:tc>
                  <a:txBody>
                    <a:bodyPr/>
                    <a:lstStyle/>
                    <a:p>
                      <a:pPr marL="0" algn="ctr" rtl="0" eaLnBrk="1" fontAlgn="b" latinLnBrk="0" hangingPunct="1"/>
                      <a:r>
                        <a:rPr kumimoji="0" lang="en-US" sz="1400" kern="1200">
                          <a:solidFill>
                            <a:schemeClr val="tx1"/>
                          </a:solidFill>
                          <a:latin typeface="+mn-lt"/>
                          <a:ea typeface="+mn-ea"/>
                          <a:cs typeface="+mn-cs"/>
                        </a:rPr>
                        <a:t>590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610</a:t>
                      </a:r>
                    </a:p>
                  </a:txBody>
                  <a:tcPr marL="9525" marR="9525" marT="9525" marB="0" anchor="ctr"/>
                </a:tc>
              </a:tr>
              <a:tr h="370840">
                <a:tc>
                  <a:txBody>
                    <a:bodyPr/>
                    <a:lstStyle/>
                    <a:p>
                      <a:r>
                        <a:rPr lang="fr-BE" sz="1400" b="1" i="1" noProof="0" dirty="0" err="1" smtClean="0"/>
                        <a:t>Mean</a:t>
                      </a:r>
                      <a:endParaRPr lang="en-US" sz="1400" b="1" i="1" noProof="0" dirty="0"/>
                    </a:p>
                  </a:txBody>
                  <a:tcPr/>
                </a:tc>
                <a:tc>
                  <a:txBody>
                    <a:bodyPr/>
                    <a:lstStyle/>
                    <a:p>
                      <a:pPr algn="ctr"/>
                      <a:r>
                        <a:rPr lang="fr-BE" sz="1400" b="1" noProof="0" dirty="0" smtClean="0"/>
                        <a:t>500</a:t>
                      </a:r>
                      <a:endParaRPr lang="en-US" sz="1400" b="1" noProof="0" dirty="0"/>
                    </a:p>
                  </a:txBody>
                  <a:tcPr anchor="ctr"/>
                </a:tc>
                <a:tc>
                  <a:txBody>
                    <a:bodyPr/>
                    <a:lstStyle/>
                    <a:p>
                      <a:pPr algn="ctr"/>
                      <a:r>
                        <a:rPr lang="fr-BE" sz="1400" b="1" noProof="0" dirty="0" smtClean="0"/>
                        <a:t>470</a:t>
                      </a:r>
                      <a:endParaRPr lang="en-US" sz="1400" b="1" noProof="0" dirty="0"/>
                    </a:p>
                  </a:txBody>
                  <a:tcPr anchor="ctr"/>
                </a:tc>
                <a:tc>
                  <a:txBody>
                    <a:bodyPr/>
                    <a:lstStyle/>
                    <a:p>
                      <a:pPr algn="ctr"/>
                      <a:r>
                        <a:rPr lang="fr-BE" sz="1400" b="1" noProof="0" dirty="0" smtClean="0"/>
                        <a:t>530</a:t>
                      </a:r>
                      <a:endParaRPr lang="en-US" sz="1400" b="1" noProof="0" dirty="0"/>
                    </a:p>
                  </a:txBody>
                  <a:tcPr anchor="ctr"/>
                </a:tc>
              </a:tr>
              <a:tr h="370840">
                <a:tc>
                  <a:txBody>
                    <a:bodyPr/>
                    <a:lstStyle/>
                    <a:p>
                      <a:r>
                        <a:rPr lang="fr-BE" sz="1400" noProof="0" dirty="0" smtClean="0"/>
                        <a:t>06</a:t>
                      </a:r>
                      <a:endParaRPr lang="en-US" sz="1400" noProof="0" dirty="0"/>
                    </a:p>
                  </a:txBody>
                  <a:tcPr/>
                </a:tc>
                <a:tc>
                  <a:txBody>
                    <a:bodyPr/>
                    <a:lstStyle/>
                    <a:p>
                      <a:pPr marL="0" algn="ctr" rtl="0" eaLnBrk="1" fontAlgn="b" latinLnBrk="0" hangingPunct="1"/>
                      <a:r>
                        <a:rPr kumimoji="0" lang="en-US" sz="1400" kern="1200" dirty="0">
                          <a:solidFill>
                            <a:schemeClr val="tx1"/>
                          </a:solidFill>
                          <a:latin typeface="+mn-lt"/>
                          <a:ea typeface="+mn-ea"/>
                          <a:cs typeface="+mn-cs"/>
                        </a:rPr>
                        <a:t>500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470</a:t>
                      </a:r>
                    </a:p>
                  </a:txBody>
                  <a:tcPr marL="9525" marR="9525" marT="9525" marB="0" anchor="ctr"/>
                </a:tc>
                <a:tc>
                  <a:txBody>
                    <a:bodyPr/>
                    <a:lstStyle/>
                    <a:p>
                      <a:pPr marL="0" algn="ctr" rtl="0" eaLnBrk="1" fontAlgn="b" latinLnBrk="0" hangingPunct="1"/>
                      <a:r>
                        <a:rPr kumimoji="0" lang="en-US" sz="1400" kern="1200" dirty="0">
                          <a:solidFill>
                            <a:schemeClr val="tx1"/>
                          </a:solidFill>
                          <a:latin typeface="+mn-lt"/>
                          <a:ea typeface="+mn-ea"/>
                          <a:cs typeface="+mn-cs"/>
                        </a:rPr>
                        <a:t>530</a:t>
                      </a:r>
                    </a:p>
                  </a:txBody>
                  <a:tcPr marL="9525" marR="9525" marT="9525" marB="0" anchor="ctr"/>
                </a:tc>
              </a:tr>
              <a:tr h="370840">
                <a:tc>
                  <a:txBody>
                    <a:bodyPr/>
                    <a:lstStyle/>
                    <a:p>
                      <a:r>
                        <a:rPr lang="fr-BE" sz="1400" b="1" i="1" noProof="0" dirty="0" err="1" smtClean="0"/>
                        <a:t>Mean</a:t>
                      </a:r>
                      <a:r>
                        <a:rPr lang="fr-BE" sz="1400" b="1" i="1" noProof="0" dirty="0" smtClean="0"/>
                        <a:t> if 01 </a:t>
                      </a:r>
                      <a:r>
                        <a:rPr lang="fr-BE" sz="1400" b="1" i="1" noProof="0" dirty="0" err="1" smtClean="0"/>
                        <a:t>replaced</a:t>
                      </a:r>
                      <a:r>
                        <a:rPr lang="fr-BE" sz="1400" b="1" i="1" noProof="0" dirty="0" smtClean="0"/>
                        <a:t> by 06</a:t>
                      </a:r>
                      <a:endParaRPr lang="en-US" sz="1400" b="1" i="1" noProof="0" dirty="0"/>
                    </a:p>
                  </a:txBody>
                  <a:tcPr/>
                </a:tc>
                <a:tc>
                  <a:txBody>
                    <a:bodyPr/>
                    <a:lstStyle/>
                    <a:p>
                      <a:pPr algn="ctr"/>
                      <a:r>
                        <a:rPr lang="fr-BE" sz="1400" b="1" noProof="0" dirty="0" smtClean="0"/>
                        <a:t>520</a:t>
                      </a:r>
                      <a:endParaRPr lang="en-US" sz="1400" b="1" noProof="0" dirty="0"/>
                    </a:p>
                  </a:txBody>
                  <a:tcPr anchor="ctr"/>
                </a:tc>
                <a:tc>
                  <a:txBody>
                    <a:bodyPr/>
                    <a:lstStyle/>
                    <a:p>
                      <a:pPr algn="ctr"/>
                      <a:r>
                        <a:rPr lang="fr-BE" sz="1400" b="1" noProof="0" dirty="0" smtClean="0"/>
                        <a:t>494</a:t>
                      </a:r>
                      <a:endParaRPr lang="en-US" sz="1400" b="1" noProof="0" dirty="0"/>
                    </a:p>
                  </a:txBody>
                  <a:tcPr anchor="ctr"/>
                </a:tc>
                <a:tc>
                  <a:txBody>
                    <a:bodyPr/>
                    <a:lstStyle/>
                    <a:p>
                      <a:pPr algn="ctr"/>
                      <a:r>
                        <a:rPr lang="fr-BE" sz="1400" b="1" noProof="0" dirty="0" smtClean="0"/>
                        <a:t>546</a:t>
                      </a:r>
                      <a:endParaRPr lang="en-US" sz="1400" b="1" noProof="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b="1" i="1" noProof="0" dirty="0" err="1" smtClean="0"/>
                        <a:t>Mean</a:t>
                      </a:r>
                      <a:r>
                        <a:rPr lang="fr-BE" sz="1400" b="1" i="1" noProof="0" dirty="0" smtClean="0"/>
                        <a:t> if 05 </a:t>
                      </a:r>
                      <a:r>
                        <a:rPr lang="fr-BE" sz="1400" b="1" i="1" noProof="0" dirty="0" err="1" smtClean="0"/>
                        <a:t>replaced</a:t>
                      </a:r>
                      <a:r>
                        <a:rPr lang="fr-BE" sz="1400" b="1" i="1" noProof="0" dirty="0" smtClean="0"/>
                        <a:t> by 06</a:t>
                      </a:r>
                      <a:endParaRPr lang="en-US" sz="1400" b="1" i="1" noProof="0" dirty="0" smtClean="0"/>
                    </a:p>
                  </a:txBody>
                  <a:tcPr/>
                </a:tc>
                <a:tc>
                  <a:txBody>
                    <a:bodyPr/>
                    <a:lstStyle/>
                    <a:p>
                      <a:pPr algn="ctr"/>
                      <a:r>
                        <a:rPr lang="fr-BE" sz="1400" b="1" noProof="0" dirty="0" smtClean="0"/>
                        <a:t>480</a:t>
                      </a:r>
                      <a:endParaRPr lang="en-US" sz="1400" b="1" noProof="0" dirty="0"/>
                    </a:p>
                  </a:txBody>
                  <a:tcPr anchor="ctr"/>
                </a:tc>
                <a:tc>
                  <a:txBody>
                    <a:bodyPr/>
                    <a:lstStyle/>
                    <a:p>
                      <a:pPr algn="ctr"/>
                      <a:r>
                        <a:rPr lang="fr-BE" sz="1400" b="1" noProof="0" dirty="0" smtClean="0"/>
                        <a:t>446</a:t>
                      </a:r>
                      <a:endParaRPr lang="en-US" sz="1400" b="1" noProof="0" dirty="0"/>
                    </a:p>
                  </a:txBody>
                  <a:tcPr anchor="ctr"/>
                </a:tc>
                <a:tc>
                  <a:txBody>
                    <a:bodyPr/>
                    <a:lstStyle/>
                    <a:p>
                      <a:pPr algn="ctr"/>
                      <a:r>
                        <a:rPr lang="fr-BE" sz="1400" b="1" noProof="0" dirty="0" smtClean="0"/>
                        <a:t>514</a:t>
                      </a:r>
                      <a:endParaRPr lang="en-US" sz="1400" b="1" noProof="0" dirty="0"/>
                    </a:p>
                  </a:txBody>
                  <a:tcPr anchor="ctr"/>
                </a:tc>
              </a:tr>
            </a:tbl>
          </a:graphicData>
        </a:graphic>
      </p:graphicFrame>
    </p:spTree>
    <p:extLst>
      <p:ext uri="{BB962C8B-B14F-4D97-AF65-F5344CB8AC3E}">
        <p14:creationId xmlns="" xmlns:p14="http://schemas.microsoft.com/office/powerpoint/2010/main" val="2885557285"/>
      </p:ext>
    </p:extLst>
  </p:cSld>
  <p:clrMapOvr>
    <a:masterClrMapping/>
  </p:clrMapOvr>
  <mc:AlternateContent xmlns:mc="http://schemas.openxmlformats.org/markup-compatibility/2006">
    <mc:Choice xmlns="" xmlns:p14="http://schemas.microsoft.com/office/powerpoint/2010/main" Requires="p14">
      <p:transition spd="slow" p14:dur="2000" advTm="351013"/>
    </mc:Choice>
    <mc:Fallback>
      <p:transition spd="slow" advTm="35101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54389" x="1165225" y="2522538"/>
          <p14:tracePt t="54574" x="0" y="0"/>
        </p14:tracePtLst>
        <p14:tracePtLst>
          <p14:tracePt t="55761" x="1409700" y="2544763"/>
          <p14:tracePt t="55894" x="0" y="0"/>
        </p14:tracePtLst>
        <p14:tracePtLst>
          <p14:tracePt t="59201" x="960438" y="2476500"/>
          <p14:tracePt t="59836" x="968375" y="2476500"/>
          <p14:tracePt t="59852" x="974725" y="2476500"/>
          <p14:tracePt t="59868" x="974725" y="2484438"/>
          <p14:tracePt t="59876" x="982663" y="2484438"/>
          <p14:tracePt t="59892" x="990600" y="2484438"/>
          <p14:tracePt t="59908" x="998538" y="2484438"/>
          <p14:tracePt t="59924" x="998538" y="2492375"/>
          <p14:tracePt t="59927" x="1006475" y="2492375"/>
          <p14:tracePt t="59939" x="1012825" y="2492375"/>
          <p14:tracePt t="59955" x="1028700" y="2498725"/>
          <p14:tracePt t="59972" x="1036638" y="2498725"/>
          <p14:tracePt t="59989" x="1044575" y="2498725"/>
          <p14:tracePt t="60005" x="1050925" y="2506663"/>
          <p14:tracePt t="60022" x="1058863" y="2506663"/>
          <p14:tracePt t="60039" x="1082675" y="2506663"/>
          <p14:tracePt t="60055" x="1104900" y="2506663"/>
          <p14:tracePt t="60072" x="1150938" y="2506663"/>
          <p14:tracePt t="60099" x="1173163" y="2514600"/>
          <p14:tracePt t="60117" x="1189038" y="2514600"/>
          <p14:tracePt t="60132" x="1196975" y="2514600"/>
          <p14:tracePt t="60172" x="1203325" y="2514600"/>
          <p14:tracePt t="60204" x="1211263" y="2514600"/>
          <p14:tracePt t="60228" x="1219200" y="2514600"/>
          <p14:tracePt t="60867" x="1219200" y="2522538"/>
          <p14:tracePt t="61970" x="1227138" y="2522538"/>
          <p14:tracePt t="61991" x="1235075" y="2522538"/>
          <p14:tracePt t="61995" x="1241425" y="2522538"/>
          <p14:tracePt t="62027" x="1249363" y="2522538"/>
          <p14:tracePt t="62043" x="1257300" y="2522538"/>
          <p14:tracePt t="62090" x="1265238" y="2522538"/>
          <p14:tracePt t="62282" x="1273175" y="2522538"/>
          <p14:tracePt t="62315" x="1279525" y="2522538"/>
          <p14:tracePt t="62330" x="1287463" y="2522538"/>
          <p14:tracePt t="62347" x="1295400" y="2522538"/>
          <p14:tracePt t="62379" x="1303338" y="2522538"/>
          <p14:tracePt t="62386" x="1311275" y="2522538"/>
          <p14:tracePt t="62419" x="1317625" y="2522538"/>
          <p14:tracePt t="62522" x="1325563" y="2522538"/>
          <p14:tracePt t="62826" x="1333500" y="2522538"/>
          <p14:tracePt t="62930" x="1341438" y="2522538"/>
          <p14:tracePt t="62946" x="1341438" y="2530475"/>
          <p14:tracePt t="62954" x="1349375" y="2530475"/>
          <p14:tracePt t="62995" x="1355725" y="2530475"/>
          <p14:tracePt t="63018" x="1363663" y="2530475"/>
          <p14:tracePt t="63130" x="1371600" y="2530475"/>
          <p14:tracePt t="63146" x="1379538" y="2530475"/>
          <p14:tracePt t="63154" x="1387475" y="2530475"/>
          <p14:tracePt t="63161" x="1401763" y="2530475"/>
          <p14:tracePt t="63170" x="1417638" y="2530475"/>
          <p14:tracePt t="63187" x="1431925" y="2530475"/>
          <p14:tracePt t="63204" x="1439863" y="2530475"/>
          <p14:tracePt t="64098" x="1447800" y="2530475"/>
          <p14:tracePt t="64111" x="1455738" y="2530475"/>
          <p14:tracePt t="64130" x="1463675" y="2530475"/>
          <p14:tracePt t="64154" x="1470025" y="2536825"/>
          <p14:tracePt t="64162" x="1477963" y="2536825"/>
          <p14:tracePt t="64178" x="1485900" y="2544763"/>
          <p14:tracePt t="64179" x="1493838" y="2544763"/>
          <p14:tracePt t="64194" x="1516063" y="2544763"/>
          <p14:tracePt t="64205" x="1524000" y="2544763"/>
          <p14:tracePt t="64220" x="1539875" y="2552700"/>
          <p14:tracePt t="64237" x="1546225" y="2552700"/>
          <p14:tracePt t="64254" x="1562100" y="2552700"/>
          <p14:tracePt t="64314" x="1570038" y="2552700"/>
          <p14:tracePt t="64347" x="1577975" y="2552700"/>
          <p14:tracePt t="64418" x="1584325" y="2552700"/>
          <p14:tracePt t="64434" x="1592263" y="2552700"/>
          <p14:tracePt t="64451" x="1600200" y="2552700"/>
          <p14:tracePt t="64471" x="1616075" y="2552700"/>
          <p14:tracePt t="64490" x="1622425" y="2552700"/>
          <p14:tracePt t="64498" x="1638300" y="2552700"/>
          <p14:tracePt t="64504" x="1668463" y="2552700"/>
          <p14:tracePt t="64520" x="1692275" y="2552700"/>
          <p14:tracePt t="64537" x="1714500" y="2552700"/>
          <p14:tracePt t="64554" x="1752600" y="2552700"/>
          <p14:tracePt t="64570" x="1760538" y="2552700"/>
          <p14:tracePt t="64587" x="1768475" y="2552700"/>
          <p14:tracePt t="64604" x="1774825" y="2552700"/>
          <p14:tracePt t="64620" x="1782763" y="2552700"/>
          <p14:tracePt t="65218" x="1782763" y="2560638"/>
          <p14:tracePt t="65242" x="1790700" y="2568575"/>
          <p14:tracePt t="65266" x="1790700" y="2574925"/>
          <p14:tracePt t="65274" x="1798638" y="2574925"/>
          <p14:tracePt t="65274" x="1806575" y="2574925"/>
          <p14:tracePt t="65298" x="1806575" y="2582863"/>
          <p14:tracePt t="65307" x="1812925" y="2582863"/>
          <p14:tracePt t="65323" x="1820863" y="2582863"/>
          <p14:tracePt t="65337" x="1820863" y="2590800"/>
          <p14:tracePt t="65337" x="1828800" y="2598738"/>
          <p14:tracePt t="65354" x="1844675" y="2598738"/>
          <p14:tracePt t="65370" x="1858963" y="2606675"/>
          <p14:tracePt t="65387" x="1874838" y="2606675"/>
          <p14:tracePt t="65404" x="1882775" y="2613025"/>
          <p14:tracePt t="65420" x="1897063" y="2620963"/>
          <p14:tracePt t="65437" x="1905000" y="2620963"/>
          <p14:tracePt t="65453" x="1912938" y="2620963"/>
          <p14:tracePt t="65470" x="1920875" y="2620963"/>
          <p14:tracePt t="65487" x="1935163" y="2628900"/>
          <p14:tracePt t="65504" x="1943100" y="2628900"/>
          <p14:tracePt t="65520" x="1951038" y="2628900"/>
          <p14:tracePt t="65537" x="1958975" y="2628900"/>
          <p14:tracePt t="65554" x="1973263" y="2628900"/>
          <p14:tracePt t="65570" x="1981200" y="2628900"/>
          <p14:tracePt t="65587" x="1997075" y="2628900"/>
          <p14:tracePt t="65604" x="2011363" y="2628900"/>
          <p14:tracePt t="65620" x="2027238" y="2628900"/>
          <p14:tracePt t="65637" x="2035175" y="2628900"/>
          <p14:tracePt t="65653" x="2041525" y="2628900"/>
          <p14:tracePt t="65690" x="2049463" y="2628900"/>
          <p14:tracePt t="65818" x="2057400" y="2628900"/>
          <p14:tracePt t="65842" x="2065338" y="2628900"/>
          <p14:tracePt t="65850" x="2073275" y="2628900"/>
          <p14:tracePt t="65867" x="2079625" y="2628900"/>
          <p14:tracePt t="65875" x="2095500" y="2628900"/>
          <p14:tracePt t="65883" x="2095500" y="2620963"/>
          <p14:tracePt t="65888" x="2103438" y="2620963"/>
          <p14:tracePt t="65904" x="2111375" y="2620963"/>
          <p14:tracePt t="65921" x="2125663" y="2606675"/>
          <p14:tracePt t="65938" x="2141538" y="2606675"/>
          <p14:tracePt t="65954" x="2155825" y="2598738"/>
          <p14:tracePt t="65971" x="2171700" y="2590800"/>
          <p14:tracePt t="65988" x="2171700" y="2582863"/>
          <p14:tracePt t="66027" x="2179638" y="2582863"/>
          <p14:tracePt t="66099" x="2179638" y="2574925"/>
          <p14:tracePt t="67299" x="2187575" y="2574925"/>
          <p14:tracePt t="67315" x="2201863" y="2574925"/>
          <p14:tracePt t="67323" x="2225675" y="2574925"/>
          <p14:tracePt t="67324" x="2232025" y="2574925"/>
          <p14:tracePt t="67338" x="2293938" y="2574925"/>
          <p14:tracePt t="67354" x="2346325" y="2574925"/>
          <p14:tracePt t="67371" x="2430463" y="2574925"/>
          <p14:tracePt t="67388" x="2460625" y="2574925"/>
          <p14:tracePt t="67404" x="2468563" y="2574925"/>
          <p14:tracePt t="67421" x="2476500" y="2574925"/>
          <p14:tracePt t="67731" x="2468563" y="2568575"/>
          <p14:tracePt t="67747" x="2460625" y="2568575"/>
          <p14:tracePt t="67763" x="2454275" y="2568575"/>
          <p14:tracePt t="67779" x="2446338" y="2568575"/>
          <p14:tracePt t="67795" x="2438400" y="2574925"/>
          <p14:tracePt t="67827" x="2430463" y="2574925"/>
          <p14:tracePt t="67851" x="2430463" y="2582863"/>
          <p14:tracePt t="68147" x="2438400" y="2582863"/>
          <p14:tracePt t="68155" x="2446338" y="2582863"/>
          <p14:tracePt t="68171" x="2460625" y="2582863"/>
          <p14:tracePt t="68172" x="2492375" y="2598738"/>
          <p14:tracePt t="68187" x="2506663" y="2606675"/>
          <p14:tracePt t="68204" x="2522538" y="2606675"/>
          <p14:tracePt t="68221" x="2522538" y="2613025"/>
          <p14:tracePt t="68238" x="2530475" y="2613025"/>
          <p14:tracePt t="68363" x="2536825" y="2613025"/>
          <p14:tracePt t="68371" x="2544763" y="2613025"/>
          <p14:tracePt t="68387" x="2552700" y="2613025"/>
          <p14:tracePt t="68396" x="2568575" y="2613025"/>
          <p14:tracePt t="68404" x="2574925" y="2613025"/>
          <p14:tracePt t="68421" x="2606675" y="2613025"/>
          <p14:tracePt t="68437" x="2620963" y="2613025"/>
          <p14:tracePt t="68454" x="2636838" y="2613025"/>
          <p14:tracePt t="68471" x="2659063" y="2613025"/>
          <p14:tracePt t="68487" x="2674938" y="2613025"/>
          <p14:tracePt t="68504" x="2697163" y="2613025"/>
          <p14:tracePt t="68521" x="2705100" y="2613025"/>
          <p14:tracePt t="68537" x="2720975" y="2613025"/>
          <p14:tracePt t="68571" x="2727325" y="2613025"/>
          <p14:tracePt t="68572" x="2735263" y="2613025"/>
          <p14:tracePt t="68587" x="2743200" y="2613025"/>
          <p14:tracePt t="68604" x="2759075" y="2613025"/>
          <p14:tracePt t="68621" x="2765425" y="2613025"/>
          <p14:tracePt t="68637" x="2773363" y="2606675"/>
          <p14:tracePt t="68654" x="2781300" y="2598738"/>
          <p14:tracePt t="68671" x="2789238" y="2598738"/>
          <p14:tracePt t="68687" x="2797175" y="2590800"/>
          <p14:tracePt t="68704" x="2803525" y="2574925"/>
          <p14:tracePt t="68721" x="2819400" y="2568575"/>
          <p14:tracePt t="68737" x="2827338" y="2552700"/>
          <p14:tracePt t="68787" x="2827338" y="2544763"/>
          <p14:tracePt t="70883" x="2835275" y="2544763"/>
          <p14:tracePt t="70891" x="2857500" y="2544763"/>
          <p14:tracePt t="70904" x="2873375" y="2544763"/>
          <p14:tracePt t="70907" x="2903538" y="2544763"/>
          <p14:tracePt t="70920" x="2941638" y="2552700"/>
          <p14:tracePt t="70937" x="2979738" y="2552700"/>
          <p14:tracePt t="70954" x="3001963" y="2552700"/>
          <p14:tracePt t="70970" x="3025775" y="2552700"/>
          <p14:tracePt t="71443" x="3032125" y="2552700"/>
          <p14:tracePt t="71451" x="3040063" y="2552700"/>
          <p14:tracePt t="71459" x="3063875" y="2552700"/>
          <p14:tracePt t="71467" x="3086100" y="2552700"/>
          <p14:tracePt t="71475" x="3124200" y="2552700"/>
          <p14:tracePt t="71487" x="3154363" y="2552700"/>
          <p14:tracePt t="71503" x="3184525" y="2552700"/>
          <p14:tracePt t="71520" x="3208338" y="2552700"/>
          <p14:tracePt t="71537" x="3222625" y="2552700"/>
          <p14:tracePt t="71553" x="3230563" y="2552700"/>
          <p14:tracePt t="71587" x="3238500" y="2552700"/>
          <p14:tracePt t="71611" x="3246438" y="2552700"/>
          <p14:tracePt t="71635" x="3254375" y="2552700"/>
          <p14:tracePt t="71659" x="3260725" y="2552700"/>
          <p14:tracePt t="71699" x="3268663" y="2552700"/>
          <p14:tracePt t="71723" x="3276600" y="2552700"/>
          <p14:tracePt t="71739" x="3284538" y="2552700"/>
          <p14:tracePt t="71755" x="3292475" y="2552700"/>
          <p14:tracePt t="71771" x="3298825" y="2552700"/>
          <p14:tracePt t="71771" x="3306763" y="2552700"/>
          <p14:tracePt t="72459" x="3314700" y="2552700"/>
          <p14:tracePt t="72555" x="3322638" y="2552700"/>
          <p14:tracePt t="72563" x="3330575" y="2552700"/>
          <p14:tracePt t="72571" x="3336925" y="2552700"/>
          <p14:tracePt t="72587" x="3360738" y="2568575"/>
          <p14:tracePt t="72587" x="3375025" y="2568575"/>
          <p14:tracePt t="72603" x="3406775" y="2574925"/>
          <p14:tracePt t="72620" x="3429000" y="2582863"/>
          <p14:tracePt t="72637" x="3436938" y="2582863"/>
          <p14:tracePt t="72653" x="3451225" y="2598738"/>
          <p14:tracePt t="72670" x="3459163" y="2598738"/>
          <p14:tracePt t="72687" x="3475038" y="2598738"/>
          <p14:tracePt t="72703" x="3482975" y="2598738"/>
          <p14:tracePt t="72720" x="3497263" y="2598738"/>
          <p14:tracePt t="72737" x="3505200" y="2598738"/>
          <p14:tracePt t="72753" x="3521075" y="2598738"/>
          <p14:tracePt t="72770" x="3535363" y="2598738"/>
          <p14:tracePt t="72770" x="3543300" y="2598738"/>
          <p14:tracePt t="72787" x="3551238" y="2598738"/>
          <p14:tracePt t="72803" x="3559175" y="2598738"/>
          <p14:tracePt t="72820" x="3565525" y="2598738"/>
          <p14:tracePt t="72858" x="3573463" y="2598738"/>
          <p14:tracePt t="72875" x="3573463" y="2590800"/>
          <p14:tracePt t="72883" x="3581400" y="2590800"/>
          <p14:tracePt t="72891" x="3589338" y="2590800"/>
          <p14:tracePt t="72923" x="3597275" y="2590800"/>
          <p14:tracePt t="73539" x="3611563" y="2590800"/>
          <p14:tracePt t="73547" x="3627438" y="2598738"/>
          <p14:tracePt t="73555" x="3641725" y="2606675"/>
          <p14:tracePt t="73570" x="3649663" y="2606675"/>
          <p14:tracePt t="73571" x="3679825" y="2620963"/>
          <p14:tracePt t="73586" x="3725863" y="2636838"/>
          <p14:tracePt t="73603" x="3749675" y="2644775"/>
          <p14:tracePt t="73620" x="3756025" y="2651125"/>
          <p14:tracePt t="73637" x="3771900" y="2659063"/>
          <p14:tracePt t="73653" x="3779838" y="2659063"/>
          <p14:tracePt t="73670" x="3794125" y="2659063"/>
          <p14:tracePt t="73686" x="3810000" y="2659063"/>
          <p14:tracePt t="73703" x="3817938" y="2659063"/>
          <p14:tracePt t="73720" x="3825875" y="2659063"/>
          <p14:tracePt t="73737" x="3840163" y="2659063"/>
          <p14:tracePt t="73753" x="3856038" y="2651125"/>
          <p14:tracePt t="73770" x="3863975" y="2651125"/>
          <p14:tracePt t="73786" x="3863975" y="2644775"/>
          <p14:tracePt t="73803" x="3870325" y="2644775"/>
          <p14:tracePt t="73875" x="3870325" y="2636838"/>
          <p14:tracePt t="73891" x="3886200" y="2636838"/>
          <p14:tracePt t="73899" x="3886200" y="2628900"/>
          <p14:tracePt t="73915" x="3886200" y="2620963"/>
          <p14:tracePt t="77980" x="3878263" y="2620963"/>
          <p14:tracePt t="77988" x="3870325" y="2620963"/>
          <p14:tracePt t="77995" x="3863975" y="2620963"/>
          <p14:tracePt t="78012" x="3856038" y="2620963"/>
          <p14:tracePt t="78020" x="3848100" y="2620963"/>
          <p14:tracePt t="78044" x="3840163" y="2628900"/>
          <p14:tracePt t="78076" x="3832225" y="2628900"/>
          <p14:tracePt t="78092" x="3825875" y="2628900"/>
          <p14:tracePt t="78099" x="3817938" y="2628900"/>
          <p14:tracePt t="78108" x="3810000" y="2628900"/>
          <p14:tracePt t="78124" x="3794125" y="2628900"/>
          <p14:tracePt t="78130" x="3787775" y="2620963"/>
          <p14:tracePt t="78137" x="3771900" y="2613025"/>
          <p14:tracePt t="78153" x="3749675" y="2613025"/>
          <p14:tracePt t="78170" x="3733800" y="2606675"/>
          <p14:tracePt t="78187" x="3711575" y="2606675"/>
          <p14:tracePt t="78204" x="3695700" y="2598738"/>
          <p14:tracePt t="78220" x="3679825" y="2598738"/>
          <p14:tracePt t="78237" x="3657600" y="2582863"/>
          <p14:tracePt t="78253" x="3627438" y="2574925"/>
          <p14:tracePt t="78270" x="3611563" y="2574925"/>
          <p14:tracePt t="78287" x="3589338" y="2568575"/>
          <p14:tracePt t="78304" x="3559175" y="2560638"/>
          <p14:tracePt t="78320" x="3527425" y="2560638"/>
          <p14:tracePt t="78337" x="3489325" y="2552700"/>
          <p14:tracePt t="78353" x="3475038" y="2544763"/>
          <p14:tracePt t="78370" x="3451225" y="2544763"/>
          <p14:tracePt t="78387" x="3406775" y="2544763"/>
          <p14:tracePt t="78404" x="3375025" y="2536825"/>
          <p14:tracePt t="78420" x="3352800" y="2530475"/>
          <p14:tracePt t="78437" x="3336925" y="2530475"/>
          <p14:tracePt t="78453" x="3322638" y="2530475"/>
          <p14:tracePt t="78470" x="3306763" y="2530475"/>
          <p14:tracePt t="78487" x="3306763" y="2522538"/>
          <p14:tracePt t="78503" x="3292475" y="2522538"/>
          <p14:tracePt t="78520" x="3292475" y="2514600"/>
          <p14:tracePt t="78556" x="3284538" y="2514600"/>
          <p14:tracePt t="78557" x="3276600" y="2514600"/>
          <p14:tracePt t="78570" x="3268663" y="2514600"/>
          <p14:tracePt t="78587" x="3246438" y="2514600"/>
          <p14:tracePt t="78604" x="3238500" y="2514600"/>
          <p14:tracePt t="78620" x="3230563" y="2514600"/>
          <p14:tracePt t="78637" x="3216275" y="2514600"/>
          <p14:tracePt t="78684" x="3208338" y="2514600"/>
          <p14:tracePt t="78691" x="3192463" y="2514600"/>
          <p14:tracePt t="78700" x="3184525" y="2514600"/>
          <p14:tracePt t="78703" x="3170238" y="2514600"/>
          <p14:tracePt t="78720" x="3162300" y="2514600"/>
          <p14:tracePt t="78836" x="3154363" y="2514600"/>
          <p14:tracePt t="78940" x="3154363" y="2522538"/>
          <p14:tracePt t="78980" x="3162300" y="2522538"/>
          <p14:tracePt t="78987" x="3170238" y="2530475"/>
          <p14:tracePt t="78996" x="3178175" y="2536825"/>
          <p14:tracePt t="79004" x="3192463" y="2536825"/>
          <p14:tracePt t="79020" x="3200400" y="2544763"/>
          <p14:tracePt t="79037" x="3208338" y="2544763"/>
          <p14:tracePt t="79053" x="3222625" y="2544763"/>
          <p14:tracePt t="79070" x="3230563" y="2544763"/>
          <p14:tracePt t="79087" x="3238500" y="2544763"/>
          <p14:tracePt t="79103" x="3246438" y="2544763"/>
          <p14:tracePt t="79120" x="3254375" y="2544763"/>
          <p14:tracePt t="79137" x="3268663" y="2544763"/>
          <p14:tracePt t="79153" x="3284538" y="2552700"/>
          <p14:tracePt t="79170" x="3306763" y="2560638"/>
          <p14:tracePt t="79187" x="3336925" y="2560638"/>
          <p14:tracePt t="79203" x="3352800" y="2560638"/>
          <p14:tracePt t="79220" x="3360738" y="2560638"/>
          <p14:tracePt t="79237" x="3375025" y="2560638"/>
          <p14:tracePt t="79253" x="3382963" y="2560638"/>
          <p14:tracePt t="79270" x="3390900" y="2560638"/>
          <p14:tracePt t="79287" x="3406775" y="2560638"/>
          <p14:tracePt t="79303" x="3421063" y="2560638"/>
          <p14:tracePt t="79320" x="3429000" y="2560638"/>
          <p14:tracePt t="79337" x="3444875" y="2560638"/>
          <p14:tracePt t="79353" x="3451225" y="2560638"/>
          <p14:tracePt t="79370" x="3467100" y="2552700"/>
          <p14:tracePt t="79387" x="3475038" y="2552700"/>
          <p14:tracePt t="79435" x="3482975" y="2544763"/>
          <p14:tracePt t="79443" x="3489325" y="2544763"/>
          <p14:tracePt t="79499" x="3497263" y="2544763"/>
          <p14:tracePt t="79503" x="3497263" y="2536825"/>
          <p14:tracePt t="79523" x="3505200" y="2536825"/>
          <p14:tracePt t="79531" x="3513138" y="2530475"/>
          <p14:tracePt t="79596" x="3521075" y="2530475"/>
          <p14:tracePt t="79603" x="3521075" y="2522538"/>
          <p14:tracePt t="79619" x="3527425" y="2522538"/>
          <p14:tracePt t="80547" x="3543300" y="2522538"/>
          <p14:tracePt t="80556" x="3559175" y="2522538"/>
          <p14:tracePt t="80563" x="3565525" y="2522538"/>
          <p14:tracePt t="80571" x="3581400" y="2530475"/>
          <p14:tracePt t="80579" x="3597275" y="2536825"/>
          <p14:tracePt t="80587" x="3635375" y="2544763"/>
          <p14:tracePt t="80603" x="3687763" y="2560638"/>
          <p14:tracePt t="80620" x="3733800" y="2574925"/>
          <p14:tracePt t="80636" x="3763963" y="2582863"/>
          <p14:tracePt t="80653" x="3771900" y="2582863"/>
          <p14:tracePt t="80670" x="3787775" y="2582863"/>
          <p14:tracePt t="80686" x="3794125" y="2582863"/>
          <p14:tracePt t="80703" x="3802063" y="2582863"/>
          <p14:tracePt t="80720" x="3810000" y="2582863"/>
          <p14:tracePt t="80736" x="3825875" y="2582863"/>
          <p14:tracePt t="80753" x="3840163" y="2574925"/>
          <p14:tracePt t="80770" x="3856038" y="2574925"/>
          <p14:tracePt t="80786" x="3863975" y="2568575"/>
          <p14:tracePt t="80803" x="3886200" y="2560638"/>
          <p14:tracePt t="80820" x="3902075" y="2552700"/>
          <p14:tracePt t="80836" x="3908425" y="2552700"/>
          <p14:tracePt t="80853" x="3908425" y="2544763"/>
          <p14:tracePt t="80870" x="3916363" y="2544763"/>
          <p14:tracePt t="82057" x="0" y="0"/>
        </p14:tracePtLst>
        <p14:tracePtLst>
          <p14:tracePt t="108931" x="2232025" y="3230563"/>
          <p14:tracePt t="109059" x="0" y="0"/>
        </p14:tracePtLst>
        <p14:tracePtLst>
          <p14:tracePt t="109495" x="2117725" y="3657600"/>
          <p14:tracePt t="109592" x="0" y="0"/>
        </p14:tracePtLst>
        <p14:tracePtLst>
          <p14:tracePt t="110034" x="2065338" y="4122738"/>
          <p14:tracePt t="110158" x="0" y="0"/>
        </p14:tracePtLst>
        <p14:tracePtLst>
          <p14:tracePt t="110728" x="2049463" y="4487863"/>
          <p14:tracePt t="110739" x="2049463" y="4479925"/>
          <p14:tracePt t="110817" x="0" y="0"/>
        </p14:tracePtLst>
        <p14:tracePtLst>
          <p14:tracePt t="111412" x="2125663" y="4860925"/>
          <p14:tracePt t="111539" x="0" y="0"/>
        </p14:tracePtLst>
        <p14:tracePtLst>
          <p14:tracePt t="118510" x="5326063" y="3292475"/>
          <p14:tracePt t="118651" x="0" y="0"/>
        </p14:tracePtLst>
        <p14:tracePtLst>
          <p14:tracePt t="119323" x="5189538" y="3657600"/>
          <p14:tracePt t="119442" x="0" y="0"/>
        </p14:tracePtLst>
        <p14:tracePtLst>
          <p14:tracePt t="120035" x="5151438" y="4038600"/>
          <p14:tracePt t="120147" x="0" y="0"/>
        </p14:tracePtLst>
        <p14:tracePtLst>
          <p14:tracePt t="120916" x="5143500" y="4503738"/>
          <p14:tracePt t="121022" x="0" y="0"/>
        </p14:tracePtLst>
        <p14:tracePtLst>
          <p14:tracePt t="122281" x="5211763" y="4816475"/>
          <p14:tracePt t="122407" x="0" y="0"/>
        </p14:tracePtLst>
        <p14:tracePtLst>
          <p14:tracePt t="125353" x="5121275" y="5113338"/>
          <p14:tracePt t="125499" x="5121275" y="5105400"/>
          <p14:tracePt t="125507" x="5113338" y="5105400"/>
          <p14:tracePt t="125523" x="5113338" y="5097463"/>
          <p14:tracePt t="125531" x="5097463" y="5083175"/>
          <p14:tracePt t="125547" x="5089525" y="5067300"/>
          <p14:tracePt t="125571" x="5083175" y="5059363"/>
          <p14:tracePt t="125587" x="5067300" y="5051425"/>
          <p14:tracePt t="125595" x="5059363" y="5045075"/>
          <p14:tracePt t="125615" x="5021263" y="5021263"/>
          <p14:tracePt t="125619" x="4991100" y="5006975"/>
          <p14:tracePt t="125631" x="4968875" y="4991100"/>
          <p14:tracePt t="125648" x="4937125" y="4968875"/>
          <p14:tracePt t="125665" x="4906963" y="4960938"/>
          <p14:tracePt t="125681" x="4892675" y="4953000"/>
          <p14:tracePt t="125698" x="4876800" y="4953000"/>
          <p14:tracePt t="125698" x="4868863" y="4953000"/>
          <p14:tracePt t="125715" x="4854575" y="4953000"/>
          <p14:tracePt t="125731" x="4846638" y="4953000"/>
          <p14:tracePt t="125748" x="4822825" y="4945063"/>
          <p14:tracePt t="125765" x="4784725" y="4945063"/>
          <p14:tracePt t="125781" x="4740275" y="4937125"/>
          <p14:tracePt t="125798" x="4678363" y="4937125"/>
          <p14:tracePt t="125815" x="4656138" y="4937125"/>
          <p14:tracePt t="125831" x="4618038" y="4937125"/>
          <p14:tracePt t="125848" x="4579938" y="4937125"/>
          <p14:tracePt t="125865" x="4556125" y="4945063"/>
          <p14:tracePt t="125881" x="4533900" y="4953000"/>
          <p14:tracePt t="125898" x="4518025" y="4960938"/>
          <p14:tracePt t="125914" x="4487863" y="4975225"/>
          <p14:tracePt t="125931" x="4473575" y="4991100"/>
          <p14:tracePt t="125948" x="4449763" y="5006975"/>
          <p14:tracePt t="125965" x="4427538" y="5021263"/>
          <p14:tracePt t="125981" x="4419600" y="5029200"/>
          <p14:tracePt t="125998" x="4419600" y="5037138"/>
          <p14:tracePt t="126015" x="4411663" y="5037138"/>
          <p14:tracePt t="126031" x="4411663" y="5045075"/>
          <p14:tracePt t="126048" x="4403725" y="5051425"/>
          <p14:tracePt t="126065" x="4403725" y="5067300"/>
          <p14:tracePt t="126081" x="4403725" y="5105400"/>
          <p14:tracePt t="126098" x="4403725" y="5127625"/>
          <p14:tracePt t="126115" x="4403725" y="5173663"/>
          <p14:tracePt t="126131" x="4419600" y="5197475"/>
          <p14:tracePt t="126148" x="4427538" y="5203825"/>
          <p14:tracePt t="126164" x="4427538" y="5219700"/>
          <p14:tracePt t="126181" x="4441825" y="5227638"/>
          <p14:tracePt t="126198" x="4449763" y="5235575"/>
          <p14:tracePt t="126215" x="4465638" y="5249863"/>
          <p14:tracePt t="126231" x="4473575" y="5249863"/>
          <p14:tracePt t="126248" x="4479925" y="5257800"/>
          <p14:tracePt t="126265" x="4487863" y="5257800"/>
          <p14:tracePt t="126281" x="4487863" y="5265738"/>
          <p14:tracePt t="126298" x="4503738" y="5265738"/>
          <p14:tracePt t="126314" x="4556125" y="5280025"/>
          <p14:tracePt t="126331" x="4594225" y="5287963"/>
          <p14:tracePt t="126348" x="4648200" y="5311775"/>
          <p14:tracePt t="126364" x="4670425" y="5318125"/>
          <p14:tracePt t="126381" x="4686300" y="5326063"/>
          <p14:tracePt t="126398" x="4702175" y="5326063"/>
          <p14:tracePt t="126414" x="4716463" y="5334000"/>
          <p14:tracePt t="126431" x="4732338" y="5341938"/>
          <p14:tracePt t="126448" x="4754563" y="5341938"/>
          <p14:tracePt t="126464" x="4762500" y="5341938"/>
          <p14:tracePt t="126481" x="4770438" y="5341938"/>
          <p14:tracePt t="126498" x="4792663" y="5341938"/>
          <p14:tracePt t="126514" x="4854575" y="5326063"/>
          <p14:tracePt t="126531" x="4884738" y="5318125"/>
          <p14:tracePt t="126548" x="4906963" y="5303838"/>
          <p14:tracePt t="126564" x="4922838" y="5303838"/>
          <p14:tracePt t="126581" x="4945063" y="5287963"/>
          <p14:tracePt t="126598" x="4960938" y="5265738"/>
          <p14:tracePt t="126614" x="4983163" y="5241925"/>
          <p14:tracePt t="126631" x="4991100" y="5211763"/>
          <p14:tracePt t="126648" x="5006975" y="5189538"/>
          <p14:tracePt t="126665" x="5006975" y="5173663"/>
          <p14:tracePt t="126681" x="5006975" y="5165725"/>
          <p14:tracePt t="126755" x="5006975" y="5151438"/>
          <p14:tracePt t="126779" x="5006975" y="5143500"/>
          <p14:tracePt t="126795" x="5006975" y="5135563"/>
          <p14:tracePt t="126799" x="4999038" y="5127625"/>
          <p14:tracePt t="126814" x="4999038" y="5121275"/>
          <p14:tracePt t="126815" x="4991100" y="5105400"/>
          <p14:tracePt t="126831" x="4968875" y="5097463"/>
          <p14:tracePt t="126848" x="4953000" y="5083175"/>
          <p14:tracePt t="126864" x="4937125" y="5075238"/>
          <p14:tracePt t="126881" x="4914900" y="5075238"/>
          <p14:tracePt t="126898" x="4892675" y="5075238"/>
          <p14:tracePt t="126914" x="4816475" y="5059363"/>
          <p14:tracePt t="126931" x="4762500" y="5059363"/>
          <p14:tracePt t="126948" x="4740275" y="5051425"/>
          <p14:tracePt t="126964" x="4708525" y="5051425"/>
          <p14:tracePt t="126981" x="4694238" y="5051425"/>
          <p14:tracePt t="126998" x="4664075" y="5051425"/>
          <p14:tracePt t="127015" x="4648200" y="5051425"/>
          <p14:tracePt t="127031" x="4610100" y="5051425"/>
          <p14:tracePt t="127048" x="4587875" y="5051425"/>
          <p14:tracePt t="127064" x="4556125" y="5051425"/>
          <p14:tracePt t="127081" x="4541838" y="5051425"/>
          <p14:tracePt t="127098" x="4525963" y="5051425"/>
          <p14:tracePt t="127114" x="4518025" y="5051425"/>
          <p14:tracePt t="127155" x="4511675" y="5051425"/>
          <p14:tracePt t="127507" x="4525963" y="5037138"/>
          <p14:tracePt t="127515" x="4541838" y="5013325"/>
          <p14:tracePt t="127531" x="4602163" y="4937125"/>
          <p14:tracePt t="127532" x="4686300" y="4822825"/>
          <p14:tracePt t="127548" x="4770438" y="4702175"/>
          <p14:tracePt t="127564" x="4846638" y="4564063"/>
          <p14:tracePt t="127581" x="4892675" y="4465638"/>
          <p14:tracePt t="127598" x="4945063" y="4335463"/>
          <p14:tracePt t="127614" x="4991100" y="4221163"/>
          <p14:tracePt t="127631" x="5029200" y="4114800"/>
          <p14:tracePt t="127648" x="5045075" y="4000500"/>
          <p14:tracePt t="127664" x="5051425" y="3940175"/>
          <p14:tracePt t="127682" x="5059363" y="3878263"/>
          <p14:tracePt t="127698" x="5059363" y="3840163"/>
          <p14:tracePt t="127714" x="5059363" y="3787775"/>
          <p14:tracePt t="127731" x="5059363" y="3741738"/>
          <p14:tracePt t="127748" x="5059363" y="3717925"/>
          <p14:tracePt t="127764" x="5059363" y="3679825"/>
          <p14:tracePt t="127781" x="5059363" y="3649663"/>
          <p14:tracePt t="127798" x="5059363" y="3611563"/>
          <p14:tracePt t="127814" x="5059363" y="3535363"/>
          <p14:tracePt t="127831" x="5059363" y="3467100"/>
          <p14:tracePt t="127848" x="5059363" y="3390900"/>
          <p14:tracePt t="127864" x="5067300" y="3336925"/>
          <p14:tracePt t="127881" x="5067300" y="3306763"/>
          <p14:tracePt t="127897" x="5067300" y="3292475"/>
          <p14:tracePt t="127914" x="5067300" y="3284538"/>
          <p14:tracePt t="127971" x="5067300" y="3276600"/>
          <p14:tracePt t="127987" x="5067300" y="3268663"/>
          <p14:tracePt t="128011" x="5067300" y="3260725"/>
          <p14:tracePt t="128283" x="5067300" y="3268663"/>
          <p14:tracePt t="128307" x="5067300" y="3276600"/>
          <p14:tracePt t="128323" x="5067300" y="3292475"/>
          <p14:tracePt t="128331" x="5067300" y="3298825"/>
          <p14:tracePt t="128347" x="5067300" y="3322638"/>
          <p14:tracePt t="128348" x="5067300" y="3352800"/>
          <p14:tracePt t="128364" x="5067300" y="3375025"/>
          <p14:tracePt t="128381" x="5067300" y="3398838"/>
          <p14:tracePt t="128398" x="5067300" y="3421063"/>
          <p14:tracePt t="128414" x="5075238" y="3436938"/>
          <p14:tracePt t="128431" x="5075238" y="3451225"/>
          <p14:tracePt t="128448" x="5075238" y="3459163"/>
          <p14:tracePt t="128465" x="5075238" y="3475038"/>
          <p14:tracePt t="128482" x="5075238" y="3489325"/>
          <p14:tracePt t="128498" x="5075238" y="3521075"/>
          <p14:tracePt t="128515" x="5075238" y="3559175"/>
          <p14:tracePt t="128532" x="5075238" y="3603625"/>
          <p14:tracePt t="128548" x="5075238" y="3641725"/>
          <p14:tracePt t="128565" x="5075238" y="3679825"/>
          <p14:tracePt t="128582" x="5075238" y="3725863"/>
          <p14:tracePt t="128598" x="5075238" y="3763963"/>
          <p14:tracePt t="128615" x="5075238" y="3787775"/>
          <p14:tracePt t="128632" x="5075238" y="3794125"/>
          <p14:tracePt t="129396" x="5075238" y="3802063"/>
          <p14:tracePt t="129404" x="5067300" y="3810000"/>
          <p14:tracePt t="129415" x="5067300" y="3825875"/>
          <p14:tracePt t="129415" x="5067300" y="3856038"/>
          <p14:tracePt t="129431" x="5059363" y="3886200"/>
          <p14:tracePt t="129448" x="5059363" y="3908425"/>
          <p14:tracePt t="129465" x="5059363" y="3940175"/>
          <p14:tracePt t="129482" x="5059363" y="3954463"/>
          <p14:tracePt t="129498" x="5059363" y="3970338"/>
          <p14:tracePt t="129515" x="5059363" y="3978275"/>
          <p14:tracePt t="129532" x="5059363" y="4000500"/>
          <p14:tracePt t="129548" x="5059363" y="4016375"/>
          <p14:tracePt t="129565" x="5059363" y="4038600"/>
          <p14:tracePt t="129582" x="5059363" y="4046538"/>
          <p14:tracePt t="130084" x="5059363" y="4054475"/>
          <p14:tracePt t="130100" x="5059363" y="4068763"/>
          <p14:tracePt t="130116" x="5059363" y="4076700"/>
          <p14:tracePt t="130123" x="5059363" y="4084638"/>
          <p14:tracePt t="130127" x="5059363" y="4092575"/>
          <p14:tracePt t="130132" x="5059363" y="4098925"/>
          <p14:tracePt t="130148" x="5059363" y="4114800"/>
          <p14:tracePt t="130165" x="5059363" y="4130675"/>
          <p14:tracePt t="130181" x="5051425" y="4160838"/>
          <p14:tracePt t="130198" x="5045075" y="4191000"/>
          <p14:tracePt t="130215" x="5045075" y="4229100"/>
          <p14:tracePt t="130231" x="5037138" y="4259263"/>
          <p14:tracePt t="130248" x="5037138" y="4275138"/>
          <p14:tracePt t="130265" x="5037138" y="4289425"/>
          <p14:tracePt t="130281" x="5037138" y="4297363"/>
          <p14:tracePt t="130298" x="5029200" y="4313238"/>
          <p14:tracePt t="130315" x="5029200" y="4321175"/>
          <p14:tracePt t="130331" x="5029200" y="4351338"/>
          <p14:tracePt t="130348" x="5029200" y="4359275"/>
          <p14:tracePt t="130388" x="5029200" y="4365625"/>
          <p14:tracePt t="130452" x="5029200" y="4373563"/>
          <p14:tracePt t="130460" x="5029200" y="4381500"/>
          <p14:tracePt t="130476" x="5029200" y="4389438"/>
          <p14:tracePt t="130492" x="5029200" y="4397375"/>
          <p14:tracePt t="130500" x="5029200" y="4403725"/>
          <p14:tracePt t="130516" x="5029200" y="4411663"/>
          <p14:tracePt t="130516" x="5021263" y="4419600"/>
          <p14:tracePt t="130531" x="5013325" y="4441825"/>
          <p14:tracePt t="130548" x="5013325" y="4457700"/>
          <p14:tracePt t="130565" x="5013325" y="4495800"/>
          <p14:tracePt t="130581" x="5013325" y="4533900"/>
          <p14:tracePt t="130598" x="5013325" y="4556125"/>
          <p14:tracePt t="130615" x="5013325" y="4579938"/>
          <p14:tracePt t="130631" x="5013325" y="4594225"/>
          <p14:tracePt t="130648" x="5013325" y="4602163"/>
          <p14:tracePt t="130665" x="5013325" y="4618038"/>
          <p14:tracePt t="130681" x="5013325" y="4640263"/>
          <p14:tracePt t="130698" x="5013325" y="4648200"/>
          <p14:tracePt t="130715" x="5013325" y="4686300"/>
          <p14:tracePt t="130732" x="5013325" y="4702175"/>
          <p14:tracePt t="130748" x="5013325" y="4708525"/>
          <p14:tracePt t="130765" x="5013325" y="4724400"/>
          <p14:tracePt t="130781" x="5013325" y="4746625"/>
          <p14:tracePt t="130798" x="5013325" y="4770438"/>
          <p14:tracePt t="130815" x="5013325" y="4784725"/>
          <p14:tracePt t="130831" x="5013325" y="4800600"/>
          <p14:tracePt t="130848" x="5013325" y="4816475"/>
          <p14:tracePt t="130865" x="5013325" y="4822825"/>
          <p14:tracePt t="130881" x="5013325" y="4830763"/>
          <p14:tracePt t="132076" x="5021263" y="4830763"/>
          <p14:tracePt t="132348" x="5021263" y="4838700"/>
          <p14:tracePt t="132356" x="5021263" y="4846638"/>
          <p14:tracePt t="132356" x="5021263" y="4860925"/>
          <p14:tracePt t="132364" x="5021263" y="4892675"/>
          <p14:tracePt t="132381" x="5013325" y="4937125"/>
          <p14:tracePt t="132398" x="5013325" y="4968875"/>
          <p14:tracePt t="132414" x="5013325" y="4983163"/>
          <p14:tracePt t="132431" x="5013325" y="4991100"/>
          <p14:tracePt t="132763" x="5021263" y="4991100"/>
          <p14:tracePt t="132923" x="5021263" y="4999038"/>
          <p14:tracePt t="132931" x="5021263" y="5006975"/>
          <p14:tracePt t="132940" x="5021263" y="5029200"/>
          <p14:tracePt t="132948" x="5021263" y="5045075"/>
          <p14:tracePt t="132987" x="5029200" y="5051425"/>
          <p14:tracePt t="133308" x="5029200" y="5045075"/>
          <p14:tracePt t="133315" x="5029200" y="5037138"/>
          <p14:tracePt t="133323" x="5029200" y="5029200"/>
          <p14:tracePt t="133331" x="4999038" y="4999038"/>
          <p14:tracePt t="133348" x="4991100" y="4991100"/>
          <p14:tracePt t="133364" x="4968875" y="4983163"/>
          <p14:tracePt t="133381" x="4960938" y="4975225"/>
          <p14:tracePt t="133398" x="4945063" y="4975225"/>
          <p14:tracePt t="133414" x="4930775" y="4960938"/>
          <p14:tracePt t="133431" x="4914900" y="4953000"/>
          <p14:tracePt t="133448" x="4899025" y="4945063"/>
          <p14:tracePt t="133464" x="4884738" y="4937125"/>
          <p14:tracePt t="133481" x="4868863" y="4937125"/>
          <p14:tracePt t="133498" x="4854575" y="4922838"/>
          <p14:tracePt t="133514" x="4830763" y="4914900"/>
          <p14:tracePt t="133531" x="4792663" y="4892675"/>
          <p14:tracePt t="133548" x="4784725" y="4884738"/>
          <p14:tracePt t="133564" x="4762500" y="4876800"/>
          <p14:tracePt t="133581" x="4754563" y="4876800"/>
          <p14:tracePt t="133598" x="4740275" y="4868863"/>
          <p14:tracePt t="133614" x="4732338" y="4868863"/>
          <p14:tracePt t="133631" x="4716463" y="4868863"/>
          <p14:tracePt t="133648" x="4708525" y="4860925"/>
          <p14:tracePt t="133664" x="4694238" y="4860925"/>
          <p14:tracePt t="133699" x="4686300" y="4860925"/>
          <p14:tracePt t="133716" x="4678363" y="4860925"/>
          <p14:tracePt t="133716" x="4670425" y="4860925"/>
          <p14:tracePt t="133731" x="4648200" y="4860925"/>
          <p14:tracePt t="133747" x="4632325" y="4860925"/>
          <p14:tracePt t="133765" x="4618038" y="4860925"/>
          <p14:tracePt t="133781" x="4602163" y="4860925"/>
          <p14:tracePt t="133798" x="4587875" y="4860925"/>
          <p14:tracePt t="133814" x="4587875" y="4868863"/>
          <p14:tracePt t="133831" x="4572000" y="4876800"/>
          <p14:tracePt t="133848" x="4549775" y="4892675"/>
          <p14:tracePt t="133864" x="4518025" y="4892675"/>
          <p14:tracePt t="133881" x="4503738" y="4906963"/>
          <p14:tracePt t="133898" x="4487863" y="4906963"/>
          <p14:tracePt t="133914" x="4479925" y="4914900"/>
          <p14:tracePt t="133931" x="4473575" y="4930775"/>
          <p14:tracePt t="133948" x="4457700" y="4930775"/>
          <p14:tracePt t="133964" x="4449763" y="4937125"/>
          <p14:tracePt t="133981" x="4449763" y="4953000"/>
          <p14:tracePt t="133998" x="4427538" y="4960938"/>
          <p14:tracePt t="134014" x="4411663" y="4983163"/>
          <p14:tracePt t="134031" x="4403725" y="4991100"/>
          <p14:tracePt t="134048" x="4397375" y="4999038"/>
          <p14:tracePt t="134064" x="4397375" y="5006975"/>
          <p14:tracePt t="134081" x="4389438" y="5021263"/>
          <p14:tracePt t="134098" x="4381500" y="5037138"/>
          <p14:tracePt t="134114" x="4381500" y="5051425"/>
          <p14:tracePt t="134131" x="4381500" y="5083175"/>
          <p14:tracePt t="134148" x="4381500" y="5097463"/>
          <p14:tracePt t="134164" x="4381500" y="5113338"/>
          <p14:tracePt t="134181" x="4381500" y="5127625"/>
          <p14:tracePt t="134198" x="4381500" y="5135563"/>
          <p14:tracePt t="134214" x="4381500" y="5151438"/>
          <p14:tracePt t="134231" x="4381500" y="5165725"/>
          <p14:tracePt t="134248" x="4381500" y="5181600"/>
          <p14:tracePt t="134265" x="4389438" y="5189538"/>
          <p14:tracePt t="134281" x="4397375" y="5203825"/>
          <p14:tracePt t="134298" x="4411663" y="5235575"/>
          <p14:tracePt t="134314" x="4427538" y="5273675"/>
          <p14:tracePt t="134331" x="4441825" y="5303838"/>
          <p14:tracePt t="134348" x="4457700" y="5318125"/>
          <p14:tracePt t="134364" x="4473575" y="5334000"/>
          <p14:tracePt t="134381" x="4487863" y="5349875"/>
          <p14:tracePt t="134398" x="4495800" y="5364163"/>
          <p14:tracePt t="134414" x="4518025" y="5380038"/>
          <p14:tracePt t="134431" x="4541838" y="5394325"/>
          <p14:tracePt t="134447" x="4579938" y="5410200"/>
          <p14:tracePt t="134464" x="4602163" y="5418138"/>
          <p14:tracePt t="134481" x="4632325" y="5426075"/>
          <p14:tracePt t="134497" x="4648200" y="5432425"/>
          <p14:tracePt t="134514" x="4678363" y="5440363"/>
          <p14:tracePt t="134531" x="4740275" y="5470525"/>
          <p14:tracePt t="134548" x="4770438" y="5470525"/>
          <p14:tracePt t="134564" x="4784725" y="5478463"/>
          <p14:tracePt t="134581" x="4808538" y="5486400"/>
          <p14:tracePt t="134598" x="4846638" y="5486400"/>
          <p14:tracePt t="134614" x="4899025" y="5486400"/>
          <p14:tracePt t="134631" x="4937125" y="5486400"/>
          <p14:tracePt t="134647" x="4953000" y="5486400"/>
          <p14:tracePt t="134664" x="4975225" y="5486400"/>
          <p14:tracePt t="134681" x="5006975" y="5478463"/>
          <p14:tracePt t="134697" x="5021263" y="5470525"/>
          <p14:tracePt t="134714" x="5045075" y="5464175"/>
          <p14:tracePt t="134731" x="5059363" y="5456238"/>
          <p14:tracePt t="134748" x="5067300" y="5448300"/>
          <p14:tracePt t="134764" x="5083175" y="5432425"/>
          <p14:tracePt t="134781" x="5089525" y="5418138"/>
          <p14:tracePt t="134798" x="5113338" y="5380038"/>
          <p14:tracePt t="134814" x="5127625" y="5356225"/>
          <p14:tracePt t="134831" x="5143500" y="5318125"/>
          <p14:tracePt t="134847" x="5159375" y="5287963"/>
          <p14:tracePt t="134864" x="5165725" y="5265738"/>
          <p14:tracePt t="134881" x="5181600" y="5241925"/>
          <p14:tracePt t="134898" x="5181600" y="5219700"/>
          <p14:tracePt t="134914" x="5181600" y="5197475"/>
          <p14:tracePt t="134931" x="5181600" y="5173663"/>
          <p14:tracePt t="134948" x="5181600" y="5159375"/>
          <p14:tracePt t="134964" x="5173663" y="5151438"/>
          <p14:tracePt t="134981" x="5173663" y="5143500"/>
          <p14:tracePt t="134998" x="5165725" y="5135563"/>
          <p14:tracePt t="135014" x="5151438" y="5127625"/>
          <p14:tracePt t="135031" x="5143500" y="5127625"/>
          <p14:tracePt t="135048" x="5105400" y="5105400"/>
          <p14:tracePt t="135064" x="5075238" y="5089525"/>
          <p14:tracePt t="135081" x="5037138" y="5075238"/>
          <p14:tracePt t="135097" x="5013325" y="5067300"/>
          <p14:tracePt t="135114" x="4983163" y="5051425"/>
          <p14:tracePt t="135131" x="4930775" y="5037138"/>
          <p14:tracePt t="135148" x="4899025" y="5029200"/>
          <p14:tracePt t="135164" x="4892675" y="5021263"/>
          <p14:tracePt t="135181" x="4868863" y="5013325"/>
          <p14:tracePt t="135198" x="4838700" y="5006975"/>
          <p14:tracePt t="135214" x="4822825" y="4999038"/>
          <p14:tracePt t="135231" x="4800600" y="4991100"/>
          <p14:tracePt t="135247" x="4778375" y="4991100"/>
          <p14:tracePt t="135264" x="4754563" y="4983163"/>
          <p14:tracePt t="135281" x="4740275" y="4983163"/>
          <p14:tracePt t="135297" x="4702175" y="4975225"/>
          <p14:tracePt t="135314" x="4656138" y="4975225"/>
          <p14:tracePt t="135331" x="4625975" y="4975225"/>
          <p14:tracePt t="135348" x="4618038" y="4975225"/>
          <p14:tracePt t="135364" x="4610100" y="4975225"/>
          <p14:tracePt t="135381" x="4602163" y="4975225"/>
          <p14:tracePt t="135701" x="0" y="0"/>
        </p14:tracePtLst>
        <p14:tracePtLst>
          <p14:tracePt t="143106" x="6599238" y="3276600"/>
          <p14:tracePt t="143267" x="0" y="0"/>
        </p14:tracePtLst>
        <p14:tracePtLst>
          <p14:tracePt t="145757" x="7924800" y="3322638"/>
          <p14:tracePt t="145938" x="0" y="0"/>
        </p14:tracePtLst>
        <p14:tracePtLst>
          <p14:tracePt t="151037" x="6507163" y="3717925"/>
          <p14:tracePt t="151226" x="0" y="0"/>
        </p14:tracePtLst>
        <p14:tracePtLst>
          <p14:tracePt t="152985" x="7970838" y="3649663"/>
          <p14:tracePt t="153169" x="0" y="0"/>
        </p14:tracePtLst>
        <p14:tracePtLst>
          <p14:tracePt t="156306" x="6484938" y="4144963"/>
          <p14:tracePt t="156460" x="0" y="0"/>
        </p14:tracePtLst>
        <p14:tracePtLst>
          <p14:tracePt t="157475" x="7848600" y="4060825"/>
          <p14:tracePt t="157632" x="0" y="0"/>
        </p14:tracePtLst>
        <p14:tracePtLst>
          <p14:tracePt t="161129" x="6583363" y="4441825"/>
          <p14:tracePt t="161306" x="0" y="0"/>
        </p14:tracePtLst>
        <p14:tracePtLst>
          <p14:tracePt t="162608" x="7886700" y="4419600"/>
          <p14:tracePt t="162782" x="0" y="0"/>
        </p14:tracePtLst>
        <p14:tracePtLst>
          <p14:tracePt t="164746" x="6651625" y="4732338"/>
          <p14:tracePt t="164878" x="0" y="0"/>
        </p14:tracePtLst>
        <p14:tracePtLst>
          <p14:tracePt t="167180" x="7856538" y="4732338"/>
          <p14:tracePt t="167329" x="0" y="0"/>
        </p14:tracePtLst>
        <p14:tracePtLst>
          <p14:tracePt t="171140" x="6370638" y="3230563"/>
          <p14:tracePt t="171195" x="6370638" y="3222625"/>
          <p14:tracePt t="171267" x="6378575" y="3222625"/>
          <p14:tracePt t="171275" x="6384925" y="3216275"/>
          <p14:tracePt t="171293" x="6392863" y="3208338"/>
          <p14:tracePt t="171294" x="6416675" y="3208338"/>
          <p14:tracePt t="171311" x="6438900" y="3200400"/>
          <p14:tracePt t="171331" x="6499225" y="3178175"/>
          <p14:tracePt t="171347" x="6591300" y="3162300"/>
          <p14:tracePt t="171363" x="6667500" y="3154363"/>
          <p14:tracePt t="171379" x="6735763" y="3154363"/>
          <p14:tracePt t="171395" x="6811963" y="3154363"/>
          <p14:tracePt t="171410" x="6888163" y="3154363"/>
          <p14:tracePt t="171427" x="6988175" y="3146425"/>
          <p14:tracePt t="171451" x="7032625" y="3140075"/>
          <p14:tracePt t="171477" x="7064375" y="3132138"/>
          <p14:tracePt t="171483" x="7102475" y="3132138"/>
          <p14:tracePt t="171494" x="7154863" y="3146425"/>
          <p14:tracePt t="171510" x="7208838" y="3154363"/>
          <p14:tracePt t="171527" x="7254875" y="3178175"/>
          <p14:tracePt t="171543" x="7285038" y="3184525"/>
          <p14:tracePt t="171560" x="7299325" y="3200400"/>
          <p14:tracePt t="171577" x="7315200" y="3208338"/>
          <p14:tracePt t="171594" x="7337425" y="3216275"/>
          <p14:tracePt t="171610" x="7361238" y="3238500"/>
          <p14:tracePt t="171627" x="7391400" y="3260725"/>
          <p14:tracePt t="172107" x="0" y="0"/>
        </p14:tracePtLst>
        <p14:tracePtLst>
          <p14:tracePt t="172814" x="6446838" y="4816475"/>
          <p14:tracePt t="172875" x="6454775" y="4816475"/>
          <p14:tracePt t="172915" x="6461125" y="4816475"/>
          <p14:tracePt t="172947" x="6477000" y="4808538"/>
          <p14:tracePt t="172963" x="6484938" y="4800600"/>
          <p14:tracePt t="172971" x="6499225" y="4792663"/>
          <p14:tracePt t="172979" x="6507163" y="4792663"/>
          <p14:tracePt t="172987" x="6530975" y="4778375"/>
          <p14:tracePt t="172993" x="6569075" y="4754563"/>
          <p14:tracePt t="173010" x="6651625" y="4724400"/>
          <p14:tracePt t="173027" x="6804025" y="4678363"/>
          <p14:tracePt t="173043" x="6911975" y="4664075"/>
          <p14:tracePt t="173060" x="7018338" y="4656138"/>
          <p14:tracePt t="173077" x="7132638" y="4648200"/>
          <p14:tracePt t="173093" x="7223125" y="4640263"/>
          <p14:tracePt t="173110" x="7277100" y="4640263"/>
          <p14:tracePt t="173126" x="7292975" y="4640263"/>
          <p14:tracePt t="173143" x="7307263" y="4640263"/>
          <p14:tracePt t="173251" x="7307263" y="4648200"/>
          <p14:tracePt t="173260" x="7315200" y="4648200"/>
          <p14:tracePt t="173283" x="7315200" y="4656138"/>
          <p14:tracePt t="173291" x="7315200" y="4664075"/>
          <p14:tracePt t="173299" x="7315200" y="4670425"/>
          <p14:tracePt t="173307" x="7323138" y="4670425"/>
          <p14:tracePt t="173347" x="7323138" y="4678363"/>
          <p14:tracePt t="174649" x="0" y="0"/>
        </p14:tracePtLst>
        <p14:tracePtLst>
          <p14:tracePt t="192528" x="5067300" y="5578475"/>
          <p14:tracePt t="192668" x="0" y="0"/>
        </p14:tracePtLst>
        <p14:tracePtLst>
          <p14:tracePt t="195943" x="6629400" y="5570538"/>
          <p14:tracePt t="195995" x="6637338" y="5570538"/>
          <p14:tracePt t="196105" x="0" y="0"/>
        </p14:tracePtLst>
        <p14:tracePtLst>
          <p14:tracePt t="198299" x="7916863" y="5524500"/>
          <p14:tracePt t="198478" x="0" y="0"/>
        </p14:tracePtLst>
        <p14:tracePtLst>
          <p14:tracePt t="222701" x="5241925" y="3360738"/>
          <p14:tracePt t="222901" x="0" y="0"/>
        </p14:tracePtLst>
        <p14:tracePtLst>
          <p14:tracePt t="224051" x="5105400" y="5508625"/>
          <p14:tracePt t="224185" x="0" y="0"/>
        </p14:tracePtLst>
        <p14:tracePtLst>
          <p14:tracePt t="226899" x="6621463" y="3330575"/>
          <p14:tracePt t="227067" x="0" y="0"/>
        </p14:tracePtLst>
        <p14:tracePtLst>
          <p14:tracePt t="228705" x="6492875" y="5540375"/>
          <p14:tracePt t="228877" x="0" y="0"/>
        </p14:tracePtLst>
        <p14:tracePtLst>
          <p14:tracePt t="231745" x="7954963" y="3208338"/>
          <p14:tracePt t="231930" x="0" y="0"/>
        </p14:tracePtLst>
        <p14:tracePtLst>
          <p14:tracePt t="233080" x="7902575" y="5151438"/>
          <p14:tracePt t="233228" x="0" y="0"/>
        </p14:tracePtLst>
        <p14:tracePtLst>
          <p14:tracePt t="239047" x="5105400" y="5921375"/>
          <p14:tracePt t="239250" x="0" y="0"/>
        </p14:tracePtLst>
        <p14:tracePtLst>
          <p14:tracePt t="244035" x="5181600" y="3284538"/>
          <p14:tracePt t="244243" x="0" y="0"/>
        </p14:tracePtLst>
        <p14:tracePtLst>
          <p14:tracePt t="246285" x="5257800" y="5502275"/>
          <p14:tracePt t="246427" x="0" y="0"/>
        </p14:tracePtLst>
        <p14:tracePtLst>
          <p14:tracePt t="250522" x="5189538" y="5921375"/>
          <p14:tracePt t="250698" x="0" y="0"/>
        </p14:tracePtLst>
        <p14:tracePtLst>
          <p14:tracePt t="258315" x="6667500" y="5197475"/>
          <p14:tracePt t="258363" x="6675438" y="5197475"/>
          <p14:tracePt t="258515" x="6683375" y="5197475"/>
          <p14:tracePt t="258542" x="6689725" y="5197475"/>
          <p14:tracePt t="258555" x="6697663" y="5203825"/>
          <p14:tracePt t="258568" x="6697663" y="5211763"/>
          <p14:tracePt t="258568" x="6713538" y="5219700"/>
          <p14:tracePt t="258584" x="6721475" y="5235575"/>
          <p14:tracePt t="258601" x="6727825" y="5235575"/>
          <p14:tracePt t="258618" x="6727825" y="5241925"/>
          <p14:tracePt t="258635" x="6735763" y="5265738"/>
          <p14:tracePt t="258651" x="6751638" y="5280025"/>
          <p14:tracePt t="258668" x="6759575" y="5295900"/>
          <p14:tracePt t="258684" x="6759575" y="5311775"/>
          <p14:tracePt t="258701" x="6765925" y="5311775"/>
          <p14:tracePt t="258718" x="6765925" y="5318125"/>
          <p14:tracePt t="258734" x="6765925" y="5334000"/>
          <p14:tracePt t="258751" x="6781800" y="5349875"/>
          <p14:tracePt t="258768" x="6781800" y="5372100"/>
          <p14:tracePt t="258784" x="6797675" y="5410200"/>
          <p14:tracePt t="258801" x="6804025" y="5440363"/>
          <p14:tracePt t="258818" x="6804025" y="5478463"/>
          <p14:tracePt t="258834" x="6811963" y="5508625"/>
          <p14:tracePt t="258851" x="6811963" y="5524500"/>
          <p14:tracePt t="258868" x="6819900" y="5540375"/>
          <p14:tracePt t="258885" x="6819900" y="5554663"/>
          <p14:tracePt t="258901" x="6819900" y="5562600"/>
          <p14:tracePt t="258918" x="6819900" y="5570538"/>
          <p14:tracePt t="258934" x="6819900" y="5592763"/>
          <p14:tracePt t="258951" x="6819900" y="5616575"/>
          <p14:tracePt t="258968" x="6811963" y="5630863"/>
          <p14:tracePt t="258984" x="6811963" y="5661025"/>
          <p14:tracePt t="259001" x="6804025" y="5684838"/>
          <p14:tracePt t="259018" x="6797675" y="5692775"/>
          <p14:tracePt t="259035" x="6797675" y="5707063"/>
          <p14:tracePt t="259051" x="6789738" y="5715000"/>
          <p14:tracePt t="259068" x="6789738" y="5730875"/>
          <p14:tracePt t="259084" x="6781800" y="5745163"/>
          <p14:tracePt t="259101" x="6773863" y="5753100"/>
          <p14:tracePt t="259118" x="6773863" y="5768975"/>
          <p14:tracePt t="259135" x="6759575" y="5775325"/>
          <p14:tracePt t="259151" x="6759575" y="5791200"/>
          <p14:tracePt t="259168" x="6751638" y="5807075"/>
          <p14:tracePt t="259184" x="6743700" y="5813425"/>
          <p14:tracePt t="259201" x="6735763" y="5821363"/>
          <p14:tracePt t="259218" x="6727825" y="5829300"/>
          <p14:tracePt t="259235" x="6721475" y="5851525"/>
          <p14:tracePt t="259251" x="6713538" y="5867400"/>
          <p14:tracePt t="259507" x="6705600" y="5867400"/>
          <p14:tracePt t="259651" x="6697663" y="5867400"/>
          <p14:tracePt t="260867" x="6705600" y="5867400"/>
          <p14:tracePt t="260889" x="6721475" y="5867400"/>
          <p14:tracePt t="260915" x="6727825" y="5867400"/>
          <p14:tracePt t="260923" x="6727825" y="5859463"/>
          <p14:tracePt t="260929" x="6735763" y="5859463"/>
          <p14:tracePt t="260934" x="6759575" y="5851525"/>
          <p14:tracePt t="260951" x="6765925" y="5845175"/>
          <p14:tracePt t="260967" x="6789738" y="5837238"/>
          <p14:tracePt t="260984" x="6797675" y="5837238"/>
          <p14:tracePt t="261001" x="6811963" y="5821363"/>
          <p14:tracePt t="261017" x="6827838" y="5813425"/>
          <p14:tracePt t="261034" x="6888163" y="5799138"/>
          <p14:tracePt t="261051" x="6972300" y="5768975"/>
          <p14:tracePt t="261068" x="7026275" y="5753100"/>
          <p14:tracePt t="261084" x="7070725" y="5737225"/>
          <p14:tracePt t="261101" x="7116763" y="5737225"/>
          <p14:tracePt t="261117" x="7154863" y="5722938"/>
          <p14:tracePt t="261134" x="7200900" y="5715000"/>
          <p14:tracePt t="261151" x="7254875" y="5699125"/>
          <p14:tracePt t="261167" x="7299325" y="5692775"/>
          <p14:tracePt t="261184" x="7353300" y="5668963"/>
          <p14:tracePt t="261201" x="7369175" y="5661025"/>
          <p14:tracePt t="261217" x="7399338" y="5654675"/>
          <p14:tracePt t="261234" x="7429500" y="5646738"/>
          <p14:tracePt t="261251" x="7475538" y="5622925"/>
          <p14:tracePt t="261268" x="7513638" y="5608638"/>
          <p14:tracePt t="261284" x="7543800" y="5592763"/>
          <p14:tracePt t="261301" x="7566025" y="5584825"/>
          <p14:tracePt t="261317" x="7581900" y="5578475"/>
          <p14:tracePt t="261334" x="7604125" y="5570538"/>
          <p14:tracePt t="261351" x="7635875" y="5546725"/>
          <p14:tracePt t="261367" x="7666038" y="5524500"/>
          <p14:tracePt t="261384" x="7704138" y="5502275"/>
          <p14:tracePt t="261401" x="7734300" y="5478463"/>
          <p14:tracePt t="261418" x="7756525" y="5470525"/>
          <p14:tracePt t="261434" x="7802563" y="5432425"/>
          <p14:tracePt t="261451" x="7818438" y="5402263"/>
          <p14:tracePt t="261468" x="7840663" y="5387975"/>
          <p14:tracePt t="261484" x="7848600" y="5372100"/>
          <p14:tracePt t="261501" x="7856538" y="5356225"/>
          <p14:tracePt t="261517" x="7870825" y="5349875"/>
          <p14:tracePt t="261534" x="7870825" y="5341938"/>
          <p14:tracePt t="261551" x="7878763" y="5326063"/>
          <p14:tracePt t="261568" x="7878763" y="5318125"/>
          <p14:tracePt t="261584" x="7878763" y="5303838"/>
          <p14:tracePt t="261601" x="7886700" y="5287963"/>
          <p14:tracePt t="261617" x="7894638" y="5273675"/>
          <p14:tracePt t="261634" x="7902575" y="5249863"/>
          <p14:tracePt t="261651" x="7908925" y="5241925"/>
          <p14:tracePt t="261668" x="7908925" y="5235575"/>
          <p14:tracePt t="261684" x="7908925" y="5227638"/>
          <p14:tracePt t="261701" x="7916863" y="5219700"/>
          <p14:tracePt t="261717" x="7916863" y="5203825"/>
          <p14:tracePt t="261734" x="7916863" y="5197475"/>
          <p14:tracePt t="261751" x="7916863" y="5189538"/>
          <p14:tracePt t="261767" x="7916863" y="5181600"/>
          <p14:tracePt t="264411" x="7924800" y="5181600"/>
          <p14:tracePt t="264427" x="7924800" y="5189538"/>
          <p14:tracePt t="264435" x="7924800" y="5203825"/>
          <p14:tracePt t="264441" x="7932738" y="5211763"/>
          <p14:tracePt t="264450" x="7940675" y="5235575"/>
          <p14:tracePt t="264467" x="7947025" y="5257800"/>
          <p14:tracePt t="264484" x="7954963" y="5273675"/>
          <p14:tracePt t="264500" x="7962900" y="5287963"/>
          <p14:tracePt t="264517" x="7962900" y="5295900"/>
          <p14:tracePt t="264534" x="7962900" y="5303838"/>
          <p14:tracePt t="264550" x="7970838" y="5311775"/>
          <p14:tracePt t="264567" x="7970838" y="5318125"/>
          <p14:tracePt t="264583" x="7970838" y="5334000"/>
          <p14:tracePt t="264601" x="7970838" y="5341938"/>
          <p14:tracePt t="264617" x="7978775" y="5356225"/>
          <p14:tracePt t="264634" x="7978775" y="5380038"/>
          <p14:tracePt t="264650" x="7985125" y="5418138"/>
          <p14:tracePt t="264667" x="7993063" y="5432425"/>
          <p14:tracePt t="264684" x="7993063" y="5448300"/>
          <p14:tracePt t="264700" x="8001000" y="5464175"/>
          <p14:tracePt t="264717" x="8001000" y="5486400"/>
          <p14:tracePt t="264733" x="8008938" y="5516563"/>
          <p14:tracePt t="264750" x="8016875" y="5554663"/>
          <p14:tracePt t="264767" x="8023225" y="5600700"/>
          <p14:tracePt t="264784" x="8023225" y="5630863"/>
          <p14:tracePt t="264800" x="8023225" y="5654675"/>
          <p14:tracePt t="264817" x="8023225" y="5668963"/>
          <p14:tracePt t="264833" x="8023225" y="5684838"/>
          <p14:tracePt t="264850" x="8023225" y="5692775"/>
          <p14:tracePt t="264867" x="8023225" y="5707063"/>
          <p14:tracePt t="264883" x="8023225" y="5730875"/>
          <p14:tracePt t="264900" x="8023225" y="5737225"/>
          <p14:tracePt t="264917" x="8016875" y="5768975"/>
          <p14:tracePt t="264933" x="8008938" y="5799138"/>
          <p14:tracePt t="264950" x="8001000" y="5829300"/>
          <p14:tracePt t="264967" x="7993063" y="5859463"/>
          <p14:tracePt t="264984" x="7985125" y="5875338"/>
          <p14:tracePt t="265000" x="7978775" y="5905500"/>
          <p14:tracePt t="265017" x="7970838" y="5927725"/>
          <p14:tracePt t="265034" x="7954963" y="5951538"/>
          <p14:tracePt t="265050" x="7954963" y="5965825"/>
          <p14:tracePt t="269291" x="0" y="0"/>
        </p14:tracePtLst>
        <p14:tracePtLst>
          <p14:tracePt t="338443" x="3421063" y="2484438"/>
          <p14:tracePt t="338635" x="3429000" y="2484438"/>
          <p14:tracePt t="338651" x="3436938" y="2484438"/>
          <p14:tracePt t="338683" x="3444875" y="2484438"/>
          <p14:tracePt t="338691" x="3451225" y="2484438"/>
          <p14:tracePt t="338699" x="3459163" y="2484438"/>
          <p14:tracePt t="338707" x="3475038" y="2492375"/>
          <p14:tracePt t="338709" x="3505200" y="2506663"/>
          <p14:tracePt t="338726" x="3543300" y="2522538"/>
          <p14:tracePt t="338742" x="3573463" y="2536825"/>
          <p14:tracePt t="338759" x="3603625" y="2544763"/>
          <p14:tracePt t="338776" x="3619500" y="2552700"/>
          <p14:tracePt t="338792" x="3635375" y="2552700"/>
          <p14:tracePt t="338809" x="3641725" y="2552700"/>
          <p14:tracePt t="338826" x="3657600" y="2552700"/>
          <p14:tracePt t="338842" x="3695700" y="2552700"/>
          <p14:tracePt t="338859" x="3733800" y="2544763"/>
          <p14:tracePt t="338876" x="3787775" y="2536825"/>
          <p14:tracePt t="338892" x="3810000" y="2536825"/>
          <p14:tracePt t="338909" x="3832225" y="2536825"/>
          <p14:tracePt t="338926" x="3848100" y="2530475"/>
          <p14:tracePt t="338942" x="3863975" y="2522538"/>
          <p14:tracePt t="338959" x="3894138" y="2522538"/>
          <p14:tracePt t="338976" x="3916363" y="2506663"/>
          <p14:tracePt t="338992" x="3924300" y="2506663"/>
          <p14:tracePt t="339009" x="3932238" y="2506663"/>
          <p14:tracePt t="339107" x="3932238" y="2498725"/>
          <p14:tracePt t="340711" x="0" y="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07505" y="1601788"/>
            <a:ext cx="8784976" cy="4525962"/>
          </a:xfrm>
        </p:spPr>
        <p:txBody>
          <a:bodyPr/>
          <a:lstStyle/>
          <a:p>
            <a:r>
              <a:rPr lang="en-US" sz="2300" dirty="0" smtClean="0"/>
              <a:t>The expected value of the covariance between the two estimates:</a:t>
            </a:r>
          </a:p>
          <a:p>
            <a:pPr lvl="1"/>
            <a:r>
              <a:rPr lang="en-US" sz="2300" dirty="0" smtClean="0"/>
              <a:t> should be equal to 0 if the two samples are independent, i.e.</a:t>
            </a:r>
          </a:p>
          <a:p>
            <a:pPr lvl="2"/>
            <a:r>
              <a:rPr lang="en-US" sz="2300" dirty="0" smtClean="0"/>
              <a:t>Two countries</a:t>
            </a:r>
          </a:p>
          <a:p>
            <a:pPr lvl="2"/>
            <a:r>
              <a:rPr lang="en-US" sz="2300" dirty="0" smtClean="0"/>
              <a:t>A partner country and the OECD Total or OECD Average</a:t>
            </a:r>
          </a:p>
          <a:p>
            <a:pPr lvl="2"/>
            <a:r>
              <a:rPr lang="en-US" sz="2300" dirty="0" smtClean="0"/>
              <a:t>Two explicit strata within a country</a:t>
            </a:r>
          </a:p>
          <a:p>
            <a:pPr lvl="1"/>
            <a:r>
              <a:rPr lang="en-US" sz="2300" dirty="0" smtClean="0"/>
              <a:t>should be different from 0 if the two samples are not independent</a:t>
            </a:r>
          </a:p>
          <a:p>
            <a:pPr lvl="2"/>
            <a:r>
              <a:rPr lang="en-US" sz="2300" dirty="0" smtClean="0"/>
              <a:t>Two groups within a country if the group variable was not used as explicit stratification variable</a:t>
            </a:r>
          </a:p>
          <a:p>
            <a:pPr lvl="2"/>
            <a:r>
              <a:rPr lang="en-US" sz="2300" dirty="0" smtClean="0"/>
              <a:t>An OECD country and the OECD Total or OECD Average</a:t>
            </a:r>
          </a:p>
        </p:txBody>
      </p:sp>
      <p:sp>
        <p:nvSpPr>
          <p:cNvPr id="5"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165413120"/>
      </p:ext>
    </p:extLst>
  </p:cSld>
  <p:clrMapOvr>
    <a:masterClrMapping/>
  </p:clrMapOvr>
  <mc:AlternateContent xmlns:mc="http://schemas.openxmlformats.org/markup-compatibility/2006">
    <mc:Choice xmlns="" xmlns:p14="http://schemas.microsoft.com/office/powerpoint/2010/main" Requires="p14">
      <p:transition spd="slow" p14:dur="2000" advTm="236496"/>
    </mc:Choice>
    <mc:Fallback>
      <p:transition spd="slow" advTm="23649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179512" y="1412400"/>
            <a:ext cx="8856983" cy="1755204"/>
          </a:xfrm>
        </p:spPr>
        <p:txBody>
          <a:bodyPr/>
          <a:lstStyle/>
          <a:p>
            <a:r>
              <a:rPr lang="en-US" sz="2400" dirty="0" smtClean="0"/>
              <a:t>How important is this covariance?</a:t>
            </a:r>
          </a:p>
          <a:p>
            <a:pPr lvl="1"/>
            <a:r>
              <a:rPr lang="en-US" sz="2400" dirty="0" smtClean="0"/>
              <a:t>Country correlation between school performance for boys and school performance for girls, and country </a:t>
            </a:r>
            <a:r>
              <a:rPr lang="en-US" sz="2400" i="1" dirty="0" err="1" smtClean="0"/>
              <a:t>intraclass</a:t>
            </a:r>
            <a:r>
              <a:rPr lang="en-US" sz="2400" dirty="0" smtClean="0"/>
              <a:t> correlation</a:t>
            </a:r>
            <a:endParaRPr lang="en-US" sz="2400" dirty="0"/>
          </a:p>
        </p:txBody>
      </p:sp>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graphicFrame>
        <p:nvGraphicFramePr>
          <p:cNvPr id="5" name="Graphique 4"/>
          <p:cNvGraphicFramePr>
            <a:graphicFrameLocks/>
          </p:cNvGraphicFramePr>
          <p:nvPr>
            <p:extLst>
              <p:ext uri="{D42A27DB-BD31-4B8C-83A1-F6EECF244321}">
                <p14:modId xmlns="" xmlns:p14="http://schemas.microsoft.com/office/powerpoint/2010/main" val="1497676382"/>
              </p:ext>
            </p:extLst>
          </p:nvPr>
        </p:nvGraphicFramePr>
        <p:xfrm>
          <a:off x="1835696" y="3068960"/>
          <a:ext cx="5256584" cy="3528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64294119"/>
      </p:ext>
    </p:extLst>
  </p:cSld>
  <p:clrMapOvr>
    <a:masterClrMapping/>
  </p:clrMapOvr>
  <mc:AlternateContent xmlns:mc="http://schemas.openxmlformats.org/markup-compatibility/2006">
    <mc:Choice xmlns="" xmlns:p14="http://schemas.microsoft.com/office/powerpoint/2010/main" Requires="p14">
      <p:transition spd="slow" p14:dur="2000" advTm="74193"/>
    </mc:Choice>
    <mc:Fallback>
      <p:transition spd="slow" advTm="7419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44869" x="3154363" y="4740275"/>
          <p14:tracePt t="45062" x="3162300" y="4740275"/>
          <p14:tracePt t="45087" x="3170238" y="4740275"/>
          <p14:tracePt t="45103" x="3178175" y="4740275"/>
          <p14:tracePt t="45110" x="3184525" y="4746625"/>
          <p14:tracePt t="45124" x="3200400" y="4754563"/>
          <p14:tracePt t="45125" x="3222625" y="4770438"/>
          <p14:tracePt t="45140" x="3254375" y="4778375"/>
          <p14:tracePt t="45157" x="3276600" y="4792663"/>
          <p14:tracePt t="45174" x="3306763" y="4808538"/>
          <p14:tracePt t="45191" x="3352800" y="4822825"/>
          <p14:tracePt t="45207" x="3413125" y="4854575"/>
          <p14:tracePt t="45224" x="3497263" y="4876800"/>
          <p14:tracePt t="45241" x="3559175" y="4892675"/>
          <p14:tracePt t="45257" x="3573463" y="4899025"/>
          <p14:tracePt t="45274" x="3597275" y="4899025"/>
          <p14:tracePt t="45291" x="3603625" y="4899025"/>
          <p14:tracePt t="45307" x="3611563" y="4906963"/>
          <p14:tracePt t="45324" x="3619500" y="4906963"/>
          <p14:tracePt t="45341" x="3635375" y="4906963"/>
          <p14:tracePt t="45357" x="3649663" y="4906963"/>
          <p14:tracePt t="45374" x="3665538" y="4906963"/>
          <p14:tracePt t="45391" x="3673475" y="4899025"/>
          <p14:tracePt t="45407" x="3711575" y="4892675"/>
          <p14:tracePt t="45424" x="3749675" y="4860925"/>
          <p14:tracePt t="45441" x="3794125" y="4846638"/>
          <p14:tracePt t="45457" x="3825875" y="4830763"/>
          <p14:tracePt t="45474" x="3840163" y="4816475"/>
          <p14:tracePt t="45491" x="3870325" y="4800600"/>
          <p14:tracePt t="45507" x="3902075" y="4784725"/>
          <p14:tracePt t="45524" x="3924300" y="4770438"/>
          <p14:tracePt t="45541" x="3946525" y="4740275"/>
          <p14:tracePt t="45557" x="3962400" y="4716463"/>
          <p14:tracePt t="45574" x="3978275" y="4702175"/>
          <p14:tracePt t="45591" x="3978275" y="4686300"/>
          <p14:tracePt t="45607" x="3992563" y="4656138"/>
          <p14:tracePt t="45624" x="4000500" y="4632325"/>
          <p14:tracePt t="45641" x="4008438" y="4618038"/>
          <p14:tracePt t="45657" x="4008438" y="4602163"/>
          <p14:tracePt t="45674" x="4008438" y="4587875"/>
          <p14:tracePt t="45691" x="4008438" y="4572000"/>
          <p14:tracePt t="45707" x="4008438" y="4556125"/>
          <p14:tracePt t="45724" x="4008438" y="4549775"/>
          <p14:tracePt t="45741" x="4008438" y="4533900"/>
          <p14:tracePt t="45757" x="4008438" y="4518025"/>
          <p14:tracePt t="45757" x="4008438" y="4503738"/>
          <p14:tracePt t="45774" x="4000500" y="4487863"/>
          <p14:tracePt t="45790" x="4000500" y="4473575"/>
          <p14:tracePt t="45807" x="3992563" y="4457700"/>
          <p14:tracePt t="45824" x="3984625" y="4441825"/>
          <p14:tracePt t="45841" x="3978275" y="4427538"/>
          <p14:tracePt t="45857" x="3970338" y="4419600"/>
          <p14:tracePt t="45874" x="3962400" y="4411663"/>
          <p14:tracePt t="45890" x="3954463" y="4397375"/>
          <p14:tracePt t="45907" x="3932238" y="4373563"/>
          <p14:tracePt t="45924" x="3916363" y="4359275"/>
          <p14:tracePt t="45940" x="3894138" y="4343400"/>
          <p14:tracePt t="45957" x="3856038" y="4327525"/>
          <p14:tracePt t="45974" x="3787775" y="4297363"/>
          <p14:tracePt t="45991" x="3756025" y="4289425"/>
          <p14:tracePt t="46007" x="3725863" y="4275138"/>
          <p14:tracePt t="46024" x="3695700" y="4267200"/>
          <p14:tracePt t="46041" x="3665538" y="4251325"/>
          <p14:tracePt t="46057" x="3641725" y="4251325"/>
          <p14:tracePt t="46074" x="3603625" y="4229100"/>
          <p14:tracePt t="46091" x="3581400" y="4229100"/>
          <p14:tracePt t="46107" x="3559175" y="4229100"/>
          <p14:tracePt t="46124" x="3527425" y="4221163"/>
          <p14:tracePt t="46141" x="3505200" y="4221163"/>
          <p14:tracePt t="46157" x="3475038" y="4221163"/>
          <p14:tracePt t="46174" x="3444875" y="4221163"/>
          <p14:tracePt t="46191" x="3429000" y="4221163"/>
          <p14:tracePt t="46207" x="3413125" y="4221163"/>
          <p14:tracePt t="46224" x="3390900" y="4221163"/>
          <p14:tracePt t="46240" x="3368675" y="4229100"/>
          <p14:tracePt t="46257" x="3344863" y="4237038"/>
          <p14:tracePt t="46274" x="3306763" y="4237038"/>
          <p14:tracePt t="46290" x="3284538" y="4244975"/>
          <p14:tracePt t="46307" x="3260725" y="4251325"/>
          <p14:tracePt t="46324" x="3230563" y="4267200"/>
          <p14:tracePt t="46340" x="3192463" y="4283075"/>
          <p14:tracePt t="46357" x="3162300" y="4289425"/>
          <p14:tracePt t="46374" x="3124200" y="4313238"/>
          <p14:tracePt t="46391" x="3108325" y="4321175"/>
          <p14:tracePt t="46407" x="3094038" y="4327525"/>
          <p14:tracePt t="46424" x="3086100" y="4335463"/>
          <p14:tracePt t="46441" x="3070225" y="4343400"/>
          <p14:tracePt t="46457" x="3063875" y="4351338"/>
          <p14:tracePt t="46474" x="3048000" y="4373563"/>
          <p14:tracePt t="46490" x="3032125" y="4389438"/>
          <p14:tracePt t="46507" x="3017838" y="4419600"/>
          <p14:tracePt t="46524" x="3001963" y="4441825"/>
          <p14:tracePt t="46541" x="2987675" y="4465638"/>
          <p14:tracePt t="46557" x="2987675" y="4479925"/>
          <p14:tracePt t="46574" x="2979738" y="4495800"/>
          <p14:tracePt t="46591" x="2971800" y="4511675"/>
          <p14:tracePt t="46607" x="2971800" y="4533900"/>
          <p14:tracePt t="46624" x="2971800" y="4549775"/>
          <p14:tracePt t="46640" x="2963863" y="4579938"/>
          <p14:tracePt t="46657" x="2963863" y="4594225"/>
          <p14:tracePt t="46674" x="2963863" y="4610100"/>
          <p14:tracePt t="46690" x="2963863" y="4618038"/>
          <p14:tracePt t="46707" x="2963863" y="4632325"/>
          <p14:tracePt t="46724" x="2963863" y="4640263"/>
          <p14:tracePt t="46741" x="2963863" y="4648200"/>
          <p14:tracePt t="46757" x="2963863" y="4664075"/>
          <p14:tracePt t="46774" x="2963863" y="4686300"/>
          <p14:tracePt t="46790" x="2979738" y="4708525"/>
          <p14:tracePt t="46807" x="2987675" y="4724400"/>
          <p14:tracePt t="46824" x="2994025" y="4740275"/>
          <p14:tracePt t="46840" x="3001963" y="4754563"/>
          <p14:tracePt t="46857" x="3009900" y="4770438"/>
          <p14:tracePt t="46874" x="3032125" y="4778375"/>
          <p14:tracePt t="46891" x="3055938" y="4784725"/>
          <p14:tracePt t="46907" x="3070225" y="4792663"/>
          <p14:tracePt t="46924" x="3094038" y="4800600"/>
          <p14:tracePt t="46940" x="3116263" y="4800600"/>
          <p14:tracePt t="46957" x="3132138" y="4816475"/>
          <p14:tracePt t="46974" x="3154363" y="4816475"/>
          <p14:tracePt t="46990" x="3178175" y="4822825"/>
          <p14:tracePt t="47007" x="3192463" y="4830763"/>
          <p14:tracePt t="47024" x="3216275" y="4838700"/>
          <p14:tracePt t="47040" x="3238500" y="4846638"/>
          <p14:tracePt t="47058" x="3254375" y="4846638"/>
          <p14:tracePt t="47074" x="3260725" y="4846638"/>
          <p14:tracePt t="47111" x="3268663" y="4846638"/>
          <p14:tracePt t="47124" x="3276600" y="4846638"/>
          <p14:tracePt t="47125" x="3292475" y="4846638"/>
          <p14:tracePt t="47140" x="3314700" y="4846638"/>
          <p14:tracePt t="47157" x="3330575" y="4846638"/>
          <p14:tracePt t="47174" x="3352800" y="4846638"/>
          <p14:tracePt t="47191" x="3368675" y="4846638"/>
          <p14:tracePt t="47207" x="3382963" y="4846638"/>
          <p14:tracePt t="47224" x="3390900" y="4846638"/>
          <p14:tracePt t="47240" x="3413125" y="4846638"/>
          <p14:tracePt t="47257" x="3436938" y="4854575"/>
          <p14:tracePt t="47274" x="3451225" y="4854575"/>
          <p14:tracePt t="47290" x="3482975" y="4854575"/>
          <p14:tracePt t="47307" x="3497263" y="4854575"/>
          <p14:tracePt t="47324" x="3521075" y="4854575"/>
          <p14:tracePt t="47340" x="3535363" y="4854575"/>
          <p14:tracePt t="47357" x="3551238" y="4854575"/>
          <p14:tracePt t="47374" x="3565525" y="4854575"/>
          <p14:tracePt t="47391" x="3581400" y="4854575"/>
          <p14:tracePt t="47407" x="3611563" y="4846638"/>
          <p14:tracePt t="47424" x="3635375" y="4838700"/>
          <p14:tracePt t="47440" x="3673475" y="4822825"/>
          <p14:tracePt t="47457" x="3703638" y="4816475"/>
          <p14:tracePt t="47474" x="3725863" y="4800600"/>
          <p14:tracePt t="47490" x="3741738" y="4784725"/>
          <p14:tracePt t="47507" x="3756025" y="4778375"/>
          <p14:tracePt t="47524" x="3771900" y="4770438"/>
          <p14:tracePt t="47540" x="3779838" y="4770438"/>
          <p14:tracePt t="47557" x="3779838" y="4762500"/>
          <p14:tracePt t="47574" x="3787775" y="4762500"/>
          <p14:tracePt t="47614" x="3787775" y="4754563"/>
          <p14:tracePt t="47630" x="3794125" y="4746625"/>
          <p14:tracePt t="47631" x="3802063" y="4740275"/>
          <p14:tracePt t="47640" x="3802063" y="4732338"/>
          <p14:tracePt t="47657" x="3817938" y="4716463"/>
          <p14:tracePt t="47674" x="3817938" y="4702175"/>
          <p14:tracePt t="47690" x="3825875" y="4686300"/>
          <p14:tracePt t="47707" x="3832225" y="4670425"/>
          <p14:tracePt t="47724" x="3832225" y="4664075"/>
          <p14:tracePt t="47740" x="3832225" y="4656138"/>
          <p14:tracePt t="47757" x="3840163" y="4648200"/>
          <p14:tracePt t="47774" x="3840163" y="4625975"/>
          <p14:tracePt t="47790" x="3848100" y="4602163"/>
          <p14:tracePt t="47807" x="3856038" y="4579938"/>
          <p14:tracePt t="47824" x="3856038" y="4564063"/>
          <p14:tracePt t="47840" x="3856038" y="4541838"/>
          <p14:tracePt t="47857" x="3856038" y="4533900"/>
          <p14:tracePt t="47874" x="3856038" y="4518025"/>
          <p14:tracePt t="47890" x="3856038" y="4511675"/>
          <p14:tracePt t="47927" x="3856038" y="4503738"/>
          <p14:tracePt t="47942" x="3856038" y="4487863"/>
          <p14:tracePt t="47958" x="3856038" y="4473575"/>
          <p14:tracePt t="47961" x="3848100" y="4473575"/>
          <p14:tracePt t="47973" x="3832225" y="4449763"/>
          <p14:tracePt t="47991" x="3817938" y="4435475"/>
          <p14:tracePt t="48007" x="3802063" y="4419600"/>
          <p14:tracePt t="48023" x="3794125" y="4403725"/>
          <p14:tracePt t="48040" x="3787775" y="4397375"/>
          <p14:tracePt t="48057" x="3771900" y="4389438"/>
          <p14:tracePt t="48074" x="3763963" y="4389438"/>
          <p14:tracePt t="48090" x="3756025" y="4381500"/>
          <p14:tracePt t="48107" x="3741738" y="4373563"/>
          <p14:tracePt t="48123" x="3733800" y="4373563"/>
          <p14:tracePt t="48140" x="3725863" y="4373563"/>
          <p14:tracePt t="48157" x="3711575" y="4365625"/>
          <p14:tracePt t="48174" x="3695700" y="4359275"/>
          <p14:tracePt t="48190" x="3673475" y="4351338"/>
          <p14:tracePt t="48207" x="3641725" y="4343400"/>
          <p14:tracePt t="48224" x="3611563" y="4343400"/>
          <p14:tracePt t="48240" x="3597275" y="4343400"/>
          <p14:tracePt t="48257" x="3573463" y="4335463"/>
          <p14:tracePt t="48274" x="3559175" y="4335463"/>
          <p14:tracePt t="48290" x="3521075" y="4335463"/>
          <p14:tracePt t="48307" x="3505200" y="4335463"/>
          <p14:tracePt t="48324" x="3467100" y="4335463"/>
          <p14:tracePt t="48340" x="3429000" y="4335463"/>
          <p14:tracePt t="48357" x="3398838" y="4343400"/>
          <p14:tracePt t="48373" x="3360738" y="4343400"/>
          <p14:tracePt t="48390" x="3352800" y="4343400"/>
          <p14:tracePt t="48407" x="3336925" y="4343400"/>
          <p14:tracePt t="48424" x="3330575" y="4343400"/>
          <p14:tracePt t="48440" x="3314700" y="4343400"/>
          <p14:tracePt t="48457" x="3306763" y="4343400"/>
          <p14:tracePt t="48474" x="3292475" y="4351338"/>
          <p14:tracePt t="48490" x="3276600" y="4351338"/>
          <p14:tracePt t="48507" x="3268663" y="4365625"/>
          <p14:tracePt t="48523" x="3238500" y="4365625"/>
          <p14:tracePt t="48540" x="3222625" y="4373563"/>
          <p14:tracePt t="48557" x="3208338" y="4381500"/>
          <p14:tracePt t="48574" x="3192463" y="4381500"/>
          <p14:tracePt t="48590" x="3184525" y="4381500"/>
          <p14:tracePt t="48607" x="3170238" y="4389438"/>
          <p14:tracePt t="48624" x="3154363" y="4403725"/>
          <p14:tracePt t="48640" x="3132138" y="4419600"/>
          <p14:tracePt t="48657" x="3108325" y="4441825"/>
          <p14:tracePt t="48673" x="3086100" y="4457700"/>
          <p14:tracePt t="48690" x="3078163" y="4473575"/>
          <p14:tracePt t="48707" x="3063875" y="4479925"/>
          <p14:tracePt t="48723" x="3048000" y="4487863"/>
          <p14:tracePt t="48740" x="3048000" y="4503738"/>
          <p14:tracePt t="48757" x="3032125" y="4525963"/>
          <p14:tracePt t="48774" x="3009900" y="4564063"/>
          <p14:tracePt t="48790" x="3009900" y="4579938"/>
          <p14:tracePt t="48807" x="3001963" y="4594225"/>
          <p14:tracePt t="48823" x="2994025" y="4610100"/>
          <p14:tracePt t="48840" x="2994025" y="4625975"/>
          <p14:tracePt t="48857" x="2994025" y="4648200"/>
          <p14:tracePt t="48874" x="2994025" y="4664075"/>
          <p14:tracePt t="48890" x="3001963" y="4670425"/>
          <p14:tracePt t="48907" x="3001963" y="4678363"/>
          <p14:tracePt t="48923" x="3009900" y="4686300"/>
          <p14:tracePt t="48958" x="3017838" y="4686300"/>
          <p14:tracePt t="48975" x="3025775" y="4686300"/>
          <p14:tracePt t="48976" x="3025775" y="4702175"/>
          <p14:tracePt t="48990" x="3048000" y="4702175"/>
          <p14:tracePt t="49007" x="3070225" y="4716463"/>
          <p14:tracePt t="49023" x="3078163" y="4716463"/>
          <p14:tracePt t="49040" x="3086100" y="4724400"/>
          <p14:tracePt t="49057" x="3108325" y="4724400"/>
          <p14:tracePt t="49074" x="3124200" y="4740275"/>
          <p14:tracePt t="49090" x="3154363" y="4746625"/>
          <p14:tracePt t="49107" x="3184525" y="4746625"/>
          <p14:tracePt t="49123" x="3246438" y="4762500"/>
          <p14:tracePt t="49140" x="3284538" y="4770438"/>
          <p14:tracePt t="49157" x="3336925" y="4792663"/>
          <p14:tracePt t="49173" x="3390900" y="4792663"/>
          <p14:tracePt t="49190" x="3413125" y="4792663"/>
          <p14:tracePt t="49207" x="3429000" y="4792663"/>
          <p14:tracePt t="49224" x="3444875" y="4792663"/>
          <p14:tracePt t="49240" x="3459163" y="4792663"/>
          <p14:tracePt t="49257" x="3467100" y="4792663"/>
          <p14:tracePt t="49273" x="3482975" y="4792663"/>
          <p14:tracePt t="49290" x="3497263" y="4778375"/>
          <p14:tracePt t="49307" x="3513138" y="4770438"/>
          <p14:tracePt t="49323" x="3543300" y="4754563"/>
          <p14:tracePt t="49340" x="3573463" y="4732338"/>
          <p14:tracePt t="49357" x="3597275" y="4708525"/>
          <p14:tracePt t="49374" x="3619500" y="4686300"/>
          <p14:tracePt t="49390" x="3635375" y="4670425"/>
          <p14:tracePt t="49407" x="3641725" y="4656138"/>
          <p14:tracePt t="49423" x="3649663" y="4632325"/>
          <p14:tracePt t="49440" x="3665538" y="4610100"/>
          <p14:tracePt t="49457" x="3665538" y="4602163"/>
          <p14:tracePt t="49473" x="3673475" y="4587875"/>
          <p14:tracePt t="49490" x="3673475" y="4572000"/>
          <p14:tracePt t="49507" x="3679825" y="4564063"/>
          <p14:tracePt t="49542" x="3679825" y="4556125"/>
          <p14:tracePt t="49543" x="3687763" y="4556125"/>
          <p14:tracePt t="49557" x="3687763" y="4541838"/>
          <p14:tracePt t="49573" x="3695700" y="4511675"/>
          <p14:tracePt t="49590" x="3703638" y="4503738"/>
          <p14:tracePt t="49607" x="3703638" y="4487863"/>
          <p14:tracePt t="49623" x="3703638" y="4473575"/>
          <p14:tracePt t="49640" x="3703638" y="4465638"/>
          <p14:tracePt t="49657" x="3703638" y="4457700"/>
          <p14:tracePt t="49673" x="3703638" y="4441825"/>
          <p14:tracePt t="49690" x="3703638" y="4435475"/>
          <p14:tracePt t="49707" x="3703638" y="4427538"/>
          <p14:tracePt t="49723" x="3695700" y="4411663"/>
          <p14:tracePt t="49740" x="3695700" y="4403725"/>
          <p14:tracePt t="49757" x="3687763" y="4397375"/>
          <p14:tracePt t="49773" x="3679825" y="4381500"/>
          <p14:tracePt t="49790" x="3673475" y="4373563"/>
          <p14:tracePt t="49807" x="3665538" y="4359275"/>
          <p14:tracePt t="49823" x="3649663" y="4359275"/>
          <p14:tracePt t="49840" x="3641725" y="4351338"/>
          <p14:tracePt t="49857" x="3627438" y="4351338"/>
          <p14:tracePt t="49873" x="3611563" y="4343400"/>
          <p14:tracePt t="49890" x="3589338" y="4335463"/>
          <p14:tracePt t="49907" x="3565525" y="4327525"/>
          <p14:tracePt t="49923" x="3543300" y="4327525"/>
          <p14:tracePt t="49940" x="3513138" y="4321175"/>
          <p14:tracePt t="49957" x="3497263" y="4313238"/>
          <p14:tracePt t="49973" x="3475038" y="4313238"/>
          <p14:tracePt t="49990" x="3467100" y="4313238"/>
          <p14:tracePt t="50007" x="3436938" y="4313238"/>
          <p14:tracePt t="50023" x="3398838" y="4327525"/>
          <p14:tracePt t="50040" x="3352800" y="4343400"/>
          <p14:tracePt t="50057" x="3322638" y="4359275"/>
          <p14:tracePt t="50073" x="3292475" y="4365625"/>
          <p14:tracePt t="50091" x="3276600" y="4373563"/>
          <p14:tracePt t="50107" x="3268663" y="4373563"/>
          <p14:tracePt t="50123" x="3260725" y="4373563"/>
          <p14:tracePt t="50140" x="3246438" y="4389438"/>
          <p14:tracePt t="50157" x="3238500" y="4389438"/>
          <p14:tracePt t="50173" x="3222625" y="4397375"/>
          <p14:tracePt t="50190" x="3208338" y="4411663"/>
          <p14:tracePt t="50207" x="3192463" y="4427538"/>
          <p14:tracePt t="50223" x="3178175" y="4449763"/>
          <p14:tracePt t="50240" x="3162300" y="4457700"/>
          <p14:tracePt t="50257" x="3146425" y="4473575"/>
          <p14:tracePt t="50273" x="3140075" y="4487863"/>
          <p14:tracePt t="50311" x="3140075" y="4495800"/>
          <p14:tracePt t="50323" x="3132138" y="4495800"/>
          <p14:tracePt t="50325" x="3132138" y="4503738"/>
          <p14:tracePt t="50359" x="3132138" y="4511675"/>
          <p14:tracePt t="50360" x="3124200" y="4518025"/>
          <p14:tracePt t="50373" x="3116263" y="4533900"/>
          <p14:tracePt t="50373" x="3116263" y="4541838"/>
          <p14:tracePt t="50390" x="3116263" y="4556125"/>
          <p14:tracePt t="50406" x="3116263" y="4572000"/>
          <p14:tracePt t="50423" x="3116263" y="4587875"/>
          <p14:tracePt t="50440" x="3116263" y="4610100"/>
          <p14:tracePt t="50456" x="3116263" y="4618038"/>
          <p14:tracePt t="50494" x="3116263" y="4632325"/>
          <p14:tracePt t="50506" x="3116263" y="4640263"/>
          <p14:tracePt t="50507" x="3124200" y="4664075"/>
          <p14:tracePt t="50523" x="3132138" y="4678363"/>
          <p14:tracePt t="50540" x="3146425" y="4702175"/>
          <p14:tracePt t="50556" x="3170238" y="4724400"/>
          <p14:tracePt t="50573" x="3200400" y="4740275"/>
          <p14:tracePt t="50590" x="3222625" y="4754563"/>
          <p14:tracePt t="50607" x="3230563" y="4754563"/>
          <p14:tracePt t="50646" x="3246438" y="4754563"/>
          <p14:tracePt t="50656" x="3246438" y="4762500"/>
          <p14:tracePt t="50694" x="3254375" y="4762500"/>
          <p14:tracePt t="50726" x="3260725" y="4762500"/>
          <p14:tracePt t="50750" x="3276600" y="4762500"/>
          <p14:tracePt t="50766" x="3284538" y="4762500"/>
          <p14:tracePt t="50774" x="3292475" y="4770438"/>
          <p14:tracePt t="50790" x="3306763" y="4770438"/>
          <p14:tracePt t="50806" x="3322638" y="4770438"/>
          <p14:tracePt t="50807" x="3330575" y="4762500"/>
          <p14:tracePt t="50823" x="3344863" y="4762500"/>
          <p14:tracePt t="50840" x="3360738" y="4746625"/>
          <p14:tracePt t="50856" x="3368675" y="4746625"/>
          <p14:tracePt t="50873" x="3382963" y="4740275"/>
          <p14:tracePt t="50890" x="3406775" y="4732338"/>
          <p14:tracePt t="50907" x="3429000" y="4716463"/>
          <p14:tracePt t="50923" x="3444875" y="4708525"/>
          <p14:tracePt t="50940" x="3459163" y="4694238"/>
          <p14:tracePt t="50956" x="3482975" y="4686300"/>
          <p14:tracePt t="50973" x="3505200" y="4670425"/>
          <p14:tracePt t="50973" x="3505200" y="4664075"/>
          <p14:tracePt t="50990" x="3527425" y="4656138"/>
          <p14:tracePt t="51007" x="3559175" y="4632325"/>
          <p14:tracePt t="51023" x="3589338" y="4610100"/>
          <p14:tracePt t="51040" x="3597275" y="4587875"/>
          <p14:tracePt t="51057" x="3619500" y="4564063"/>
          <p14:tracePt t="51073" x="3627438" y="4533900"/>
          <p14:tracePt t="51090" x="3635375" y="4518025"/>
          <p14:tracePt t="51108" x="3641725" y="4503738"/>
          <p14:tracePt t="51123" x="3641725" y="4495800"/>
          <p14:tracePt t="51140" x="3641725" y="4487863"/>
          <p14:tracePt t="51156" x="3641725" y="4479925"/>
          <p14:tracePt t="51173" x="3641725" y="4473575"/>
          <p14:tracePt t="51190" x="3641725" y="4457700"/>
          <p14:tracePt t="51207" x="3641725" y="4449763"/>
          <p14:tracePt t="51223" x="3641725" y="4441825"/>
          <p14:tracePt t="51240" x="3635375" y="4435475"/>
          <p14:tracePt t="51256" x="3627438" y="4427538"/>
          <p14:tracePt t="51295" x="3603625" y="4419600"/>
          <p14:tracePt t="51296" x="3603625" y="4411663"/>
          <p14:tracePt t="51306" x="3589338" y="4411663"/>
          <p14:tracePt t="51323" x="3589338" y="4403725"/>
          <p14:tracePt t="51340" x="3581400" y="4403725"/>
          <p14:tracePt t="51356" x="3573463" y="4403725"/>
          <p14:tracePt t="51373" x="3565525" y="4403725"/>
          <p14:tracePt t="51390" x="3551238" y="4403725"/>
          <p14:tracePt t="51406" x="3535363" y="4403725"/>
          <p14:tracePt t="51423" x="3527425" y="4411663"/>
          <p14:tracePt t="51440" x="3497263" y="4411663"/>
          <p14:tracePt t="51456" x="3475038" y="4419600"/>
          <p14:tracePt t="51473" x="3459163" y="4427538"/>
          <p14:tracePt t="51490" x="3444875" y="4427538"/>
          <p14:tracePt t="51590" x="3444875" y="4435475"/>
          <p14:tracePt t="52534" x="3451225" y="4435475"/>
          <p14:tracePt t="52566" x="3459163" y="4435475"/>
          <p14:tracePt t="52582" x="3467100" y="4435475"/>
          <p14:tracePt t="52598" x="3475038" y="4435475"/>
          <p14:tracePt t="52607" x="3482975" y="4435475"/>
          <p14:tracePt t="52630" x="3489325" y="4435475"/>
          <p14:tracePt t="52646" x="3497263" y="4435475"/>
          <p14:tracePt t="52656" x="3505200" y="4435475"/>
          <p14:tracePt t="52662" x="3521075" y="4435475"/>
          <p14:tracePt t="52673" x="3535363" y="4435475"/>
          <p14:tracePt t="52689" x="3543300" y="4435475"/>
          <p14:tracePt t="52706" x="3559175" y="4435475"/>
          <p14:tracePt t="52723" x="3565525" y="4435475"/>
          <p14:tracePt t="52739" x="3597275" y="4435475"/>
          <p14:tracePt t="52756" x="3619500" y="4427538"/>
          <p14:tracePt t="52773" x="3649663" y="4419600"/>
          <p14:tracePt t="52789" x="3687763" y="4411663"/>
          <p14:tracePt t="52806" x="3711575" y="4403725"/>
          <p14:tracePt t="52823" x="3733800" y="4397375"/>
          <p14:tracePt t="52839" x="3756025" y="4397375"/>
          <p14:tracePt t="52856" x="3771900" y="4397375"/>
          <p14:tracePt t="52873" x="3787775" y="4397375"/>
          <p14:tracePt t="52889" x="3802063" y="4389438"/>
          <p14:tracePt t="52906" x="3817938" y="4389438"/>
          <p14:tracePt t="52923" x="3825875" y="4381500"/>
          <p14:tracePt t="52939" x="3832225" y="4381500"/>
          <p14:tracePt t="52956" x="3848100" y="4381500"/>
          <p14:tracePt t="52973" x="3870325" y="4381500"/>
          <p14:tracePt t="52989" x="3902075" y="4365625"/>
          <p14:tracePt t="53006" x="3908425" y="4365625"/>
          <p14:tracePt t="53023" x="3924300" y="4365625"/>
          <p14:tracePt t="53039" x="3932238" y="4365625"/>
          <p14:tracePt t="53056" x="3940175" y="4359275"/>
          <p14:tracePt t="53073" x="3946525" y="4359275"/>
          <p14:tracePt t="53089" x="3962400" y="4359275"/>
          <p14:tracePt t="53106" x="3970338" y="4359275"/>
          <p14:tracePt t="53123" x="3978275" y="4359275"/>
          <p14:tracePt t="53140" x="3984625" y="4351338"/>
          <p14:tracePt t="53174" x="3992563" y="4351338"/>
          <p14:tracePt t="53175" x="4000500" y="4351338"/>
          <p14:tracePt t="53214" x="4008438" y="4351338"/>
          <p14:tracePt t="53246" x="4016375" y="4351338"/>
          <p14:tracePt t="53262" x="4022725" y="4343400"/>
          <p14:tracePt t="53286" x="4030663" y="4343400"/>
          <p14:tracePt t="53302" x="4038600" y="4343400"/>
          <p14:tracePt t="53430" x="4046538" y="4343400"/>
          <p14:tracePt t="53470" x="4054475" y="4343400"/>
          <p14:tracePt t="53478" x="4060825" y="4343400"/>
          <p14:tracePt t="53494" x="4068763" y="4343400"/>
          <p14:tracePt t="53513" x="4076700" y="4343400"/>
          <p14:tracePt t="53526" x="4084638" y="4343400"/>
          <p14:tracePt t="53542" x="4092575" y="4343400"/>
          <p14:tracePt t="53574" x="4098925" y="4343400"/>
          <p14:tracePt t="53742" x="4106863" y="4343400"/>
          <p14:tracePt t="53750" x="4114800" y="4343400"/>
          <p14:tracePt t="53758" x="4122738" y="4335463"/>
          <p14:tracePt t="53759" x="4130675" y="4335463"/>
          <p14:tracePt t="53772" x="4137025" y="4335463"/>
          <p14:tracePt t="53789" x="4168775" y="4327525"/>
          <p14:tracePt t="53806" x="4183063" y="4327525"/>
          <p14:tracePt t="53822" x="4213225" y="4313238"/>
          <p14:tracePt t="53839" x="4244975" y="4313238"/>
          <p14:tracePt t="53856" x="4267200" y="4313238"/>
          <p14:tracePt t="53873" x="4289425" y="4313238"/>
          <p14:tracePt t="53889" x="4297363" y="4313238"/>
          <p14:tracePt t="53906" x="4321175" y="4313238"/>
          <p14:tracePt t="53923" x="4343400" y="4305300"/>
          <p14:tracePt t="53939" x="4365625" y="4297363"/>
          <p14:tracePt t="53956" x="4389438" y="4297363"/>
          <p14:tracePt t="53972" x="4403725" y="4289425"/>
          <p14:tracePt t="53989" x="4427538" y="4289425"/>
          <p14:tracePt t="54006" x="4449763" y="4283075"/>
          <p14:tracePt t="54022" x="4465638" y="4283075"/>
          <p14:tracePt t="54039" x="4487863" y="4283075"/>
          <p14:tracePt t="54056" x="4495800" y="4283075"/>
          <p14:tracePt t="54073" x="4518025" y="4275138"/>
          <p14:tracePt t="54089" x="4541838" y="4267200"/>
          <p14:tracePt t="54106" x="4549775" y="4267200"/>
          <p14:tracePt t="54123" x="4572000" y="4259263"/>
          <p14:tracePt t="54139" x="4587875" y="4251325"/>
          <p14:tracePt t="54156" x="4610100" y="4251325"/>
          <p14:tracePt t="54173" x="4625975" y="4244975"/>
          <p14:tracePt t="54189" x="4656138" y="4229100"/>
          <p14:tracePt t="54206" x="4686300" y="4229100"/>
          <p14:tracePt t="54223" x="4716463" y="4213225"/>
          <p14:tracePt t="54239" x="4740275" y="4213225"/>
          <p14:tracePt t="54256" x="4754563" y="4206875"/>
          <p14:tracePt t="54273" x="4770438" y="4206875"/>
          <p14:tracePt t="54289" x="4792663" y="4198938"/>
          <p14:tracePt t="54306" x="4800600" y="4198938"/>
          <p14:tracePt t="54323" x="4830763" y="4198938"/>
          <p14:tracePt t="54339" x="4846638" y="4191000"/>
          <p14:tracePt t="54356" x="4860925" y="4191000"/>
          <p14:tracePt t="54373" x="4876800" y="4183063"/>
          <p14:tracePt t="54389" x="4899025" y="4183063"/>
          <p14:tracePt t="54406" x="4922838" y="4175125"/>
          <p14:tracePt t="54423" x="4953000" y="4168775"/>
          <p14:tracePt t="54439" x="4975225" y="4168775"/>
          <p14:tracePt t="54456" x="4991100" y="4160838"/>
          <p14:tracePt t="54473" x="5006975" y="4160838"/>
          <p14:tracePt t="54489" x="5029200" y="4160838"/>
          <p14:tracePt t="54506" x="5051425" y="4152900"/>
          <p14:tracePt t="54522" x="5075238" y="4152900"/>
          <p14:tracePt t="54539" x="5097463" y="4144963"/>
          <p14:tracePt t="54556" x="5121275" y="4144963"/>
          <p14:tracePt t="54572" x="5127625" y="4144963"/>
          <p14:tracePt t="54589" x="5151438" y="4137025"/>
          <p14:tracePt t="54606" x="5165725" y="4130675"/>
          <p14:tracePt t="54622" x="5181600" y="4130675"/>
          <p14:tracePt t="54639" x="5203825" y="4122738"/>
          <p14:tracePt t="54656" x="5227638" y="4114800"/>
          <p14:tracePt t="54672" x="5249863" y="4114800"/>
          <p14:tracePt t="54689" x="5257800" y="4114800"/>
          <p14:tracePt t="54706" x="5265738" y="4114800"/>
          <p14:tracePt t="54723" x="5287963" y="4098925"/>
          <p14:tracePt t="54739" x="5318125" y="4098925"/>
          <p14:tracePt t="54756" x="5349875" y="4084638"/>
          <p14:tracePt t="54772" x="5364163" y="4084638"/>
          <p14:tracePt t="54789" x="5394325" y="4068763"/>
          <p14:tracePt t="54806" x="5410200" y="4068763"/>
          <p14:tracePt t="54822" x="5440363" y="4060825"/>
          <p14:tracePt t="54839" x="5456238" y="4046538"/>
          <p14:tracePt t="54856" x="5478463" y="4046538"/>
          <p14:tracePt t="54872" x="5494338" y="4038600"/>
          <p14:tracePt t="54889" x="5516563" y="4030663"/>
          <p14:tracePt t="54906" x="5540375" y="4016375"/>
          <p14:tracePt t="54923" x="5562600" y="4016375"/>
          <p14:tracePt t="54939" x="5592763" y="4000500"/>
          <p14:tracePt t="54956" x="5622925" y="3992563"/>
          <p14:tracePt t="54973" x="5646738" y="3978275"/>
          <p14:tracePt t="54989" x="5661025" y="3978275"/>
          <p14:tracePt t="55006" x="5676900" y="3970338"/>
          <p14:tracePt t="55022" x="5699125" y="3962400"/>
          <p14:tracePt t="55039" x="5715000" y="3962400"/>
          <p14:tracePt t="55056" x="5722938" y="3954463"/>
          <p14:tracePt t="55094" x="5730875" y="3954463"/>
          <p14:tracePt t="55800" x="0" y="0"/>
        </p14:tracePtLst>
        <p14:tracePtLst>
          <p14:tracePt t="65909" x="4533900" y="3749675"/>
          <p14:tracePt t="66035" x="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1419225"/>
            <a:ext cx="5457825" cy="543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3330868593"/>
      </p:ext>
    </p:extLst>
  </p:cSld>
  <p:clrMapOvr>
    <a:masterClrMapping/>
  </p:clrMapOvr>
  <mc:AlternateContent xmlns:mc="http://schemas.openxmlformats.org/markup-compatibility/2006">
    <mc:Choice xmlns="" xmlns:p14="http://schemas.microsoft.com/office/powerpoint/2010/main" Requires="p14">
      <p:transition spd="slow" p14:dur="2000" advTm="53208"/>
    </mc:Choice>
    <mc:Fallback>
      <p:transition spd="slow" advTm="53208"/>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42085" x="2324100" y="2065338"/>
          <p14:tracePt t="42304" x="2332038" y="2065338"/>
          <p14:tracePt t="42448" x="2339975" y="2065338"/>
          <p14:tracePt t="42480" x="2346325" y="2065338"/>
          <p14:tracePt t="42504" x="2354263" y="2065338"/>
          <p14:tracePt t="42528" x="2362200" y="2065338"/>
          <p14:tracePt t="42552" x="2370138" y="2065338"/>
          <p14:tracePt t="42560" x="2378075" y="2065338"/>
          <p14:tracePt t="42568" x="2384425" y="2065338"/>
          <p14:tracePt t="42569" x="2400300" y="2065338"/>
          <p14:tracePt t="42585" x="2422525" y="2065338"/>
          <p14:tracePt t="42602" x="2438400" y="2065338"/>
          <p14:tracePt t="42618" x="2460625" y="2065338"/>
          <p14:tracePt t="42635" x="2484438" y="2065338"/>
          <p14:tracePt t="42652" x="2492375" y="2065338"/>
          <p14:tracePt t="42668" x="2506663" y="2073275"/>
          <p14:tracePt t="42704" x="2514600" y="2073275"/>
          <p14:tracePt t="42728" x="2522538" y="2073275"/>
          <p14:tracePt t="42752" x="2530475" y="2073275"/>
          <p14:tracePt t="42776" x="2536825" y="2073275"/>
          <p14:tracePt t="42784" x="2544763" y="2073275"/>
          <p14:tracePt t="42816" x="2552700" y="2073275"/>
          <p14:tracePt t="42818" x="2560638" y="2073275"/>
          <p14:tracePt t="42856" x="2568575" y="2073275"/>
          <p14:tracePt t="42864" x="2574925" y="2073275"/>
          <p14:tracePt t="42888" x="2582863" y="2073275"/>
          <p14:tracePt t="42904" x="2590800" y="2073275"/>
          <p14:tracePt t="42913" x="2598738" y="2073275"/>
          <p14:tracePt t="42920" x="2606675" y="2073275"/>
          <p14:tracePt t="42936" x="2613025" y="2073275"/>
          <p14:tracePt t="42952" x="2620963" y="2073275"/>
          <p14:tracePt t="42992" x="2628900" y="2073275"/>
          <p14:tracePt t="43904" x="2636838" y="2073275"/>
          <p14:tracePt t="43944" x="2644775" y="2073275"/>
          <p14:tracePt t="43952" x="2651125" y="2073275"/>
          <p14:tracePt t="43952" x="2659063" y="2073275"/>
          <p14:tracePt t="43984" x="2674938" y="2073275"/>
          <p14:tracePt t="44000" x="2682875" y="2073275"/>
          <p14:tracePt t="44009" x="2697163" y="2073275"/>
          <p14:tracePt t="44016" x="2705100" y="2079625"/>
          <p14:tracePt t="44019" x="2727325" y="2079625"/>
          <p14:tracePt t="44035" x="2751138" y="2087563"/>
          <p14:tracePt t="44052" x="2773363" y="2103438"/>
          <p14:tracePt t="44068" x="2797175" y="2117725"/>
          <p14:tracePt t="44085" x="2827338" y="2125663"/>
          <p14:tracePt t="44101" x="2849563" y="2133600"/>
          <p14:tracePt t="44118" x="2865438" y="2141538"/>
          <p14:tracePt t="44135" x="2887663" y="2149475"/>
          <p14:tracePt t="44152" x="2925763" y="2163763"/>
          <p14:tracePt t="44168" x="2955925" y="2163763"/>
          <p14:tracePt t="44185" x="2987675" y="2163763"/>
          <p14:tracePt t="44202" x="3009900" y="2171700"/>
          <p14:tracePt t="44218" x="3025775" y="2171700"/>
          <p14:tracePt t="44235" x="3032125" y="2171700"/>
          <p14:tracePt t="44251" x="3055938" y="2179638"/>
          <p14:tracePt t="44268" x="3086100" y="2179638"/>
          <p14:tracePt t="44285" x="3124200" y="2179638"/>
          <p14:tracePt t="44301" x="3154363" y="2179638"/>
          <p14:tracePt t="44318" x="3184525" y="2179638"/>
          <p14:tracePt t="44335" x="3216275" y="2179638"/>
          <p14:tracePt t="44351" x="3254375" y="2171700"/>
          <p14:tracePt t="44368" x="3268663" y="2163763"/>
          <p14:tracePt t="44385" x="3292475" y="2163763"/>
          <p14:tracePt t="44401" x="3322638" y="2163763"/>
          <p14:tracePt t="44418" x="3344863" y="2155825"/>
          <p14:tracePt t="44435" x="3360738" y="2149475"/>
          <p14:tracePt t="44451" x="3390900" y="2149475"/>
          <p14:tracePt t="44468" x="3413125" y="2141538"/>
          <p14:tracePt t="44485" x="3421063" y="2133600"/>
          <p14:tracePt t="44501" x="3436938" y="2133600"/>
          <p14:tracePt t="44518" x="3436938" y="2125663"/>
          <p14:tracePt t="44535" x="3459163" y="2125663"/>
          <p14:tracePt t="44551" x="3475038" y="2117725"/>
          <p14:tracePt t="44568" x="3482975" y="2111375"/>
          <p14:tracePt t="44585" x="3497263" y="2111375"/>
          <p14:tracePt t="44601" x="3505200" y="2103438"/>
          <p14:tracePt t="44618" x="3513138" y="2095500"/>
          <p14:tracePt t="44635" x="3527425" y="2095500"/>
          <p14:tracePt t="44651" x="3535363" y="2087563"/>
          <p14:tracePt t="44688" x="3543300" y="2079625"/>
          <p14:tracePt t="44712" x="3551238" y="2079625"/>
          <p14:tracePt t="44752" x="3559175" y="2073275"/>
          <p14:tracePt t="44880" x="3565525" y="2073275"/>
          <p14:tracePt t="44896" x="3565525" y="2065338"/>
          <p14:tracePt t="44904" x="3573463" y="2065338"/>
          <p14:tracePt t="47096" x="3565525" y="2065338"/>
          <p14:tracePt t="47624" x="3565525" y="2073275"/>
          <p14:tracePt t="47648" x="3565525" y="2079625"/>
          <p14:tracePt t="47687" x="3565525" y="2087563"/>
          <p14:tracePt t="47705" x="3565525" y="2095500"/>
          <p14:tracePt t="47735" x="3565525" y="2103438"/>
          <p14:tracePt t="47751" x="3559175" y="2103438"/>
          <p14:tracePt t="47759" x="3559175" y="2111375"/>
          <p14:tracePt t="47775" x="3559175" y="2117725"/>
          <p14:tracePt t="47791" x="3559175" y="2125663"/>
          <p14:tracePt t="47823" x="3559175" y="2133600"/>
          <p14:tracePt t="47847" x="3559175" y="2141538"/>
          <p14:tracePt t="47855" x="3559175" y="2149475"/>
          <p14:tracePt t="47879" x="3559175" y="2155825"/>
          <p14:tracePt t="47895" x="3559175" y="2163763"/>
          <p14:tracePt t="47903" x="3559175" y="2171700"/>
          <p14:tracePt t="47911" x="3559175" y="2179638"/>
          <p14:tracePt t="47911" x="3551238" y="2179638"/>
          <p14:tracePt t="47934" x="3551238" y="2193925"/>
          <p14:tracePt t="47934" x="3551238" y="2201863"/>
          <p14:tracePt t="47968" x="3551238" y="2217738"/>
          <p14:tracePt t="47968" x="3551238" y="2225675"/>
          <p14:tracePt t="47983" x="3551238" y="2232025"/>
          <p14:tracePt t="48001" x="3551238" y="2247900"/>
          <p14:tracePt t="48016" x="3551238" y="2263775"/>
          <p14:tracePt t="48034" x="3551238" y="2278063"/>
          <p14:tracePt t="48051" x="3551238" y="2286000"/>
          <p14:tracePt t="48067" x="3551238" y="2293938"/>
          <p14:tracePt t="48085" x="3551238" y="2324100"/>
          <p14:tracePt t="48101" x="3543300" y="2370138"/>
          <p14:tracePt t="48118" x="3535363" y="2416175"/>
          <p14:tracePt t="48134" x="3535363" y="2446338"/>
          <p14:tracePt t="48151" x="3535363" y="2468563"/>
          <p14:tracePt t="48151" x="3535363" y="2484438"/>
          <p14:tracePt t="48169" x="3535363" y="2514600"/>
          <p14:tracePt t="48185" x="3535363" y="2544763"/>
          <p14:tracePt t="48202" x="3535363" y="2568575"/>
          <p14:tracePt t="48218" x="3535363" y="2598738"/>
          <p14:tracePt t="48235" x="3527425" y="2628900"/>
          <p14:tracePt t="48252" x="3521075" y="2682875"/>
          <p14:tracePt t="48269" x="3513138" y="2727325"/>
          <p14:tracePt t="48285" x="3513138" y="2765425"/>
          <p14:tracePt t="48302" x="3513138" y="2797175"/>
          <p14:tracePt t="48319" x="3513138" y="2819400"/>
          <p14:tracePt t="48335" x="3505200" y="2841625"/>
          <p14:tracePt t="48352" x="3497263" y="2895600"/>
          <p14:tracePt t="48369" x="3497263" y="2955925"/>
          <p14:tracePt t="48385" x="3497263" y="2987675"/>
          <p14:tracePt t="48441" x="3497263" y="2994025"/>
          <p14:tracePt t="48669" x="0" y="0"/>
        </p14:tracePtLst>
        <p14:tracePtLst>
          <p14:tracePt t="49501" x="6194425" y="3421063"/>
          <p14:tracePt t="49577" x="6194425" y="3429000"/>
          <p14:tracePt t="49585" x="6202363" y="3451225"/>
          <p14:tracePt t="49602" x="6202363" y="3475038"/>
          <p14:tracePt t="49602" x="6210300" y="3513138"/>
          <p14:tracePt t="49617" x="6226175" y="3543300"/>
          <p14:tracePt t="49635" x="6232525" y="3581400"/>
          <p14:tracePt t="49650" x="6256338" y="3673475"/>
          <p14:tracePt t="49668" x="6278563" y="3810000"/>
          <p14:tracePt t="49685" x="6302375" y="3908425"/>
          <p14:tracePt t="49702" x="6316663" y="3978275"/>
          <p14:tracePt t="49718" x="6324600" y="4046538"/>
          <p14:tracePt t="49735" x="6340475" y="4114800"/>
          <p14:tracePt t="49752" x="6354763" y="4198938"/>
          <p14:tracePt t="49768" x="6362700" y="4359275"/>
          <p14:tracePt t="49785" x="6370638" y="4473575"/>
          <p14:tracePt t="49802" x="6378575" y="4564063"/>
          <p14:tracePt t="49818" x="6378575" y="4625975"/>
          <p14:tracePt t="49835" x="6384925" y="4678363"/>
          <p14:tracePt t="49852" x="6392863" y="4792663"/>
          <p14:tracePt t="49868" x="6400800" y="4922838"/>
          <p14:tracePt t="49885" x="6408738" y="5021263"/>
          <p14:tracePt t="49901" x="6408738" y="5089525"/>
          <p14:tracePt t="49918" x="6408738" y="5159375"/>
          <p14:tracePt t="49935" x="6408738" y="5249863"/>
          <p14:tracePt t="49951" x="6408738" y="5318125"/>
          <p14:tracePt t="49968" x="6408738" y="5394325"/>
          <p14:tracePt t="49985" x="6400800" y="5486400"/>
          <p14:tracePt t="50001" x="6392863" y="5630863"/>
          <p14:tracePt t="50018" x="6384925" y="5761038"/>
          <p14:tracePt t="50035" x="6384925" y="5813425"/>
          <p14:tracePt t="50052" x="6384925" y="5875338"/>
          <p14:tracePt t="50068" x="6384925" y="5959475"/>
          <p14:tracePt t="50085" x="6384925" y="6088063"/>
          <p14:tracePt t="50101" x="6384925" y="6172200"/>
          <p14:tracePt t="50119" x="6384925" y="6248400"/>
          <p14:tracePt t="50135" x="6378575" y="6302375"/>
          <p14:tracePt t="50152" x="6378575" y="6324600"/>
          <p14:tracePt t="50168" x="6378575" y="6346825"/>
          <p14:tracePt t="50185" x="6378575" y="6362700"/>
          <p14:tracePt t="50202" x="6370638" y="6392863"/>
          <p14:tracePt t="50218" x="6370638" y="6416675"/>
          <p14:tracePt t="50235" x="6370638" y="6430963"/>
          <p14:tracePt t="50289" x="6370638" y="6438900"/>
          <p14:tracePt t="50297" x="6370638" y="6446838"/>
          <p14:tracePt t="50305" x="6370638" y="6461125"/>
          <p14:tracePt t="50313" x="6370638" y="6469063"/>
          <p14:tracePt t="50318" x="6370638" y="6484938"/>
          <p14:tracePt t="50401" x="6370638" y="6499225"/>
          <p14:tracePt t="50409" x="6370638" y="6507163"/>
          <p14:tracePt t="50409" x="6362700" y="6515100"/>
          <p14:tracePt t="50418" x="6354763" y="6545263"/>
          <p14:tracePt t="50465" x="6354763" y="6553200"/>
          <p14:tracePt t="50521" x="6346825" y="6569075"/>
          <p14:tracePt t="50529" x="6340475" y="6575425"/>
          <p14:tracePt t="50537" x="6340475" y="6599238"/>
          <p14:tracePt t="50681" x="6332538" y="6599238"/>
          <p14:tracePt t="50837"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pic>
        <p:nvPicPr>
          <p:cNvPr id="788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7040" y="1403083"/>
            <a:ext cx="5225926" cy="54549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38882478"/>
      </p:ext>
    </p:extLst>
  </p:cSld>
  <p:clrMapOvr>
    <a:masterClrMapping/>
  </p:clrMapOvr>
  <mc:AlternateContent xmlns:mc="http://schemas.openxmlformats.org/markup-compatibility/2006">
    <mc:Choice xmlns="" xmlns:p14="http://schemas.microsoft.com/office/powerpoint/2010/main" Requires="p14">
      <p:transition spd="slow" p14:dur="2000" advTm="63689"/>
    </mc:Choice>
    <mc:Fallback>
      <p:transition spd="slow" advTm="63689"/>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0971" x="3268663" y="2117725"/>
          <p14:tracePt t="21179" x="0" y="0"/>
        </p14:tracePtLst>
        <p14:tracePtLst>
          <p14:tracePt t="23754" x="3230563" y="2209800"/>
          <p14:tracePt t="24192" x="3230563" y="2217738"/>
          <p14:tracePt t="24200" x="3230563" y="2225675"/>
          <p14:tracePt t="24208" x="3230563" y="2232025"/>
          <p14:tracePt t="24228" x="3230563" y="2239963"/>
          <p14:tracePt t="24228" x="3238500" y="2247900"/>
          <p14:tracePt t="24237" x="3246438" y="2270125"/>
          <p14:tracePt t="24254" x="3254375" y="2301875"/>
          <p14:tracePt t="24271" x="3254375" y="2346325"/>
          <p14:tracePt t="24287" x="3268663" y="2422525"/>
          <p14:tracePt t="24304" x="3276600" y="2484438"/>
          <p14:tracePt t="24321" x="3284538" y="2522538"/>
          <p14:tracePt t="24337" x="3284538" y="2560638"/>
          <p14:tracePt t="24354" x="3284538" y="2606675"/>
          <p14:tracePt t="24371" x="3292475" y="2659063"/>
          <p14:tracePt t="24387" x="3298825" y="2713038"/>
          <p14:tracePt t="24404" x="3306763" y="2789238"/>
          <p14:tracePt t="24421" x="3306763" y="2857500"/>
          <p14:tracePt t="24437" x="3314700" y="2895600"/>
          <p14:tracePt t="24454" x="3314700" y="2925763"/>
          <p14:tracePt t="24471" x="3314700" y="2971800"/>
          <p14:tracePt t="24487" x="3314700" y="3086100"/>
          <p14:tracePt t="24504" x="3314700" y="3162300"/>
          <p14:tracePt t="24521" x="3314700" y="3238500"/>
          <p14:tracePt t="24537" x="3314700" y="3292475"/>
          <p14:tracePt t="24554" x="3314700" y="3330575"/>
          <p14:tracePt t="24571" x="3314700" y="3360738"/>
          <p14:tracePt t="24587" x="3314700" y="3436938"/>
          <p14:tracePt t="24604" x="3306763" y="3551238"/>
          <p14:tracePt t="24621" x="3306763" y="3679825"/>
          <p14:tracePt t="24637" x="3306763" y="3749675"/>
          <p14:tracePt t="24655" x="3306763" y="3794125"/>
          <p14:tracePt t="24671" x="3306763" y="3840163"/>
          <p14:tracePt t="24688" x="3306763" y="3886200"/>
          <p14:tracePt t="24704" x="3306763" y="3916363"/>
          <p14:tracePt t="24721" x="3306763" y="3978275"/>
          <p14:tracePt t="24737" x="3306763" y="4076700"/>
          <p14:tracePt t="24754" x="3306763" y="4137025"/>
          <p14:tracePt t="24771" x="3306763" y="4175125"/>
          <p14:tracePt t="24787" x="3306763" y="4198938"/>
          <p14:tracePt t="24804" x="3306763" y="4237038"/>
          <p14:tracePt t="24820" x="3306763" y="4321175"/>
          <p14:tracePt t="24837" x="3306763" y="4449763"/>
          <p14:tracePt t="24854" x="3322638" y="4602163"/>
          <p14:tracePt t="24871" x="3322638" y="4686300"/>
          <p14:tracePt t="24887" x="3322638" y="4708525"/>
          <p14:tracePt t="24904" x="3322638" y="4732338"/>
          <p14:tracePt t="24921" x="3322638" y="4792663"/>
          <p14:tracePt t="24937" x="3322638" y="4922838"/>
          <p14:tracePt t="24954" x="3322638" y="5045075"/>
          <p14:tracePt t="24971" x="3322638" y="5121275"/>
          <p14:tracePt t="24987" x="3322638" y="5159375"/>
          <p14:tracePt t="25004" x="3322638" y="5189538"/>
          <p14:tracePt t="25020" x="3322638" y="5227638"/>
          <p14:tracePt t="25037" x="3322638" y="5295900"/>
          <p14:tracePt t="25054" x="3314700" y="5372100"/>
          <p14:tracePt t="25070" x="3314700" y="5456238"/>
          <p14:tracePt t="25087" x="3306763" y="5524500"/>
          <p14:tracePt t="25104" x="3306763" y="5638800"/>
          <p14:tracePt t="25120" x="3306763" y="5692775"/>
          <p14:tracePt t="25137" x="3298825" y="5783263"/>
          <p14:tracePt t="25154" x="3298825" y="5913438"/>
          <p14:tracePt t="25171" x="3292475" y="6088063"/>
          <p14:tracePt t="25187" x="3292475" y="6202363"/>
          <p14:tracePt t="25204" x="3284538" y="6256338"/>
          <p14:tracePt t="25220" x="3284538" y="6270625"/>
          <p14:tracePt t="25237" x="3284538" y="6294438"/>
          <p14:tracePt t="25254" x="3284538" y="6316663"/>
          <p14:tracePt t="25271" x="3284538" y="6378575"/>
          <p14:tracePt t="25287" x="3284538" y="6507163"/>
          <p14:tracePt t="25304" x="3284538" y="6530975"/>
          <p14:tracePt t="25321" x="3284538" y="6545263"/>
          <p14:tracePt t="25360" x="3284538" y="6553200"/>
          <p14:tracePt t="25376" x="3284538" y="6561138"/>
          <p14:tracePt t="25384" x="3284538" y="6569075"/>
          <p14:tracePt t="25395" x="3284538" y="6575425"/>
          <p14:tracePt t="27346" x="0" y="0"/>
        </p14:tracePtLst>
        <p14:tracePtLst>
          <p14:tracePt t="36716" x="3132138" y="2239963"/>
          <p14:tracePt t="37041" x="3140075" y="2239963"/>
          <p14:tracePt t="37081" x="3146425" y="2239963"/>
          <p14:tracePt t="37097" x="3154363" y="2239963"/>
          <p14:tracePt t="37114" x="3162300" y="2239963"/>
          <p14:tracePt t="37153" x="3170238" y="2239963"/>
          <p14:tracePt t="37177" x="3178175" y="2239963"/>
          <p14:tracePt t="37185" x="3178175" y="2232025"/>
          <p14:tracePt t="37195" x="3184525" y="2232025"/>
          <p14:tracePt t="37209" x="3192463" y="2232025"/>
          <p14:tracePt t="37221" x="3200400" y="2232025"/>
          <p14:tracePt t="37241" x="3208338" y="2232025"/>
          <p14:tracePt t="37258" x="3216275" y="2232025"/>
          <p14:tracePt t="37271" x="3222625" y="2232025"/>
          <p14:tracePt t="37273" x="3230563" y="2225675"/>
          <p14:tracePt t="37287" x="3238500" y="2217738"/>
          <p14:tracePt t="37321" x="3246438" y="2217738"/>
          <p14:tracePt t="37369" x="3246438" y="2209800"/>
          <p14:tracePt t="37385" x="3254375" y="2209800"/>
          <p14:tracePt t="37397" x="3260725" y="2209800"/>
          <p14:tracePt t="37404" x="3260725" y="2201863"/>
          <p14:tracePt t="37420" x="3260725" y="2193925"/>
          <p14:tracePt t="37457" x="3268663" y="2193925"/>
          <p14:tracePt t="37458" x="3268663" y="2187575"/>
          <p14:tracePt t="37489" x="3276600" y="2179638"/>
          <p14:tracePt t="37513" x="3284538" y="2171700"/>
          <p14:tracePt t="37521" x="3284538" y="2163763"/>
          <p14:tracePt t="37539" x="3284538" y="2155825"/>
          <p14:tracePt t="37561" x="3284538" y="2149475"/>
          <p14:tracePt t="37585" x="3292475" y="2149475"/>
          <p14:tracePt t="37593" x="3292475" y="2141538"/>
          <p14:tracePt t="37611" x="3292475" y="2133600"/>
          <p14:tracePt t="37801" x="3292475" y="2125663"/>
          <p14:tracePt t="37825" x="3284538" y="2125663"/>
          <p14:tracePt t="37833" x="3276600" y="2125663"/>
          <p14:tracePt t="37857" x="3268663" y="2125663"/>
          <p14:tracePt t="37873" x="3268663" y="2117725"/>
          <p14:tracePt t="37905" x="3254375" y="2117725"/>
          <p14:tracePt t="38145" x="3246438" y="2117725"/>
          <p14:tracePt t="38170" x="0" y="0"/>
        </p14:tracePtLst>
        <p14:tracePtLst>
          <p14:tracePt t="39029" x="3040063" y="2400300"/>
          <p14:tracePt t="39161" x="3048000" y="2400300"/>
          <p14:tracePt t="39209" x="3055938" y="2400300"/>
          <p14:tracePt t="39225" x="3063875" y="2400300"/>
          <p14:tracePt t="39273" x="3070225" y="2392363"/>
          <p14:tracePt t="39290" x="3078163" y="2384425"/>
          <p14:tracePt t="39297" x="3086100" y="2384425"/>
          <p14:tracePt t="39313" x="3094038" y="2378075"/>
          <p14:tracePt t="39321" x="3101975" y="2378075"/>
          <p14:tracePt t="39329" x="3108325" y="2370138"/>
          <p14:tracePt t="39337" x="3116263" y="2362200"/>
          <p14:tracePt t="39354" x="3124200" y="2354263"/>
          <p14:tracePt t="39370" x="3140075" y="2346325"/>
          <p14:tracePt t="39387" x="3146425" y="2324100"/>
          <p14:tracePt t="39404" x="3162300" y="2308225"/>
          <p14:tracePt t="39420" x="3170238" y="2293938"/>
          <p14:tracePt t="39437" x="3170238" y="2286000"/>
          <p14:tracePt t="39454" x="3178175" y="2270125"/>
          <p14:tracePt t="39470" x="3184525" y="2247900"/>
          <p14:tracePt t="39487" x="3184525" y="2225675"/>
          <p14:tracePt t="39504" x="3192463" y="2201863"/>
          <p14:tracePt t="39520" x="3192463" y="2171700"/>
          <p14:tracePt t="39537" x="3192463" y="2155825"/>
          <p14:tracePt t="39554" x="3192463" y="2141538"/>
          <p14:tracePt t="39570" x="3192463" y="2125663"/>
          <p14:tracePt t="39587" x="3184525" y="2117725"/>
          <p14:tracePt t="39603" x="3184525" y="2103438"/>
          <p14:tracePt t="39620" x="3178175" y="2087563"/>
          <p14:tracePt t="39657" x="3178175" y="2079625"/>
          <p14:tracePt t="39673" x="3162300" y="2079625"/>
          <p14:tracePt t="39681" x="3162300" y="2073275"/>
          <p14:tracePt t="39705" x="3162300" y="2065338"/>
          <p14:tracePt t="39720" x="3154363" y="2065338"/>
          <p14:tracePt t="39833" x="0" y="0"/>
        </p14:tracePtLst>
        <p14:tracePtLst>
          <p14:tracePt t="40332" x="2827338" y="2895600"/>
          <p14:tracePt t="40417" x="2835275" y="2895600"/>
          <p14:tracePt t="40433" x="2841625" y="2895600"/>
          <p14:tracePt t="40441" x="2841625" y="2887663"/>
          <p14:tracePt t="40453" x="2849563" y="2887663"/>
          <p14:tracePt t="40453" x="2865438" y="2873375"/>
          <p14:tracePt t="40470" x="2879725" y="2835275"/>
          <p14:tracePt t="40487" x="2911475" y="2781300"/>
          <p14:tracePt t="40503" x="2933700" y="2743200"/>
          <p14:tracePt t="40520" x="2949575" y="2720975"/>
          <p14:tracePt t="40537" x="2949575" y="2713038"/>
          <p14:tracePt t="40554" x="2955925" y="2697163"/>
          <p14:tracePt t="40570" x="2971800" y="2682875"/>
          <p14:tracePt t="40587" x="2979738" y="2667000"/>
          <p14:tracePt t="40603" x="2994025" y="2636838"/>
          <p14:tracePt t="40620" x="3001963" y="2628900"/>
          <p14:tracePt t="40637" x="3025775" y="2598738"/>
          <p14:tracePt t="40653" x="3040063" y="2544763"/>
          <p14:tracePt t="40670" x="3070225" y="2484438"/>
          <p14:tracePt t="40687" x="3094038" y="2422525"/>
          <p14:tracePt t="40703" x="3108325" y="2378075"/>
          <p14:tracePt t="40720" x="3116263" y="2324100"/>
          <p14:tracePt t="40737" x="3132138" y="2263775"/>
          <p14:tracePt t="40753" x="3132138" y="2247900"/>
          <p14:tracePt t="40770" x="3132138" y="2232025"/>
          <p14:tracePt t="40809" x="3132138" y="2217738"/>
          <p14:tracePt t="40825" x="3132138" y="2209800"/>
          <p14:tracePt t="40837" x="3132138" y="2201863"/>
          <p14:tracePt t="40842" x="3124200" y="2187575"/>
          <p14:tracePt t="40853" x="3124200" y="2179638"/>
          <p14:tracePt t="40870" x="3116263" y="2163763"/>
          <p14:tracePt t="40887" x="3108325" y="2155825"/>
          <p14:tracePt t="40904" x="3108325" y="2149475"/>
          <p14:tracePt t="40920" x="3101975" y="2133600"/>
          <p14:tracePt t="40937" x="3094038" y="2117725"/>
          <p14:tracePt t="40953" x="3086100" y="2111375"/>
          <p14:tracePt t="40970" x="3086100" y="2103438"/>
          <p14:tracePt t="41169"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1628800"/>
            <a:ext cx="6171239" cy="48990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3787439992"/>
      </p:ext>
    </p:extLst>
  </p:cSld>
  <p:clrMapOvr>
    <a:masterClrMapping/>
  </p:clrMapOvr>
  <mc:AlternateContent xmlns:mc="http://schemas.openxmlformats.org/markup-compatibility/2006">
    <mc:Choice xmlns="" xmlns:p14="http://schemas.microsoft.com/office/powerpoint/2010/main" Requires="p14">
      <p:transition spd="slow" p14:dur="2000" advTm="124779"/>
    </mc:Choice>
    <mc:Fallback>
      <p:transition spd="slow" advTm="124779"/>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2089" x="2332038" y="2278063"/>
          <p14:tracePt t="22434" x="2339975" y="2278063"/>
          <p14:tracePt t="22449" x="2346325" y="2278063"/>
          <p14:tracePt t="22458" x="2354263" y="2278063"/>
          <p14:tracePt t="22458" x="2384425" y="2278063"/>
          <p14:tracePt t="22474" x="2416175" y="2286000"/>
          <p14:tracePt t="22490" x="2460625" y="2301875"/>
          <p14:tracePt t="22507" x="2530475" y="2301875"/>
          <p14:tracePt t="22524" x="2590800" y="2301875"/>
          <p14:tracePt t="22540" x="2644775" y="2301875"/>
          <p14:tracePt t="22557" x="2682875" y="2301875"/>
          <p14:tracePt t="22574" x="2705100" y="2301875"/>
          <p14:tracePt t="22590" x="2720975" y="2301875"/>
          <p14:tracePt t="22607" x="2743200" y="2301875"/>
          <p14:tracePt t="22624" x="2765425" y="2293938"/>
          <p14:tracePt t="22640" x="2803525" y="2286000"/>
          <p14:tracePt t="22657" x="2835275" y="2286000"/>
          <p14:tracePt t="22674" x="2841625" y="2286000"/>
          <p14:tracePt t="22691" x="2849563" y="2286000"/>
          <p14:tracePt t="22707" x="2873375" y="2286000"/>
          <p14:tracePt t="22724" x="2887663" y="2286000"/>
          <p14:tracePt t="22740" x="2903538" y="2286000"/>
          <p14:tracePt t="22757" x="2917825" y="2286000"/>
          <p14:tracePt t="22774" x="2925763" y="2286000"/>
          <p14:tracePt t="25400" x="0" y="0"/>
        </p14:tracePtLst>
        <p14:tracePtLst>
          <p14:tracePt t="36654" x="4479925" y="2308225"/>
          <p14:tracePt t="36938" x="0" y="0"/>
        </p14:tracePtLst>
        <p14:tracePtLst>
          <p14:tracePt t="40706" x="5989638" y="2362200"/>
          <p14:tracePt t="40846" x="0" y="0"/>
        </p14:tracePtLst>
        <p14:tracePtLst>
          <p14:tracePt t="106938" x="5135563" y="2849563"/>
          <p14:tracePt t="107346" x="5143500" y="2849563"/>
          <p14:tracePt t="107362" x="5143500" y="2841625"/>
          <p14:tracePt t="108082" x="5151438" y="2841625"/>
          <p14:tracePt t="108106" x="5159375" y="2841625"/>
          <p14:tracePt t="108154" x="5165725" y="2841625"/>
          <p14:tracePt t="108170" x="5173663" y="2841625"/>
          <p14:tracePt t="108186" x="5181600" y="2841625"/>
          <p14:tracePt t="108201" x="5189538" y="2841625"/>
          <p14:tracePt t="108218" x="5197475" y="2841625"/>
          <p14:tracePt t="108234" x="5197475" y="2849563"/>
          <p14:tracePt t="108250" x="5203825" y="2849563"/>
          <p14:tracePt t="108266" x="5211763" y="2849563"/>
          <p14:tracePt t="108266" x="5219700" y="2849563"/>
          <p14:tracePt t="108282" x="5235575" y="2849563"/>
          <p14:tracePt t="108298" x="5257800" y="2849563"/>
          <p14:tracePt t="108315" x="5280025" y="2849563"/>
          <p14:tracePt t="108332" x="5287963" y="2849563"/>
          <p14:tracePt t="108370" x="5295900" y="2849563"/>
          <p14:tracePt t="108386" x="5303838" y="2849563"/>
          <p14:tracePt t="108398" x="5311775" y="2849563"/>
          <p14:tracePt t="108418" x="5318125" y="2849563"/>
          <p14:tracePt t="108427" x="5326063" y="2849563"/>
          <p14:tracePt t="108434" x="5334000" y="2849563"/>
          <p14:tracePt t="108465" x="5341938" y="2849563"/>
          <p14:tracePt t="108466" x="5349875" y="2849563"/>
          <p14:tracePt t="108482" x="5372100" y="2849563"/>
          <p14:tracePt t="108499" x="5380038" y="2849563"/>
          <p14:tracePt t="108515" x="5402263" y="2849563"/>
          <p14:tracePt t="108532" x="5426075" y="2849563"/>
          <p14:tracePt t="108548" x="5432425" y="2849563"/>
          <p14:tracePt t="108565" x="5448300" y="2849563"/>
          <p14:tracePt t="108582" x="5470525" y="2849563"/>
          <p14:tracePt t="108598" x="5494338" y="2849563"/>
          <p14:tracePt t="108615" x="5532438" y="2849563"/>
          <p14:tracePt t="108632" x="5546725" y="2849563"/>
          <p14:tracePt t="108648" x="5592763" y="2849563"/>
          <p14:tracePt t="108665" x="5646738" y="2857500"/>
          <p14:tracePt t="108682" x="5684838" y="2857500"/>
          <p14:tracePt t="108698" x="5692775" y="2865438"/>
          <p14:tracePt t="108715" x="5722938" y="2865438"/>
          <p14:tracePt t="108732" x="5745163" y="2865438"/>
          <p14:tracePt t="108748" x="5783263" y="2865438"/>
          <p14:tracePt t="108765" x="5813425" y="2873375"/>
          <p14:tracePt t="108782" x="5851525" y="2873375"/>
          <p14:tracePt t="108798" x="5889625" y="2873375"/>
          <p14:tracePt t="108815" x="5921375" y="2873375"/>
          <p14:tracePt t="108832" x="5943600" y="2873375"/>
          <p14:tracePt t="108848" x="5973763" y="2879725"/>
          <p14:tracePt t="108865" x="6019800" y="2879725"/>
          <p14:tracePt t="108882" x="6027738" y="2879725"/>
          <p14:tracePt t="108898" x="6042025" y="2879725"/>
          <p14:tracePt t="108915" x="6049963" y="2879725"/>
          <p14:tracePt t="108932" x="6065838" y="2879725"/>
          <p14:tracePt t="108969" x="6073775" y="2879725"/>
          <p14:tracePt t="108986" x="6080125" y="2879725"/>
          <p14:tracePt t="109018" x="6088063" y="2879725"/>
          <p14:tracePt t="109715" x="6073775" y="2879725"/>
          <p14:tracePt t="109730" x="6057900" y="2879725"/>
          <p14:tracePt t="109738" x="6049963" y="2879725"/>
          <p14:tracePt t="109751" x="6042025" y="2879725"/>
          <p14:tracePt t="109757" x="6035675" y="2879725"/>
          <p14:tracePt t="109766" x="6027738" y="2879725"/>
          <p14:tracePt t="109783" x="6011863" y="2879725"/>
          <p14:tracePt t="109799" x="5989638" y="2879725"/>
          <p14:tracePt t="109816" x="5965825" y="2879725"/>
          <p14:tracePt t="109832" x="5935663" y="2879725"/>
          <p14:tracePt t="109849" x="5913438" y="2879725"/>
          <p14:tracePt t="109866" x="5867400" y="2887663"/>
          <p14:tracePt t="109883" x="5845175" y="2887663"/>
          <p14:tracePt t="109899" x="5813425" y="2887663"/>
          <p14:tracePt t="109916" x="5799138" y="2887663"/>
          <p14:tracePt t="109933" x="5775325" y="2887663"/>
          <p14:tracePt t="109949" x="5753100" y="2887663"/>
          <p14:tracePt t="109966" x="5737225" y="2887663"/>
          <p14:tracePt t="109982" x="5715000" y="2887663"/>
          <p14:tracePt t="110000" x="5692775" y="2887663"/>
          <p14:tracePt t="110016" x="5684838" y="2879725"/>
          <p14:tracePt t="110033" x="5661025" y="2879725"/>
          <p14:tracePt t="110049" x="5630863" y="2879725"/>
          <p14:tracePt t="110066" x="5584825" y="2879725"/>
          <p14:tracePt t="110083" x="5554663" y="2873375"/>
          <p14:tracePt t="110099" x="5540375" y="2873375"/>
          <p14:tracePt t="110116" x="5508625" y="2873375"/>
          <p14:tracePt t="110132" x="5486400" y="2873375"/>
          <p14:tracePt t="110149" x="5448300" y="2873375"/>
          <p14:tracePt t="110166" x="5432425" y="2865438"/>
          <p14:tracePt t="110182" x="5426075" y="2865438"/>
          <p14:tracePt t="110199" x="5418138" y="2865438"/>
          <p14:tracePt t="110216" x="5410200" y="2865438"/>
          <p14:tracePt t="110232" x="5394325" y="2865438"/>
          <p14:tracePt t="110249" x="5387975" y="2865438"/>
          <p14:tracePt t="110266" x="5364163" y="2865438"/>
          <p14:tracePt t="110282" x="5356225" y="2865438"/>
          <p14:tracePt t="110330" x="5349875" y="2865438"/>
          <p14:tracePt t="110338" x="5349875" y="2857500"/>
          <p14:tracePt t="110466" x="5334000" y="2857500"/>
          <p14:tracePt t="113842" x="5341938" y="2857500"/>
          <p14:tracePt t="113882" x="5349875" y="2857500"/>
          <p14:tracePt t="113890" x="5349875" y="2849563"/>
          <p14:tracePt t="113914" x="5356225" y="2849563"/>
          <p14:tracePt t="113930" x="5364163" y="2849563"/>
          <p14:tracePt t="113938" x="5372100" y="2849563"/>
          <p14:tracePt t="113946" x="5380038" y="2849563"/>
          <p14:tracePt t="113949" x="5394325" y="2849563"/>
          <p14:tracePt t="113965" x="5418138" y="2849563"/>
          <p14:tracePt t="113982" x="5448300" y="2849563"/>
          <p14:tracePt t="113998" x="5478463" y="2849563"/>
          <p14:tracePt t="114015" x="5502275" y="2849563"/>
          <p14:tracePt t="114032" x="5524500" y="2849563"/>
          <p14:tracePt t="114049" x="5562600" y="2849563"/>
          <p14:tracePt t="114065" x="5578475" y="2849563"/>
          <p14:tracePt t="114065" x="5592763" y="2849563"/>
          <p14:tracePt t="114082" x="5616575" y="2849563"/>
          <p14:tracePt t="114099" x="5638800" y="2849563"/>
          <p14:tracePt t="114115" x="5661025" y="2849563"/>
          <p14:tracePt t="114132" x="5684838" y="2849563"/>
          <p14:tracePt t="114149" x="5707063" y="2849563"/>
          <p14:tracePt t="114165" x="5730875" y="2849563"/>
          <p14:tracePt t="114182" x="5753100" y="2849563"/>
          <p14:tracePt t="114199" x="5775325" y="2857500"/>
          <p14:tracePt t="114215" x="5799138" y="2865438"/>
          <p14:tracePt t="114232" x="5821363" y="2865438"/>
          <p14:tracePt t="114248" x="5867400" y="2873375"/>
          <p14:tracePt t="114265" x="5889625" y="2879725"/>
          <p14:tracePt t="114282" x="5921375" y="2887663"/>
          <p14:tracePt t="114299" x="5943600" y="2887663"/>
          <p14:tracePt t="114315" x="5973763" y="2895600"/>
          <p14:tracePt t="114332" x="5981700" y="2895600"/>
          <p14:tracePt t="114348" x="5997575" y="2903538"/>
          <p14:tracePt t="114365" x="6011863" y="2903538"/>
          <p14:tracePt t="114382" x="6027738" y="2903538"/>
          <p14:tracePt t="114398" x="6042025" y="2903538"/>
          <p14:tracePt t="114415" x="6049963" y="2903538"/>
          <p14:tracePt t="114432" x="6057900" y="2903538"/>
          <p14:tracePt t="114448" x="6065838" y="2903538"/>
          <p14:tracePt t="114465" x="6080125" y="2903538"/>
          <p14:tracePt t="114482" x="6103938" y="2903538"/>
          <p14:tracePt t="114499" x="6111875" y="2903538"/>
          <p14:tracePt t="116831"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8313" y="1601788"/>
            <a:ext cx="8218487" cy="675084"/>
          </a:xfrm>
        </p:spPr>
        <p:txBody>
          <a:bodyPr/>
          <a:lstStyle/>
          <a:p>
            <a:r>
              <a:rPr lang="en-US" sz="2400" dirty="0" smtClean="0"/>
              <a:t>PISA is reporting the OECD Total and the OECD average</a:t>
            </a:r>
          </a:p>
        </p:txBody>
      </p:sp>
      <p:sp>
        <p:nvSpPr>
          <p:cNvPr id="3" name="Titre 2"/>
          <p:cNvSpPr>
            <a:spLocks noGrp="1"/>
          </p:cNvSpPr>
          <p:nvPr>
            <p:ph type="title"/>
          </p:nvPr>
        </p:nvSpPr>
        <p:spPr/>
        <p:txBody>
          <a:bodyPr/>
          <a:lstStyle/>
          <a:p>
            <a:r>
              <a:rPr lang="en-US" dirty="0" smtClean="0"/>
              <a:t>OECD Average, OECD Total</a:t>
            </a:r>
            <a:endParaRPr lang="en-US" dirty="0"/>
          </a:p>
        </p:txBody>
      </p:sp>
      <p:pic>
        <p:nvPicPr>
          <p:cNvPr id="68614"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3358" y="3912598"/>
            <a:ext cx="8784976" cy="345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8615"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741" y="2760757"/>
            <a:ext cx="9024689" cy="114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64911756"/>
      </p:ext>
    </p:extLst>
  </p:cSld>
  <p:clrMapOvr>
    <a:masterClrMapping/>
  </p:clrMapOvr>
  <mc:AlternateContent xmlns:mc="http://schemas.openxmlformats.org/markup-compatibility/2006">
    <mc:Choice xmlns="" xmlns:p14="http://schemas.microsoft.com/office/powerpoint/2010/main" Requires="p14">
      <p:transition spd="slow" p14:dur="2000" advTm="14130"/>
    </mc:Choice>
    <mc:Fallback>
      <p:transition spd="slow" advTm="1413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1412776"/>
            <a:ext cx="5905500" cy="2552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08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4221088"/>
            <a:ext cx="3152775" cy="1876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090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4726" y="2386391"/>
            <a:ext cx="3190875"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0901"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609778" y="4267758"/>
            <a:ext cx="3238500" cy="1724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943986666"/>
      </p:ext>
    </p:extLst>
  </p:cSld>
  <p:clrMapOvr>
    <a:masterClrMapping/>
  </p:clrMapOvr>
  <mc:AlternateContent xmlns:mc="http://schemas.openxmlformats.org/markup-compatibility/2006">
    <mc:Choice xmlns="" xmlns:p14="http://schemas.microsoft.com/office/powerpoint/2010/main" Requires="p14">
      <p:transition spd="slow" p14:dur="2000" advTm="213128"/>
    </mc:Choice>
    <mc:Fallback>
      <p:transition spd="slow" advTm="213128"/>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13598" x="701675" y="2797175"/>
          <p14:tracePt t="13816" x="708025" y="2797175"/>
          <p14:tracePt t="13832" x="715963" y="2797175"/>
          <p14:tracePt t="13840" x="723900" y="2797175"/>
          <p14:tracePt t="13848" x="731838" y="2797175"/>
          <p14:tracePt t="13856" x="746125" y="2797175"/>
          <p14:tracePt t="13867" x="754063" y="2797175"/>
          <p14:tracePt t="13884" x="769938" y="2789238"/>
          <p14:tracePt t="13901" x="777875" y="2789238"/>
          <p14:tracePt t="13917" x="784225" y="2789238"/>
          <p14:tracePt t="13934" x="792163" y="2781300"/>
          <p14:tracePt t="13951" x="800100" y="2781300"/>
          <p14:tracePt t="13967" x="822325" y="2781300"/>
          <p14:tracePt t="13984" x="838200" y="2781300"/>
          <p14:tracePt t="14001" x="846138" y="2781300"/>
          <p14:tracePt t="14018" x="854075" y="2781300"/>
          <p14:tracePt t="14034" x="868363" y="2781300"/>
          <p14:tracePt t="14051" x="884238" y="2781300"/>
          <p14:tracePt t="14068" x="898525" y="2781300"/>
          <p14:tracePt t="14084" x="922338" y="2781300"/>
          <p14:tracePt t="14101" x="936625" y="2781300"/>
          <p14:tracePt t="14117" x="952500" y="2773363"/>
          <p14:tracePt t="14134" x="960438" y="2773363"/>
          <p14:tracePt t="14151" x="968375" y="2773363"/>
          <p14:tracePt t="14167" x="974725" y="2773363"/>
          <p14:tracePt t="14167" x="982663" y="2773363"/>
          <p14:tracePt t="14184" x="998538" y="2773363"/>
          <p14:tracePt t="14201" x="1006475" y="2773363"/>
          <p14:tracePt t="14217" x="1036638" y="2765425"/>
          <p14:tracePt t="14234" x="1058863" y="2765425"/>
          <p14:tracePt t="14251" x="1066800" y="2765425"/>
          <p14:tracePt t="14267" x="1082675" y="2765425"/>
          <p14:tracePt t="14284" x="1096963" y="2765425"/>
          <p14:tracePt t="14301" x="1120775" y="2765425"/>
          <p14:tracePt t="14317" x="1135063" y="2759075"/>
          <p14:tracePt t="14334" x="1158875" y="2759075"/>
          <p14:tracePt t="14351" x="1181100" y="2759075"/>
          <p14:tracePt t="14384" x="1189038" y="2759075"/>
          <p14:tracePt t="14384" x="1196975" y="2759075"/>
          <p14:tracePt t="14401" x="1203325" y="2759075"/>
          <p14:tracePt t="14417" x="1211263" y="2759075"/>
          <p14:tracePt t="14434" x="1219200" y="2759075"/>
          <p14:tracePt t="14451" x="1227138" y="2759075"/>
          <p14:tracePt t="14467" x="1235075" y="2751138"/>
          <p14:tracePt t="14484" x="1241425" y="2751138"/>
          <p14:tracePt t="14501" x="1257300" y="2751138"/>
          <p14:tracePt t="14517" x="1265238" y="2751138"/>
          <p14:tracePt t="14534" x="1273175" y="2751138"/>
          <p14:tracePt t="14568" x="1279525" y="2751138"/>
          <p14:tracePt t="14616" x="1287463" y="2751138"/>
          <p14:tracePt t="14640" x="1295400" y="2751138"/>
          <p14:tracePt t="14649" x="1303338" y="2751138"/>
          <p14:tracePt t="14680" x="1311275" y="2751138"/>
          <p14:tracePt t="14696" x="1317625" y="2751138"/>
          <p14:tracePt t="14704" x="1325563" y="2751138"/>
          <p14:tracePt t="14712" x="1333500" y="2751138"/>
          <p14:tracePt t="14718" x="1341438" y="2751138"/>
          <p14:tracePt t="14734" x="1363663" y="2751138"/>
          <p14:tracePt t="14750" x="1379538" y="2751138"/>
          <p14:tracePt t="14767" x="1409700" y="2743200"/>
          <p14:tracePt t="14767" x="1417638" y="2743200"/>
          <p14:tracePt t="14784" x="1439863" y="2743200"/>
          <p14:tracePt t="14801" x="1455738" y="2735263"/>
          <p14:tracePt t="14817" x="1470025" y="2735263"/>
          <p14:tracePt t="14834" x="1485900" y="2735263"/>
          <p14:tracePt t="14850" x="1508125" y="2735263"/>
          <p14:tracePt t="14867" x="1531938" y="2735263"/>
          <p14:tracePt t="14884" x="1546225" y="2735263"/>
          <p14:tracePt t="14901" x="1562100" y="2735263"/>
          <p14:tracePt t="14917" x="1570038" y="2735263"/>
          <p14:tracePt t="14934" x="1584325" y="2727325"/>
          <p14:tracePt t="14950" x="1600200" y="2727325"/>
          <p14:tracePt t="14968" x="1608138" y="2727325"/>
          <p14:tracePt t="15064" x="1608138" y="2720975"/>
          <p14:tracePt t="15631" x="0" y="0"/>
        </p14:tracePtLst>
        <p14:tracePtLst>
          <p14:tracePt t="18621" x="4732338" y="2697163"/>
          <p14:tracePt t="18776" x="4746625" y="2697163"/>
          <p14:tracePt t="18784" x="4754563" y="2697163"/>
          <p14:tracePt t="18792" x="4770438" y="2697163"/>
          <p14:tracePt t="18800" x="4778375" y="2697163"/>
          <p14:tracePt t="18800" x="4808538" y="2705100"/>
          <p14:tracePt t="18817" x="4846638" y="2705100"/>
          <p14:tracePt t="18833" x="4876800" y="2705100"/>
          <p14:tracePt t="18850" x="4899025" y="2697163"/>
          <p14:tracePt t="18867" x="4922838" y="2697163"/>
          <p14:tracePt t="18883" x="4937125" y="2697163"/>
          <p14:tracePt t="18900" x="4945063" y="2697163"/>
          <p14:tracePt t="18917" x="4953000" y="2697163"/>
          <p14:tracePt t="18933" x="4960938" y="2697163"/>
          <p14:tracePt t="18984" x="4968875" y="2697163"/>
          <p14:tracePt t="19032" x="4975225" y="2697163"/>
          <p14:tracePt t="19040" x="4983163" y="2697163"/>
          <p14:tracePt t="19056" x="4991100" y="2697163"/>
          <p14:tracePt t="19064" x="4999038" y="2697163"/>
          <p14:tracePt t="19072" x="5006975" y="2697163"/>
          <p14:tracePt t="19083" x="5013325" y="2697163"/>
          <p14:tracePt t="19100" x="5029200" y="2697163"/>
          <p14:tracePt t="19117" x="5067300" y="2697163"/>
          <p14:tracePt t="19133" x="5113338" y="2697163"/>
          <p14:tracePt t="19150" x="5159375" y="2697163"/>
          <p14:tracePt t="19167" x="5189538" y="2697163"/>
          <p14:tracePt t="19183" x="5265738" y="2697163"/>
          <p14:tracePt t="19200" x="5303838" y="2689225"/>
          <p14:tracePt t="19216" x="5318125" y="2689225"/>
          <p14:tracePt t="19233" x="5334000" y="2689225"/>
          <p14:tracePt t="19250" x="5341938" y="2689225"/>
          <p14:tracePt t="19267" x="5356225" y="2689225"/>
          <p14:tracePt t="19284" x="5380038" y="2689225"/>
          <p14:tracePt t="19300" x="5402263" y="2682875"/>
          <p14:tracePt t="19317" x="5432425" y="2682875"/>
          <p14:tracePt t="19333" x="5470525" y="2682875"/>
          <p14:tracePt t="19350" x="5516563" y="2682875"/>
          <p14:tracePt t="19366" x="5592763" y="2674938"/>
          <p14:tracePt t="19383" x="5654675" y="2674938"/>
          <p14:tracePt t="19424" x="5661025" y="2674938"/>
          <p14:tracePt t="19464" x="5668963" y="2674938"/>
          <p14:tracePt t="19496" x="5676900" y="2674938"/>
          <p14:tracePt t="19504" x="5676900" y="2667000"/>
          <p14:tracePt t="19656" x="5684838" y="2667000"/>
          <p14:tracePt t="19665" x="5692775" y="2667000"/>
          <p14:tracePt t="19666" x="5707063" y="2667000"/>
          <p14:tracePt t="19674" x="5730875" y="2667000"/>
          <p14:tracePt t="19683" x="5768975" y="2667000"/>
          <p14:tracePt t="19700" x="5807075" y="2667000"/>
          <p14:tracePt t="19716" x="5845175" y="2667000"/>
          <p14:tracePt t="19733" x="5867400" y="2667000"/>
          <p14:tracePt t="19750" x="5889625" y="2667000"/>
          <p14:tracePt t="19766" x="5913438" y="2667000"/>
          <p14:tracePt t="19783" x="5935663" y="2667000"/>
          <p14:tracePt t="19800" x="5943600" y="2667000"/>
          <p14:tracePt t="19976" x="5959475" y="2667000"/>
          <p14:tracePt t="19984" x="5965825" y="2667000"/>
          <p14:tracePt t="19992" x="5989638" y="2667000"/>
          <p14:tracePt t="20000" x="6003925" y="2667000"/>
          <p14:tracePt t="20006" x="6057900" y="2667000"/>
          <p14:tracePt t="20016" x="6118225" y="2667000"/>
          <p14:tracePt t="20033" x="6156325" y="2667000"/>
          <p14:tracePt t="20050" x="6180138" y="2667000"/>
          <p14:tracePt t="20066" x="6202363" y="2667000"/>
          <p14:tracePt t="20083" x="6218238" y="2667000"/>
          <p14:tracePt t="20100" x="6232525" y="2667000"/>
          <p14:tracePt t="20136" x="6240463" y="2667000"/>
          <p14:tracePt t="21593" x="6218238" y="2667000"/>
          <p14:tracePt t="21601" x="6210300" y="2667000"/>
          <p14:tracePt t="21609" x="6180138" y="2674938"/>
          <p14:tracePt t="21617" x="6118225" y="2682875"/>
          <p14:tracePt t="21634" x="6065838" y="2697163"/>
          <p14:tracePt t="21651" x="6011863" y="2713038"/>
          <p14:tracePt t="21667" x="5973763" y="2720975"/>
          <p14:tracePt t="21684" x="5913438" y="2735263"/>
          <p14:tracePt t="21701" x="5875338" y="2743200"/>
          <p14:tracePt t="21717" x="5807075" y="2759075"/>
          <p14:tracePt t="21734" x="5722938" y="2765425"/>
          <p14:tracePt t="21749" x="5661025" y="2781300"/>
          <p14:tracePt t="21766" x="5622925" y="2781300"/>
          <p14:tracePt t="21783" x="5592763" y="2789238"/>
          <p14:tracePt t="21799" x="5524500" y="2789238"/>
          <p14:tracePt t="21816" x="5448300" y="2789238"/>
          <p14:tracePt t="21833" x="5349875" y="2789238"/>
          <p14:tracePt t="21849" x="5249863" y="2797175"/>
          <p14:tracePt t="21866" x="5159375" y="2797175"/>
          <p14:tracePt t="21883" x="5075238" y="2797175"/>
          <p14:tracePt t="21899" x="4975225" y="2797175"/>
          <p14:tracePt t="21916" x="4899025" y="2797175"/>
          <p14:tracePt t="21933" x="4816475" y="2803525"/>
          <p14:tracePt t="21949" x="4724400" y="2803525"/>
          <p14:tracePt t="21966" x="4664075" y="2803525"/>
          <p14:tracePt t="21983" x="4618038" y="2803525"/>
          <p14:tracePt t="22000" x="4564063" y="2803525"/>
          <p14:tracePt t="22016" x="4525963" y="2803525"/>
          <p14:tracePt t="22033" x="4487863" y="2803525"/>
          <p14:tracePt t="22049" x="4457700" y="2803525"/>
          <p14:tracePt t="22066" x="4411663" y="2803525"/>
          <p14:tracePt t="22083" x="4365625" y="2797175"/>
          <p14:tracePt t="22099" x="4321175" y="2797175"/>
          <p14:tracePt t="22116" x="4297363" y="2797175"/>
          <p14:tracePt t="22133" x="4275138" y="2797175"/>
          <p14:tracePt t="22149" x="4259263" y="2797175"/>
          <p14:tracePt t="22166" x="4244975" y="2797175"/>
          <p14:tracePt t="22183" x="4221163" y="2797175"/>
          <p14:tracePt t="22183" x="4213225" y="2797175"/>
          <p14:tracePt t="22200" x="4206875" y="2797175"/>
          <p14:tracePt t="22216" x="4175125" y="2797175"/>
          <p14:tracePt t="22233" x="4137025" y="2797175"/>
          <p14:tracePt t="22249" x="4098925" y="2789238"/>
          <p14:tracePt t="22266" x="4068763" y="2789238"/>
          <p14:tracePt t="22283" x="4046538" y="2789238"/>
          <p14:tracePt t="22299" x="4038600" y="2789238"/>
          <p14:tracePt t="22316" x="4030663" y="2789238"/>
          <p14:tracePt t="22334" x="4016375" y="2789238"/>
          <p14:tracePt t="22369" x="4008438" y="2789238"/>
          <p14:tracePt t="22417" x="3992563" y="2789238"/>
          <p14:tracePt t="22441" x="3984625" y="2789238"/>
          <p14:tracePt t="22457" x="3978275" y="2781300"/>
          <p14:tracePt t="22465" x="3970338" y="2781300"/>
          <p14:tracePt t="22473" x="3962400" y="2781300"/>
          <p14:tracePt t="22497" x="3946525" y="2781300"/>
          <p14:tracePt t="22513" x="3946525" y="2773363"/>
          <p14:tracePt t="22521" x="3932238" y="2773363"/>
          <p14:tracePt t="22537" x="3932238" y="2765425"/>
          <p14:tracePt t="22537" x="3924300" y="2765425"/>
          <p14:tracePt t="22569" x="3908425" y="2765425"/>
          <p14:tracePt t="22601" x="3902075" y="2765425"/>
          <p14:tracePt t="22609" x="3902075" y="2759075"/>
          <p14:tracePt t="22625" x="3894138" y="2759075"/>
          <p14:tracePt t="22641" x="3886200" y="2759075"/>
          <p14:tracePt t="22673" x="3878263" y="2759075"/>
          <p14:tracePt t="22793" x="3863975" y="2759075"/>
          <p14:tracePt t="22825" x="3856038" y="2759075"/>
          <p14:tracePt t="22833" x="3848100" y="2759075"/>
          <p14:tracePt t="22841" x="3817938" y="2759075"/>
          <p14:tracePt t="22850" x="3802063" y="2759075"/>
          <p14:tracePt t="22867" x="3779838" y="2751138"/>
          <p14:tracePt t="22884" x="3771900" y="2751138"/>
          <p14:tracePt t="22900" x="3763963" y="2751138"/>
          <p14:tracePt t="22917" x="3756025" y="2751138"/>
          <p14:tracePt t="22934" x="3749675" y="2751138"/>
          <p14:tracePt t="22950" x="3749675" y="2743200"/>
          <p14:tracePt t="22985" x="3741738" y="2743200"/>
          <p14:tracePt t="22985" x="3741738" y="2735263"/>
          <p14:tracePt t="23000" x="3725863" y="2735263"/>
          <p14:tracePt t="23049" x="3717925" y="2727325"/>
          <p14:tracePt t="23058" x="3717925" y="2720975"/>
          <p14:tracePt t="23065" x="3711575" y="2720975"/>
          <p14:tracePt t="23067" x="3695700" y="2713038"/>
          <p14:tracePt t="23083" x="3687763" y="2713038"/>
          <p14:tracePt t="23100" x="3679825" y="2705100"/>
          <p14:tracePt t="23117" x="3673475" y="2697163"/>
          <p14:tracePt t="23153" x="3657600" y="2689225"/>
          <p14:tracePt t="23169" x="3657600" y="2682875"/>
          <p14:tracePt t="23193" x="3649663" y="2674938"/>
          <p14:tracePt t="23249" x="3635375" y="2674938"/>
          <p14:tracePt t="23257" x="3635375" y="2667000"/>
          <p14:tracePt t="23313" x="3627438" y="2667000"/>
          <p14:tracePt t="23394" x="3627438" y="2659063"/>
          <p14:tracePt t="23466" x="3611563" y="2651125"/>
          <p14:tracePt t="23490" x="3611563" y="2644775"/>
          <p14:tracePt t="23522" x="3611563" y="2636838"/>
          <p14:tracePt t="23538" x="3611563" y="2628900"/>
          <p14:tracePt t="23626" x="3611563" y="2620963"/>
          <p14:tracePt t="23706" x="3611563" y="2613025"/>
          <p14:tracePt t="23738" x="3611563" y="2606675"/>
          <p14:tracePt t="23786" x="3611563" y="2598738"/>
          <p14:tracePt t="23826" x="3611563" y="2590800"/>
          <p14:tracePt t="23954" x="3611563" y="2582863"/>
          <p14:tracePt t="23970" x="3611563" y="2574925"/>
          <p14:tracePt t="23994" x="3619500" y="2574925"/>
          <p14:tracePt t="24010" x="3619500" y="2568575"/>
          <p14:tracePt t="24042" x="3627438" y="2568575"/>
          <p14:tracePt t="24050" x="3627438" y="2560638"/>
          <p14:tracePt t="24074" x="3627438" y="2552700"/>
          <p14:tracePt t="24114" x="3635375" y="2552700"/>
          <p14:tracePt t="24394" x="3641725" y="2552700"/>
          <p14:tracePt t="24402" x="3641725" y="2560638"/>
          <p14:tracePt t="24405" x="3649663" y="2560638"/>
          <p14:tracePt t="24418" x="3649663" y="2568575"/>
          <p14:tracePt t="24434" x="3657600" y="2574925"/>
          <p14:tracePt t="24451" x="3679825" y="2590800"/>
          <p14:tracePt t="24468" x="3703638" y="2606675"/>
          <p14:tracePt t="24484" x="3717925" y="2620963"/>
          <p14:tracePt t="24501" x="3725863" y="2628900"/>
          <p14:tracePt t="24538" x="3725863" y="2636838"/>
          <p14:tracePt t="24546" x="3733800" y="2644775"/>
          <p14:tracePt t="24570" x="3733800" y="2651125"/>
          <p14:tracePt t="24586" x="3741738" y="2659063"/>
          <p14:tracePt t="24594" x="3741738" y="2667000"/>
          <p14:tracePt t="24610" x="3741738" y="2674938"/>
          <p14:tracePt t="24618" x="3749675" y="2682875"/>
          <p14:tracePt t="24634" x="3749675" y="2689225"/>
          <p14:tracePt t="24651" x="3749675" y="2697163"/>
          <p14:tracePt t="24668" x="3756025" y="2727325"/>
          <p14:tracePt t="24685" x="3763963" y="2759075"/>
          <p14:tracePt t="24701" x="3763963" y="2789238"/>
          <p14:tracePt t="24718" x="3763963" y="2803525"/>
          <p14:tracePt t="24735" x="3771900" y="2819400"/>
          <p14:tracePt t="24751" x="3771900" y="2835275"/>
          <p14:tracePt t="24768" x="3779838" y="2849563"/>
          <p14:tracePt t="24784" x="3779838" y="2873375"/>
          <p14:tracePt t="24801" x="3779838" y="2903538"/>
          <p14:tracePt t="24818" x="3779838" y="2925763"/>
          <p14:tracePt t="24834" x="3779838" y="2949575"/>
          <p14:tracePt t="24851" x="3779838" y="2963863"/>
          <p14:tracePt t="24868" x="3779838" y="2979738"/>
          <p14:tracePt t="24884" x="3779838" y="2994025"/>
          <p14:tracePt t="24901" x="3771900" y="3025775"/>
          <p14:tracePt t="24918" x="3763963" y="3063875"/>
          <p14:tracePt t="24934" x="3756025" y="3108325"/>
          <p14:tracePt t="24951" x="3749675" y="3132138"/>
          <p14:tracePt t="24968" x="3741738" y="3146425"/>
          <p14:tracePt t="24984" x="3733800" y="3178175"/>
          <p14:tracePt t="25001" x="3717925" y="3216275"/>
          <p14:tracePt t="25018" x="3703638" y="3254375"/>
          <p14:tracePt t="25034" x="3679825" y="3292475"/>
          <p14:tracePt t="25051" x="3665538" y="3322638"/>
          <p14:tracePt t="25068" x="3649663" y="3352800"/>
          <p14:tracePt t="25084" x="3641725" y="3375025"/>
          <p14:tracePt t="25101" x="3635375" y="3382963"/>
          <p14:tracePt t="25118" x="3627438" y="3406775"/>
          <p14:tracePt t="25134" x="3603625" y="3436938"/>
          <p14:tracePt t="25151" x="3573463" y="3482975"/>
          <p14:tracePt t="25168" x="3559175" y="3521075"/>
          <p14:tracePt t="25184" x="3535363" y="3565525"/>
          <p14:tracePt t="25201" x="3521075" y="3603625"/>
          <p14:tracePt t="25218" x="3505200" y="3619500"/>
          <p14:tracePt t="25234" x="3467100" y="3673475"/>
          <p14:tracePt t="25251" x="3406775" y="3749675"/>
          <p14:tracePt t="25268" x="3344863" y="3810000"/>
          <p14:tracePt t="25284" x="3298825" y="3848100"/>
          <p14:tracePt t="25386" x="3298825" y="3856038"/>
          <p14:tracePt t="26282" x="3306763" y="3856038"/>
          <p14:tracePt t="26898" x="3314700" y="3856038"/>
          <p14:tracePt t="26962" x="3314700" y="3848100"/>
          <p14:tracePt t="28777" x="3322638" y="3848100"/>
          <p14:tracePt t="28809" x="3322638" y="3840163"/>
          <p14:tracePt t="28873" x="3330575" y="3840163"/>
          <p14:tracePt t="28961" x="3336925" y="3840163"/>
          <p14:tracePt t="29065" x="3344863" y="3840163"/>
          <p14:tracePt t="29097" x="3360738" y="3840163"/>
          <p14:tracePt t="29105" x="3360738" y="3832225"/>
          <p14:tracePt t="29113" x="3368675" y="3832225"/>
          <p14:tracePt t="29121" x="3375025" y="3825875"/>
          <p14:tracePt t="29134" x="3390900" y="3817938"/>
          <p14:tracePt t="29150" x="3406775" y="3810000"/>
          <p14:tracePt t="29167" x="3413125" y="3802063"/>
          <p14:tracePt t="29184" x="3421063" y="3802063"/>
          <p14:tracePt t="29200" x="3436938" y="3794125"/>
          <p14:tracePt t="29217" x="3451225" y="3787775"/>
          <p14:tracePt t="29234" x="3459163" y="3779838"/>
          <p14:tracePt t="29250" x="3467100" y="3771900"/>
          <p14:tracePt t="29267" x="3475038" y="3763963"/>
          <p14:tracePt t="29284" x="3489325" y="3749675"/>
          <p14:tracePt t="29301" x="3513138" y="3717925"/>
          <p14:tracePt t="29317" x="3527425" y="3695700"/>
          <p14:tracePt t="29334" x="3551238" y="3673475"/>
          <p14:tracePt t="29350" x="3565525" y="3649663"/>
          <p14:tracePt t="29367" x="3589338" y="3635375"/>
          <p14:tracePt t="29384" x="3597275" y="3619500"/>
          <p14:tracePt t="29400" x="3611563" y="3597275"/>
          <p14:tracePt t="29417" x="3619500" y="3581400"/>
          <p14:tracePt t="29434" x="3627438" y="3573463"/>
          <p14:tracePt t="29450" x="3641725" y="3559175"/>
          <p14:tracePt t="29467" x="3649663" y="3527425"/>
          <p14:tracePt t="29484" x="3673475" y="3482975"/>
          <p14:tracePt t="29500" x="3687763" y="3444875"/>
          <p14:tracePt t="29517" x="3695700" y="3398838"/>
          <p14:tracePt t="29534" x="3711575" y="3360738"/>
          <p14:tracePt t="29551" x="3717925" y="3322638"/>
          <p14:tracePt t="29567" x="3725863" y="3306763"/>
          <p14:tracePt t="29584" x="3733800" y="3276600"/>
          <p14:tracePt t="29600" x="3741738" y="3238500"/>
          <p14:tracePt t="29600" x="3749675" y="3222625"/>
          <p14:tracePt t="29617" x="3763963" y="3170238"/>
          <p14:tracePt t="29634" x="3763963" y="3132138"/>
          <p14:tracePt t="29650" x="3771900" y="3094038"/>
          <p14:tracePt t="29667" x="3771900" y="3070225"/>
          <p14:tracePt t="29684" x="3771900" y="3048000"/>
          <p14:tracePt t="29700" x="3771900" y="3040063"/>
          <p14:tracePt t="29717" x="3771900" y="3009900"/>
          <p14:tracePt t="29734" x="3771900" y="2994025"/>
          <p14:tracePt t="29750" x="3771900" y="2963863"/>
          <p14:tracePt t="29767" x="3771900" y="2941638"/>
          <p14:tracePt t="29784" x="3763963" y="2917825"/>
          <p14:tracePt t="29800" x="3763963" y="2911475"/>
          <p14:tracePt t="29817" x="3756025" y="2879725"/>
          <p14:tracePt t="29834" x="3741738" y="2857500"/>
          <p14:tracePt t="29850" x="3733800" y="2835275"/>
          <p14:tracePt t="29867" x="3725863" y="2803525"/>
          <p14:tracePt t="29884" x="3711575" y="2781300"/>
          <p14:tracePt t="29900" x="3703638" y="2751138"/>
          <p14:tracePt t="29917" x="3687763" y="2735263"/>
          <p14:tracePt t="29934" x="3687763" y="2720975"/>
          <p14:tracePt t="29950" x="3679825" y="2705100"/>
          <p14:tracePt t="29967" x="3673475" y="2697163"/>
          <p14:tracePt t="29984" x="3665538" y="2682875"/>
          <p14:tracePt t="30000" x="3657600" y="2674938"/>
          <p14:tracePt t="30017" x="3657600" y="2659063"/>
          <p14:tracePt t="30034" x="3641725" y="2651125"/>
          <p14:tracePt t="30073" x="3641725" y="2644775"/>
          <p14:tracePt t="30081" x="3635375" y="2644775"/>
          <p14:tracePt t="30081" x="3627438" y="2636838"/>
          <p14:tracePt t="30113" x="3619500" y="2620963"/>
          <p14:tracePt t="30137" x="3611563" y="2620963"/>
          <p14:tracePt t="30145" x="3603625" y="2613025"/>
          <p14:tracePt t="30161" x="3597275" y="2613025"/>
          <p14:tracePt t="30169" x="3597275" y="2598738"/>
          <p14:tracePt t="30185" x="3589338" y="2598738"/>
          <p14:tracePt t="30193" x="3581400" y="2598738"/>
          <p14:tracePt t="30208" x="3581400" y="2590800"/>
          <p14:tracePt t="30217" x="3573463" y="2590800"/>
          <p14:tracePt t="30233" x="3559175" y="2590800"/>
          <p14:tracePt t="30250" x="3551238" y="2582863"/>
          <p14:tracePt t="30267" x="3535363" y="2574925"/>
          <p14:tracePt t="30283" x="3535363" y="2568575"/>
          <p14:tracePt t="30300" x="3527425" y="2568575"/>
          <p14:tracePt t="30317" x="3521075" y="2560638"/>
          <p14:tracePt t="30334" x="3513138" y="2560638"/>
          <p14:tracePt t="30369" x="3505200" y="2552700"/>
          <p14:tracePt t="30377" x="3505200" y="2544763"/>
          <p14:tracePt t="30386" x="3497263" y="2544763"/>
          <p14:tracePt t="30400" x="3489325" y="2544763"/>
          <p14:tracePt t="30417" x="3489325" y="2536825"/>
          <p14:tracePt t="30434" x="3482975" y="2536825"/>
          <p14:tracePt t="30450" x="3482975" y="2530475"/>
          <p14:tracePt t="30467" x="3467100" y="2530475"/>
          <p14:tracePt t="30521" x="3459163" y="2522538"/>
          <p14:tracePt t="30545" x="3459163" y="2514600"/>
          <p14:tracePt t="30569" x="3451225" y="2514600"/>
          <p14:tracePt t="32529" x="3444875" y="2514600"/>
          <p14:tracePt t="34265" x="3459163" y="2514600"/>
          <p14:tracePt t="34281" x="3467100" y="2514600"/>
          <p14:tracePt t="34297" x="3482975" y="2514600"/>
          <p14:tracePt t="34307" x="3489325" y="2514600"/>
          <p14:tracePt t="34313" x="3505200" y="2514600"/>
          <p14:tracePt t="34318" x="3521075" y="2522538"/>
          <p14:tracePt t="34353" x="3527425" y="2522538"/>
          <p14:tracePt t="34361" x="3527425" y="2530475"/>
          <p14:tracePt t="34369" x="3543300" y="2530475"/>
          <p14:tracePt t="34383" x="3551238" y="2536825"/>
          <p14:tracePt t="34399" x="3565525" y="2544763"/>
          <p14:tracePt t="34416" x="3581400" y="2552700"/>
          <p14:tracePt t="34433" x="3589338" y="2552700"/>
          <p14:tracePt t="34449" x="3597275" y="2560638"/>
          <p14:tracePt t="34466" x="3597275" y="2568575"/>
          <p14:tracePt t="34483" x="3603625" y="2568575"/>
          <p14:tracePt t="34569" x="3603625" y="2574925"/>
          <p14:tracePt t="34721" x="3603625" y="2582863"/>
          <p14:tracePt t="34769" x="3597275" y="2582863"/>
          <p14:tracePt t="34777" x="3597275" y="2590800"/>
          <p14:tracePt t="34801" x="3597275" y="2598738"/>
          <p14:tracePt t="34809" x="3589338" y="2598738"/>
          <p14:tracePt t="34817" x="3581400" y="2598738"/>
          <p14:tracePt t="34849" x="3581400" y="2606675"/>
          <p14:tracePt t="34897" x="3573463" y="2606675"/>
          <p14:tracePt t="34945" x="3565525" y="2606675"/>
          <p14:tracePt t="34952" x="3565525" y="2613025"/>
          <p14:tracePt t="34993" x="3559175" y="2613025"/>
          <p14:tracePt t="35017" x="3551238" y="2620963"/>
          <p14:tracePt t="35025" x="3551238" y="2628900"/>
          <p14:tracePt t="35049" x="3551238" y="2636838"/>
          <p14:tracePt t="35057" x="3543300" y="2636838"/>
          <p14:tracePt t="35065" x="3543300" y="2644775"/>
          <p14:tracePt t="35071" x="3535363" y="2651125"/>
          <p14:tracePt t="35121" x="3535363" y="2659063"/>
          <p14:tracePt t="35185" x="3527425" y="2659063"/>
          <p14:tracePt t="43457" x="3535363" y="2659063"/>
          <p14:tracePt t="43593" x="3543300" y="2659063"/>
          <p14:tracePt t="43605" x="3543300" y="2667000"/>
          <p14:tracePt t="43617" x="3543300" y="2674938"/>
          <p14:tracePt t="43617" x="3551238" y="2674938"/>
          <p14:tracePt t="43631" x="3551238" y="2682875"/>
          <p14:tracePt t="43648" x="3551238" y="2689225"/>
          <p14:tracePt t="43713" x="3551238" y="2697163"/>
          <p14:tracePt t="43769" x="3551238" y="2705100"/>
          <p14:tracePt t="43801" x="3551238" y="2713038"/>
          <p14:tracePt t="43809" x="3551238" y="2720975"/>
          <p14:tracePt t="43825" x="3551238" y="2727325"/>
          <p14:tracePt t="43849" x="3543300" y="2727325"/>
          <p14:tracePt t="43865" x="3543300" y="2735263"/>
          <p14:tracePt t="43889" x="3543300" y="2743200"/>
          <p14:tracePt t="43897" x="3535363" y="2751138"/>
          <p14:tracePt t="43905" x="3527425" y="2765425"/>
          <p14:tracePt t="43915" x="3505200" y="2781300"/>
          <p14:tracePt t="43931" x="3489325" y="2803525"/>
          <p14:tracePt t="43948" x="3482975" y="2803525"/>
          <p14:tracePt t="43993" x="3482975" y="2811463"/>
          <p14:tracePt t="44009" x="3475038" y="2811463"/>
          <p14:tracePt t="44097" x="3459163" y="2811463"/>
          <p14:tracePt t="48088" x="3451225" y="2811463"/>
          <p14:tracePt t="48120" x="3444875" y="2819400"/>
          <p14:tracePt t="48144" x="3436938" y="2819400"/>
          <p14:tracePt t="48176" x="3429000" y="2819400"/>
          <p14:tracePt t="48192" x="3421063" y="2819400"/>
          <p14:tracePt t="48200" x="3413125" y="2819400"/>
          <p14:tracePt t="48216" x="3406775" y="2819400"/>
          <p14:tracePt t="48224" x="3398838" y="2819400"/>
          <p14:tracePt t="48240" x="3390900" y="2827338"/>
          <p14:tracePt t="48247" x="3382963" y="2827338"/>
          <p14:tracePt t="48264" x="3344863" y="2827338"/>
          <p14:tracePt t="48281" x="3330575" y="2827338"/>
          <p14:tracePt t="48297" x="3314700" y="2827338"/>
          <p14:tracePt t="48314" x="3306763" y="2827338"/>
          <p14:tracePt t="48331" x="3298825" y="2827338"/>
          <p14:tracePt t="48347" x="3284538" y="2835275"/>
          <p14:tracePt t="48364" x="3268663" y="2835275"/>
          <p14:tracePt t="48381" x="3260725" y="2835275"/>
          <p14:tracePt t="48397" x="3254375" y="2835275"/>
          <p14:tracePt t="48414" x="3246438" y="2835275"/>
          <p14:tracePt t="48431" x="3238500" y="2835275"/>
          <p14:tracePt t="48447" x="3230563" y="2835275"/>
          <p14:tracePt t="48464" x="3216275" y="2835275"/>
          <p14:tracePt t="48480" x="3200400" y="2835275"/>
          <p14:tracePt t="48497" x="3192463" y="2835275"/>
          <p14:tracePt t="48544" x="3184525" y="2835275"/>
          <p14:tracePt t="48632" x="3178175" y="2835275"/>
          <p14:tracePt t="49176" x="3184525" y="2835275"/>
          <p14:tracePt t="49280" x="3184525" y="2827338"/>
          <p14:tracePt t="49304" x="3192463" y="2827338"/>
          <p14:tracePt t="52328" x="3200400" y="2827338"/>
          <p14:tracePt t="52504" x="3208338" y="2827338"/>
          <p14:tracePt t="52672" x="3216275" y="2827338"/>
          <p14:tracePt t="52688" x="3222625" y="2827338"/>
          <p14:tracePt t="52712" x="3230563" y="2827338"/>
          <p14:tracePt t="52721" x="3238500" y="2827338"/>
          <p14:tracePt t="52760" x="3246438" y="2827338"/>
          <p14:tracePt t="52776" x="3246438" y="2835275"/>
          <p14:tracePt t="52779" x="3254375" y="2835275"/>
          <p14:tracePt t="52816" x="3260725" y="2835275"/>
          <p14:tracePt t="52864" x="3260725" y="2841625"/>
          <p14:tracePt t="52952" x="3260725" y="2849563"/>
          <p14:tracePt t="53000" x="3260725" y="2857500"/>
          <p14:tracePt t="53024" x="3260725" y="2865438"/>
          <p14:tracePt t="53032" x="3260725" y="2887663"/>
          <p14:tracePt t="53040" x="3260725" y="2903538"/>
          <p14:tracePt t="53046" x="3268663" y="2925763"/>
          <p14:tracePt t="53063" x="3268663" y="2941638"/>
          <p14:tracePt t="53063" x="3268663" y="2949575"/>
          <p14:tracePt t="53104" x="3268663" y="2955925"/>
          <p14:tracePt t="53152" x="3268663" y="2963863"/>
          <p14:tracePt t="53232" x="3268663" y="2971800"/>
          <p14:tracePt t="53264" x="3268663" y="2979738"/>
          <p14:tracePt t="53280" x="3268663" y="2987675"/>
          <p14:tracePt t="53368" x="3268663" y="2994025"/>
          <p14:tracePt t="53392" x="3268663" y="3001963"/>
          <p14:tracePt t="53448" x="3260725" y="3001963"/>
          <p14:tracePt t="53472" x="3260725" y="3009900"/>
          <p14:tracePt t="68464" x="3260725" y="3017838"/>
          <p14:tracePt t="68504" x="3268663" y="3025775"/>
          <p14:tracePt t="68560" x="3268663" y="3032125"/>
          <p14:tracePt t="68576" x="3268663" y="3040063"/>
          <p14:tracePt t="68584" x="3268663" y="3048000"/>
          <p14:tracePt t="68608" x="3268663" y="3055938"/>
          <p14:tracePt t="68728" x="3268663" y="3063875"/>
          <p14:tracePt t="68752" x="3268663" y="3070225"/>
          <p14:tracePt t="68824" x="3268663" y="3078163"/>
          <p14:tracePt t="68832" x="3268663" y="3086100"/>
          <p14:tracePt t="68836" x="3268663" y="3094038"/>
          <p14:tracePt t="68845" x="3268663" y="3101975"/>
          <p14:tracePt t="68862" x="3268663" y="3116263"/>
          <p14:tracePt t="68912" x="3268663" y="3124200"/>
          <p14:tracePt t="68920" x="3268663" y="3132138"/>
          <p14:tracePt t="68928" x="3268663" y="3140075"/>
          <p14:tracePt t="68929" x="3268663" y="3146425"/>
          <p14:tracePt t="68945" x="3268663" y="3154363"/>
          <p14:tracePt t="68992" x="3260725" y="3162300"/>
          <p14:tracePt t="73617" x="3254375" y="3162300"/>
          <p14:tracePt t="73625" x="3246438" y="3178175"/>
          <p14:tracePt t="73636" x="3238500" y="3178175"/>
          <p14:tracePt t="73636" x="3222625" y="3184525"/>
          <p14:tracePt t="73645" x="3200400" y="3200400"/>
          <p14:tracePt t="73662" x="3162300" y="3216275"/>
          <p14:tracePt t="73678" x="3132138" y="3222625"/>
          <p14:tracePt t="73695" x="3086100" y="3238500"/>
          <p14:tracePt t="73712" x="3063875" y="3254375"/>
          <p14:tracePt t="73728" x="3032125" y="3254375"/>
          <p14:tracePt t="73745" x="2987675" y="3260725"/>
          <p14:tracePt t="73762" x="2955925" y="3268663"/>
          <p14:tracePt t="73778" x="2917825" y="3268663"/>
          <p14:tracePt t="73795" x="2887663" y="3268663"/>
          <p14:tracePt t="73812" x="2865438" y="3268663"/>
          <p14:tracePt t="73828" x="2841625" y="3276600"/>
          <p14:tracePt t="73845" x="2819400" y="3276600"/>
          <p14:tracePt t="73862" x="2797175" y="3276600"/>
          <p14:tracePt t="73878" x="2781300" y="3276600"/>
          <p14:tracePt t="73895" x="2765425" y="3276600"/>
          <p14:tracePt t="73912" x="2743200" y="3276600"/>
          <p14:tracePt t="73928" x="2705100" y="3268663"/>
          <p14:tracePt t="73945" x="2651125" y="3260725"/>
          <p14:tracePt t="73962" x="2598738" y="3260725"/>
          <p14:tracePt t="73978" x="2536825" y="3260725"/>
          <p14:tracePt t="73995" x="2492375" y="3260725"/>
          <p14:tracePt t="74012" x="2446338" y="3260725"/>
          <p14:tracePt t="74029" x="2416175" y="3260725"/>
          <p14:tracePt t="74045" x="2384425" y="3260725"/>
          <p14:tracePt t="74062" x="2346325" y="3260725"/>
          <p14:tracePt t="74079" x="2301875" y="3260725"/>
          <p14:tracePt t="74095" x="2247900" y="3260725"/>
          <p14:tracePt t="74112" x="2217738" y="3260725"/>
          <p14:tracePt t="74128" x="2187575" y="3260725"/>
          <p14:tracePt t="74145" x="2179638" y="3260725"/>
          <p14:tracePt t="74162" x="2163763" y="3260725"/>
          <p14:tracePt t="74178" x="2133600" y="3260725"/>
          <p14:tracePt t="74195" x="2111375" y="3260725"/>
          <p14:tracePt t="74212" x="2073275" y="3260725"/>
          <p14:tracePt t="74229" x="2049463" y="3260725"/>
          <p14:tracePt t="74245" x="2019300" y="3260725"/>
          <p14:tracePt t="74262" x="2003425" y="3260725"/>
          <p14:tracePt t="74278" x="1981200" y="3254375"/>
          <p14:tracePt t="74295" x="1973263" y="3254375"/>
          <p14:tracePt t="74312" x="1965325" y="3254375"/>
          <p14:tracePt t="74312" x="1958975" y="3254375"/>
          <p14:tracePt t="74329" x="1943100" y="3254375"/>
          <p14:tracePt t="74345" x="1927225" y="3238500"/>
          <p14:tracePt t="74362" x="1912938" y="3238500"/>
          <p14:tracePt t="74378" x="1905000" y="3238500"/>
          <p14:tracePt t="74395" x="1897063" y="3238500"/>
          <p14:tracePt t="74433" x="1889125" y="3238500"/>
          <p14:tracePt t="74449" x="1882775" y="3230563"/>
          <p14:tracePt t="74465" x="1874838" y="3230563"/>
          <p14:tracePt t="74481" x="1866900" y="3222625"/>
          <p14:tracePt t="74505" x="1858963" y="3222625"/>
          <p14:tracePt t="74513" x="1851025" y="3222625"/>
          <p14:tracePt t="74537" x="1844675" y="3222625"/>
          <p14:tracePt t="74553" x="1844675" y="3216275"/>
          <p14:tracePt t="74569" x="1836738" y="3216275"/>
          <p14:tracePt t="74577" x="1828800" y="3216275"/>
          <p14:tracePt t="74579" x="1820863" y="3208338"/>
          <p14:tracePt t="74595" x="1812925" y="3208338"/>
          <p14:tracePt t="74641" x="1806575" y="3208338"/>
          <p14:tracePt t="74657" x="1798638" y="3208338"/>
          <p14:tracePt t="74673" x="1790700" y="3208338"/>
          <p14:tracePt t="74689" x="1782763" y="3200400"/>
          <p14:tracePt t="74729" x="1774825" y="3200400"/>
          <p14:tracePt t="75418" x="1782763" y="3200400"/>
          <p14:tracePt t="75426" x="1790700" y="3200400"/>
          <p14:tracePt t="75450" x="1798638" y="3200400"/>
          <p14:tracePt t="75459" x="1806575" y="3200400"/>
          <p14:tracePt t="75466" x="1806575" y="3192463"/>
          <p14:tracePt t="75479" x="1812925" y="3192463"/>
          <p14:tracePt t="75498" x="1820863" y="3184525"/>
          <p14:tracePt t="75512" x="1828800" y="3184525"/>
          <p14:tracePt t="75513" x="1836738" y="3184525"/>
          <p14:tracePt t="75529" x="1851025" y="3184525"/>
          <p14:tracePt t="75546" x="1858963" y="3184525"/>
          <p14:tracePt t="75562" x="1874838" y="3184525"/>
          <p14:tracePt t="75579" x="1882775" y="3184525"/>
          <p14:tracePt t="75596" x="1905000" y="3184525"/>
          <p14:tracePt t="75612" x="1927225" y="3184525"/>
          <p14:tracePt t="75629" x="1951038" y="3184525"/>
          <p14:tracePt t="75646" x="1973263" y="3184525"/>
          <p14:tracePt t="75663" x="1997075" y="3192463"/>
          <p14:tracePt t="75679" x="2003425" y="3192463"/>
          <p14:tracePt t="75696" x="2019300" y="3200400"/>
          <p14:tracePt t="75713" x="2035175" y="3200400"/>
          <p14:tracePt t="75729" x="2057400" y="3200400"/>
          <p14:tracePt t="75746" x="2065338" y="3200400"/>
          <p14:tracePt t="75762" x="2087563" y="3200400"/>
          <p14:tracePt t="75779" x="2111375" y="3200400"/>
          <p14:tracePt t="75796" x="2117725" y="3200400"/>
          <p14:tracePt t="75813" x="2133600" y="3208338"/>
          <p14:tracePt t="75829" x="2149475" y="3208338"/>
          <p14:tracePt t="75846" x="2163763" y="3208338"/>
          <p14:tracePt t="75862" x="2179638" y="3208338"/>
          <p14:tracePt t="75879" x="2187575" y="3208338"/>
          <p14:tracePt t="75896" x="2193925" y="3208338"/>
          <p14:tracePt t="75912" x="2201863" y="3208338"/>
          <p14:tracePt t="75929" x="2225675" y="3208338"/>
          <p14:tracePt t="75946" x="2239963" y="3208338"/>
          <p14:tracePt t="75962" x="2255838" y="3208338"/>
          <p14:tracePt t="75979" x="2263775" y="3208338"/>
          <p14:tracePt t="75996" x="2278063" y="3208338"/>
          <p14:tracePt t="76013" x="2301875" y="3216275"/>
          <p14:tracePt t="76029" x="2316163" y="3216275"/>
          <p14:tracePt t="76046" x="2324100" y="3216275"/>
          <p14:tracePt t="76062" x="2332038" y="3216275"/>
          <p14:tracePt t="76114" x="2339975" y="3216275"/>
          <p14:tracePt t="76122" x="2346325" y="3216275"/>
          <p14:tracePt t="76130" x="2354263" y="3222625"/>
          <p14:tracePt t="76210" x="2362200" y="3222625"/>
          <p14:tracePt t="76354" x="2370138" y="3222625"/>
          <p14:tracePt t="76362" x="2378075" y="3222625"/>
          <p14:tracePt t="76370" x="2384425" y="3222625"/>
          <p14:tracePt t="76370" x="2400300" y="3222625"/>
          <p14:tracePt t="76379" x="2408238" y="3222625"/>
          <p14:tracePt t="76396" x="2422525" y="3222625"/>
          <p14:tracePt t="76412" x="2438400" y="3222625"/>
          <p14:tracePt t="76429" x="2454275" y="3222625"/>
          <p14:tracePt t="76446" x="2476500" y="3222625"/>
          <p14:tracePt t="76463" x="2492375" y="3222625"/>
          <p14:tracePt t="76479" x="2506663" y="3222625"/>
          <p14:tracePt t="76496" x="2530475" y="3222625"/>
          <p14:tracePt t="76512" x="2560638" y="3222625"/>
          <p14:tracePt t="76529" x="2598738" y="3222625"/>
          <p14:tracePt t="76546" x="2606675" y="3222625"/>
          <p14:tracePt t="76562" x="2613025" y="3222625"/>
          <p14:tracePt t="76579" x="2620963" y="3222625"/>
          <p14:tracePt t="76596" x="2628900" y="3222625"/>
          <p14:tracePt t="76612" x="2636838" y="3222625"/>
          <p14:tracePt t="76629" x="2644775" y="3222625"/>
          <p14:tracePt t="76646" x="2651125" y="3222625"/>
          <p14:tracePt t="76690" x="2659063" y="3222625"/>
          <p14:tracePt t="77322" x="2651125" y="3222625"/>
          <p14:tracePt t="77596" x="2659063" y="3222625"/>
          <p14:tracePt t="77610" x="2667000" y="3222625"/>
          <p14:tracePt t="77626" x="2674938" y="3222625"/>
          <p14:tracePt t="77636" x="2682875" y="3222625"/>
          <p14:tracePt t="77636" x="2682875" y="3230563"/>
          <p14:tracePt t="77645" x="2713038" y="3238500"/>
          <p14:tracePt t="77662" x="2727325" y="3238500"/>
          <p14:tracePt t="77679" x="2773363" y="3254375"/>
          <p14:tracePt t="77695" x="2797175" y="3260725"/>
          <p14:tracePt t="77712" x="2803525" y="3260725"/>
          <p14:tracePt t="77729" x="2827338" y="3260725"/>
          <p14:tracePt t="77746" x="2841625" y="3268663"/>
          <p14:tracePt t="77762" x="2873375" y="3276600"/>
          <p14:tracePt t="77779" x="2887663" y="3276600"/>
          <p14:tracePt t="77795" x="2903538" y="3276600"/>
          <p14:tracePt t="77812" x="2925763" y="3284538"/>
          <p14:tracePt t="77829" x="2941638" y="3284538"/>
          <p14:tracePt t="77846" x="2963863" y="3284538"/>
          <p14:tracePt t="77862" x="2979738" y="3284538"/>
          <p14:tracePt t="77879" x="2987675" y="3284538"/>
          <p14:tracePt t="77895" x="3001963" y="3284538"/>
          <p14:tracePt t="77912" x="3025775" y="3284538"/>
          <p14:tracePt t="77929" x="3040063" y="3284538"/>
          <p14:tracePt t="77945" x="3055938" y="3284538"/>
          <p14:tracePt t="77962" x="3063875" y="3284538"/>
          <p14:tracePt t="77979" x="3070225" y="3284538"/>
          <p14:tracePt t="77995" x="3078163" y="3284538"/>
          <p14:tracePt t="78012" x="3086100" y="3284538"/>
          <p14:tracePt t="78029" x="3101975" y="3284538"/>
          <p14:tracePt t="78045" x="3116263" y="3284538"/>
          <p14:tracePt t="78062" x="3132138" y="3276600"/>
          <p14:tracePt t="78079" x="3154363" y="3268663"/>
          <p14:tracePt t="78095" x="3170238" y="3268663"/>
          <p14:tracePt t="78112" x="3178175" y="3268663"/>
          <p14:tracePt t="78129" x="3200400" y="3254375"/>
          <p14:tracePt t="78234" x="3208338" y="3254375"/>
          <p14:tracePt t="82978" x="0" y="0"/>
        </p14:tracePtLst>
        <p14:tracePtLst>
          <p14:tracePt t="99637" x="2651125" y="3406775"/>
          <p14:tracePt t="99758" x="0" y="0"/>
        </p14:tracePtLst>
        <p14:tracePtLst>
          <p14:tracePt t="100641" x="2819400" y="3382963"/>
          <p14:tracePt t="100809" x="0" y="0"/>
        </p14:tracePtLst>
        <p14:tracePtLst>
          <p14:tracePt t="101929" x="3017838" y="3406775"/>
          <p14:tracePt t="102078" x="0" y="0"/>
        </p14:tracePtLst>
        <p14:tracePtLst>
          <p14:tracePt t="105225" x="2803525" y="3527425"/>
          <p14:tracePt t="105781" x="0" y="0"/>
        </p14:tracePtLst>
        <p14:tracePtLst>
          <p14:tracePt t="109774" x="3101975" y="3657600"/>
          <p14:tracePt t="109914" x="0" y="0"/>
        </p14:tracePtLst>
        <p14:tracePtLst>
          <p14:tracePt t="112992" x="1341438" y="3908425"/>
          <p14:tracePt t="113730" x="1341438" y="3916363"/>
          <p14:tracePt t="113749" x="1349375" y="3916363"/>
          <p14:tracePt t="113762" x="1349375" y="3924300"/>
          <p14:tracePt t="113778" x="1349375" y="3932238"/>
          <p14:tracePt t="113802" x="1349375" y="3940175"/>
          <p14:tracePt t="113818" x="1349375" y="3946525"/>
          <p14:tracePt t="113842" x="1355725" y="3946525"/>
          <p14:tracePt t="113850" x="1355725" y="3954463"/>
          <p14:tracePt t="113869" x="1355725" y="3962400"/>
          <p14:tracePt t="113882" x="1355725" y="3970338"/>
          <p14:tracePt t="113906" x="1355725" y="3984625"/>
          <p14:tracePt t="113922" x="1363663" y="3992563"/>
          <p14:tracePt t="113933" x="1363663" y="4000500"/>
          <p14:tracePt t="113934" x="1363663" y="4008438"/>
          <p14:tracePt t="113942" x="1363663" y="4016375"/>
          <p14:tracePt t="113958" x="1363663" y="4030663"/>
          <p14:tracePt t="113975" x="1363663" y="4038600"/>
          <p14:tracePt t="113992" x="1363663" y="4046538"/>
          <p14:tracePt t="114008" x="1363663" y="4060825"/>
          <p14:tracePt t="114025" x="1371600" y="4098925"/>
          <p14:tracePt t="114042" x="1371600" y="4106863"/>
          <p14:tracePt t="114058" x="1371600" y="4114800"/>
          <p14:tracePt t="114075" x="1379538" y="4122738"/>
          <p14:tracePt t="114092" x="1379538" y="4130675"/>
          <p14:tracePt t="114108" x="1379538" y="4144963"/>
          <p14:tracePt t="114125" x="1379538" y="4152900"/>
          <p14:tracePt t="116193" x="1379538" y="4160838"/>
          <p14:tracePt t="116209" x="1379538" y="4168775"/>
          <p14:tracePt t="116225" x="1379538" y="4175125"/>
          <p14:tracePt t="116241" x="1379538" y="4183063"/>
          <p14:tracePt t="116250" x="1379538" y="4191000"/>
          <p14:tracePt t="116258" x="1379538" y="4198938"/>
          <p14:tracePt t="116258" x="1379538" y="4229100"/>
          <p14:tracePt t="116275" x="1371600" y="4283075"/>
          <p14:tracePt t="116291" x="1371600" y="4327525"/>
          <p14:tracePt t="116308" x="1371600" y="4343400"/>
          <p14:tracePt t="116325" x="1371600" y="4359275"/>
          <p14:tracePt t="116361" x="1363663" y="4365625"/>
          <p14:tracePt t="116377" x="1355725" y="4373563"/>
          <p14:tracePt t="116385" x="1355725" y="4381500"/>
          <p14:tracePt t="116393" x="1355725" y="4411663"/>
          <p14:tracePt t="116408" x="1355725" y="4435475"/>
          <p14:tracePt t="116425" x="1355725" y="4457700"/>
          <p14:tracePt t="116465" x="1355725" y="4465638"/>
          <p14:tracePt t="116474" x="1349375" y="4473575"/>
          <p14:tracePt t="116486" x="1349375" y="4479925"/>
          <p14:tracePt t="116491" x="1341438" y="4503738"/>
          <p14:tracePt t="116508" x="1341438" y="4525963"/>
          <p14:tracePt t="116525" x="1333500" y="4549775"/>
          <p14:tracePt t="116541" x="1325563" y="4579938"/>
          <p14:tracePt t="116558" x="1317625" y="4602163"/>
          <p14:tracePt t="116575" x="1317625" y="4618038"/>
          <p14:tracePt t="116592" x="1311275" y="4632325"/>
          <p14:tracePt t="116608" x="1311275" y="4648200"/>
          <p14:tracePt t="116624" x="1311275" y="4664075"/>
          <p14:tracePt t="116641" x="1303338" y="4702175"/>
          <p14:tracePt t="116658" x="1295400" y="4746625"/>
          <p14:tracePt t="116675" x="1295400" y="4778375"/>
          <p14:tracePt t="116691" x="1287463" y="4792663"/>
          <p14:tracePt t="116708" x="1287463" y="4808538"/>
          <p14:tracePt t="116724" x="1287463" y="4816475"/>
          <p14:tracePt t="116741" x="1279525" y="4838700"/>
          <p14:tracePt t="116758" x="1279525" y="4868863"/>
          <p14:tracePt t="116774" x="1279525" y="4892675"/>
          <p14:tracePt t="116791" x="1279525" y="4899025"/>
          <p14:tracePt t="116808" x="1279525" y="4906963"/>
          <p14:tracePt t="116841" x="1279525" y="4914900"/>
          <p14:tracePt t="116842" x="1279525" y="4930775"/>
          <p14:tracePt t="116858" x="1279525" y="4945063"/>
          <p14:tracePt t="116874" x="1279525" y="4953000"/>
          <p14:tracePt t="116891" x="1279525" y="4968875"/>
          <p14:tracePt t="116938" x="1279525" y="4975225"/>
          <p14:tracePt t="116969" x="1279525" y="4983163"/>
          <p14:tracePt t="116975" x="1279525" y="4991100"/>
          <p14:tracePt t="116993" x="1279525" y="4999038"/>
          <p14:tracePt t="117008" x="1287463" y="4999038"/>
          <p14:tracePt t="117008" x="1287463" y="5013325"/>
          <p14:tracePt t="117024" x="1295400" y="5029200"/>
          <p14:tracePt t="117024" x="1303338" y="5037138"/>
          <p14:tracePt t="117042" x="1303338" y="5051425"/>
          <p14:tracePt t="117081" x="1303338" y="5059363"/>
          <p14:tracePt t="117099" x="1311275" y="5067300"/>
          <p14:tracePt t="117099" x="1311275" y="5075238"/>
          <p14:tracePt t="117108" x="1317625" y="5097463"/>
          <p14:tracePt t="117125" x="1333500" y="5127625"/>
          <p14:tracePt t="117141" x="1333500" y="5143500"/>
          <p14:tracePt t="117158" x="1341438" y="5143500"/>
          <p14:tracePt t="117175" x="1341438" y="5151438"/>
          <p14:tracePt t="117191" x="1341438" y="5159375"/>
          <p14:tracePt t="117208" x="1349375" y="5173663"/>
          <p14:tracePt t="117225" x="1355725" y="5181600"/>
          <p14:tracePt t="117241" x="1355725" y="5189538"/>
          <p14:tracePt t="117258" x="1355725" y="5197475"/>
          <p14:tracePt t="117275" x="1363663" y="5211763"/>
          <p14:tracePt t="117291" x="1363663" y="5219700"/>
          <p14:tracePt t="117308" x="1363663" y="5227638"/>
          <p14:tracePt t="117362" x="1363663" y="5235575"/>
          <p14:tracePt t="117369" x="1363663" y="5241925"/>
          <p14:tracePt t="117382" x="1363663" y="5257800"/>
          <p14:tracePt t="117385" x="1363663" y="5273675"/>
          <p14:tracePt t="117391" x="1371600" y="5326063"/>
          <p14:tracePt t="117408" x="1371600" y="5356225"/>
          <p14:tracePt t="117424" x="1371600" y="5372100"/>
          <p14:tracePt t="117465" x="1371600" y="5380038"/>
          <p14:tracePt t="117497" x="1371600" y="5394325"/>
          <p14:tracePt t="117505" x="1371600" y="5402263"/>
          <p14:tracePt t="117510" x="1371600" y="5418138"/>
          <p14:tracePt t="117524" x="1371600" y="5426075"/>
          <p14:tracePt t="117525" x="1371600" y="5432425"/>
          <p14:tracePt t="117561" x="1371600" y="5440363"/>
          <p14:tracePt t="117625" x="1371600" y="5448300"/>
          <p14:tracePt t="117897" x="1371600" y="5456238"/>
          <p14:tracePt t="117905" x="1371600" y="5464175"/>
          <p14:tracePt t="117913" x="1371600" y="5470525"/>
          <p14:tracePt t="117924" x="1371600" y="5486400"/>
          <p14:tracePt t="117926" x="1371600" y="5516563"/>
          <p14:tracePt t="117941" x="1363663" y="5554663"/>
          <p14:tracePt t="117958" x="1341438" y="5608638"/>
          <p14:tracePt t="117974" x="1341438" y="5646738"/>
          <p14:tracePt t="117991" x="1333500" y="5684838"/>
          <p14:tracePt t="118008" x="1325563" y="5722938"/>
          <p14:tracePt t="118024" x="1317625" y="5753100"/>
          <p14:tracePt t="118041" x="1317625" y="5775325"/>
          <p14:tracePt t="118058" x="1317625" y="5783263"/>
          <p14:tracePt t="118105" x="1317625" y="5791200"/>
          <p14:tracePt t="118138" x="1317625" y="5799138"/>
          <p14:tracePt t="119049" x="1325563" y="5799138"/>
          <p14:tracePt t="119057" x="1333500" y="5799138"/>
          <p14:tracePt t="119065" x="1355725" y="5791200"/>
          <p14:tracePt t="119074" x="1379538" y="5775325"/>
          <p14:tracePt t="119091" x="1393825" y="5768975"/>
          <p14:tracePt t="119107" x="1409700" y="5761038"/>
          <p14:tracePt t="119124" x="1425575" y="5753100"/>
          <p14:tracePt t="119141" x="1425575" y="5730875"/>
          <p14:tracePt t="119158" x="1439863" y="5699125"/>
          <p14:tracePt t="119174" x="1447800" y="5638800"/>
          <p14:tracePt t="119191" x="1447800" y="5608638"/>
          <p14:tracePt t="119207" x="1447800" y="5584825"/>
          <p14:tracePt t="119224" x="1447800" y="5578475"/>
          <p14:tracePt t="119241" x="1447800" y="5562600"/>
          <p14:tracePt t="119258" x="1447800" y="5554663"/>
          <p14:tracePt t="119274" x="1447800" y="5540375"/>
          <p14:tracePt t="119291" x="1447800" y="5524500"/>
          <p14:tracePt t="119307" x="1447800" y="5508625"/>
          <p14:tracePt t="119324" x="1447800" y="5494338"/>
          <p14:tracePt t="119362" x="1447800" y="5486400"/>
          <p14:tracePt t="119385" x="1447800" y="5470525"/>
          <p14:tracePt t="119401" x="1447800" y="5456238"/>
          <p14:tracePt t="119409" x="1447800" y="5440363"/>
          <p14:tracePt t="119417" x="1447800" y="5432425"/>
          <p14:tracePt t="119424" x="1447800" y="5410200"/>
          <p14:tracePt t="119441" x="1439863" y="5387975"/>
          <p14:tracePt t="119458" x="1439863" y="5372100"/>
          <p14:tracePt t="119474" x="1431925" y="5356225"/>
          <p14:tracePt t="119491" x="1431925" y="5318125"/>
          <p14:tracePt t="119507" x="1425575" y="5287963"/>
          <p14:tracePt t="119524" x="1417638" y="5265738"/>
          <p14:tracePt t="119541" x="1417638" y="5249863"/>
          <p14:tracePt t="119557" x="1417638" y="5235575"/>
          <p14:tracePt t="119575" x="1409700" y="5227638"/>
          <p14:tracePt t="119591" x="1409700" y="5219700"/>
          <p14:tracePt t="119608" x="1409700" y="5211763"/>
          <p14:tracePt t="119624" x="1409700" y="5203825"/>
          <p14:tracePt t="119641" x="1409700" y="5197475"/>
          <p14:tracePt t="119657" x="1409700" y="5181600"/>
          <p14:tracePt t="119674" x="1409700" y="5173663"/>
          <p14:tracePt t="119691" x="1409700" y="5159375"/>
          <p14:tracePt t="119707" x="1409700" y="5135563"/>
          <p14:tracePt t="119724" x="1409700" y="5113338"/>
          <p14:tracePt t="119741" x="1409700" y="5067300"/>
          <p14:tracePt t="119757" x="1409700" y="5029200"/>
          <p14:tracePt t="119774" x="1409700" y="5006975"/>
          <p14:tracePt t="119791" x="1409700" y="4975225"/>
          <p14:tracePt t="119807" x="1409700" y="4953000"/>
          <p14:tracePt t="119824" x="1409700" y="4922838"/>
          <p14:tracePt t="119841" x="1401763" y="4868863"/>
          <p14:tracePt t="119857" x="1401763" y="4816475"/>
          <p14:tracePt t="119874" x="1401763" y="4784725"/>
          <p14:tracePt t="119891" x="1401763" y="4746625"/>
          <p14:tracePt t="119907" x="1401763" y="4716463"/>
          <p14:tracePt t="119924" x="1409700" y="4686300"/>
          <p14:tracePt t="119941" x="1417638" y="4640263"/>
          <p14:tracePt t="119957" x="1431925" y="4610100"/>
          <p14:tracePt t="119974" x="1455738" y="4572000"/>
          <p14:tracePt t="119991" x="1477963" y="4541838"/>
          <p14:tracePt t="120007" x="1501775" y="4487863"/>
          <p14:tracePt t="120024" x="1546225" y="4427538"/>
          <p14:tracePt t="120041" x="1616075" y="4335463"/>
          <p14:tracePt t="120057" x="1676400" y="4283075"/>
          <p14:tracePt t="120074" x="1736725" y="4229100"/>
          <p14:tracePt t="120091" x="1768475" y="4206875"/>
          <p14:tracePt t="120108" x="1806575" y="4175125"/>
          <p14:tracePt t="120124" x="1844675" y="4152900"/>
          <p14:tracePt t="120141" x="1882775" y="4122738"/>
          <p14:tracePt t="120157" x="1943100" y="4092575"/>
          <p14:tracePt t="120174" x="1997075" y="4054475"/>
          <p14:tracePt t="120191" x="2049463" y="4030663"/>
          <p14:tracePt t="120207" x="2103438" y="4008438"/>
          <p14:tracePt t="120224" x="2133600" y="3984625"/>
          <p14:tracePt t="120241" x="2155825" y="3978275"/>
          <p14:tracePt t="120258" x="2171700" y="3970338"/>
          <p14:tracePt t="120274" x="2187575" y="3962400"/>
          <p14:tracePt t="120291" x="2209800" y="3946525"/>
          <p14:tracePt t="120307" x="2225675" y="3946525"/>
          <p14:tracePt t="120324" x="2239963" y="3940175"/>
          <p14:tracePt t="120341" x="2247900" y="3932238"/>
          <p14:tracePt t="120357" x="2263775" y="3932238"/>
          <p14:tracePt t="120374" x="2278063" y="3924300"/>
          <p14:tracePt t="120391" x="2286000" y="3924300"/>
          <p14:tracePt t="120407" x="2293938" y="3924300"/>
          <p14:tracePt t="120424" x="2301875" y="3924300"/>
          <p14:tracePt t="120441" x="2346325" y="3924300"/>
          <p14:tracePt t="120457" x="2378075" y="3924300"/>
          <p14:tracePt t="120474" x="2392363" y="3932238"/>
          <p14:tracePt t="120491" x="2408238" y="3932238"/>
          <p14:tracePt t="120507" x="2416175" y="3946525"/>
          <p14:tracePt t="120524" x="2438400" y="3962400"/>
          <p14:tracePt t="120541" x="2454275" y="3970338"/>
          <p14:tracePt t="120557" x="2460625" y="3978275"/>
          <p14:tracePt t="120575" x="2468563" y="3984625"/>
          <p14:tracePt t="120591" x="2476500" y="3992563"/>
          <p14:tracePt t="120608" x="2484438" y="3992563"/>
          <p14:tracePt t="120624" x="2492375" y="4000500"/>
          <p14:tracePt t="120641" x="2498725" y="4016375"/>
          <p14:tracePt t="120657" x="2506663" y="4022725"/>
          <p14:tracePt t="120674" x="2514600" y="4030663"/>
          <p14:tracePt t="120691" x="2522538" y="4038600"/>
          <p14:tracePt t="120707" x="2522538" y="4046538"/>
          <p14:tracePt t="120724" x="2530475" y="4060825"/>
          <p14:tracePt t="120741" x="2536825" y="4092575"/>
          <p14:tracePt t="120757" x="2552700" y="4106863"/>
          <p14:tracePt t="120774" x="2568575" y="4122738"/>
          <p14:tracePt t="120791" x="2568575" y="4137025"/>
          <p14:tracePt t="120807" x="2574925" y="4160838"/>
          <p14:tracePt t="120824" x="2582863" y="4168775"/>
          <p14:tracePt t="120841" x="2582863" y="4191000"/>
          <p14:tracePt t="120857" x="2590800" y="4198938"/>
          <p14:tracePt t="120874" x="2590800" y="4206875"/>
          <p14:tracePt t="120891" x="2590800" y="4213225"/>
          <p14:tracePt t="120937" x="2598738" y="4213225"/>
          <p14:tracePt t="121465" x="2598738" y="4206875"/>
          <p14:tracePt t="121473" x="2606675" y="4198938"/>
          <p14:tracePt t="121481" x="2620963" y="4175125"/>
          <p14:tracePt t="121492" x="2620963" y="4152900"/>
          <p14:tracePt t="121507" x="2636838" y="4114800"/>
          <p14:tracePt t="121524" x="2644775" y="4092575"/>
          <p14:tracePt t="121541" x="2667000" y="4068763"/>
          <p14:tracePt t="121557" x="2689225" y="4038600"/>
          <p14:tracePt t="121574" x="2720975" y="4008438"/>
          <p14:tracePt t="121591" x="2759075" y="3970338"/>
          <p14:tracePt t="121607" x="2811463" y="3932238"/>
          <p14:tracePt t="121624" x="2865438" y="3902075"/>
          <p14:tracePt t="121640" x="2955925" y="3856038"/>
          <p14:tracePt t="121657" x="3001963" y="3840163"/>
          <p14:tracePt t="121674" x="3025775" y="3832225"/>
          <p14:tracePt t="121690" x="3040063" y="3832225"/>
          <p14:tracePt t="121707" x="3048000" y="3832225"/>
          <p14:tracePt t="121724" x="3055938" y="3832225"/>
          <p14:tracePt t="121769" x="3063875" y="3832225"/>
          <p14:tracePt t="121785" x="3070225" y="3832225"/>
          <p14:tracePt t="121793" x="3086100" y="3840163"/>
          <p14:tracePt t="121807" x="3086100" y="3856038"/>
          <p14:tracePt t="121809" x="3116263" y="3886200"/>
          <p14:tracePt t="121825" x="3140075" y="3924300"/>
          <p14:tracePt t="121841" x="3184525" y="4000500"/>
          <p14:tracePt t="121857" x="3208338" y="4054475"/>
          <p14:tracePt t="121874" x="3222625" y="4084638"/>
          <p14:tracePt t="121891" x="3238500" y="4122738"/>
          <p14:tracePt t="121907" x="3238500" y="4137025"/>
          <p14:tracePt t="121924" x="3246438" y="4144963"/>
          <p14:tracePt t="121940" x="3246438" y="4160838"/>
          <p14:tracePt t="121957" x="3254375" y="4183063"/>
          <p14:tracePt t="121974" x="3254375" y="4213225"/>
          <p14:tracePt t="121991" x="3260725" y="4237038"/>
          <p14:tracePt t="122007" x="3260725" y="4244975"/>
          <p14:tracePt t="123481" x="3268663" y="4244975"/>
          <p14:tracePt t="123537" x="3268663" y="4237038"/>
          <p14:tracePt t="123665" x="3268663" y="4229100"/>
          <p14:tracePt t="123761" x="3268663" y="4221163"/>
          <p14:tracePt t="123785" x="3268663" y="4213225"/>
          <p14:tracePt t="123793" x="3268663" y="4206875"/>
          <p14:tracePt t="123817" x="3268663" y="4198938"/>
          <p14:tracePt t="123825" x="3268663" y="4191000"/>
          <p14:tracePt t="123839" x="3268663" y="4183063"/>
          <p14:tracePt t="123857" x="3268663" y="4168775"/>
          <p14:tracePt t="123857" x="3260725" y="4152900"/>
          <p14:tracePt t="123873" x="3260725" y="4130675"/>
          <p14:tracePt t="123890" x="3246438" y="4106863"/>
          <p14:tracePt t="123907" x="3246438" y="4084638"/>
          <p14:tracePt t="123924" x="3230563" y="4060825"/>
          <p14:tracePt t="123940" x="3222625" y="4038600"/>
          <p14:tracePt t="123957" x="3208338" y="4022725"/>
          <p14:tracePt t="123973" x="3192463" y="4016375"/>
          <p14:tracePt t="123990" x="3184525" y="4000500"/>
          <p14:tracePt t="124007" x="3178175" y="3992563"/>
          <p14:tracePt t="124023" x="3170238" y="3970338"/>
          <p14:tracePt t="124040" x="3154363" y="3946525"/>
          <p14:tracePt t="124057" x="3140075" y="3940175"/>
          <p14:tracePt t="124074" x="3132138" y="3908425"/>
          <p14:tracePt t="124090" x="3124200" y="3886200"/>
          <p14:tracePt t="124107" x="3108325" y="3878263"/>
          <p14:tracePt t="124123" x="3094038" y="3863975"/>
          <p14:tracePt t="124169" x="3078163" y="3856038"/>
          <p14:tracePt t="124185" x="3070225" y="3856038"/>
          <p14:tracePt t="124193" x="3063875" y="3848100"/>
          <p14:tracePt t="124201" x="3055938" y="3848100"/>
          <p14:tracePt t="124207" x="3032125" y="3825875"/>
          <p14:tracePt t="124223" x="3009900" y="3802063"/>
          <p14:tracePt t="124240" x="2979738" y="3787775"/>
          <p14:tracePt t="124257" x="2941638" y="3756025"/>
          <p14:tracePt t="124274" x="2917825" y="3749675"/>
          <p14:tracePt t="124290" x="2903538" y="3741738"/>
          <p14:tracePt t="124307" x="2879725" y="3741738"/>
          <p14:tracePt t="124323" x="2865438" y="3725863"/>
          <p14:tracePt t="124340" x="2819400" y="3717925"/>
          <p14:tracePt t="124357" x="2789238" y="3703638"/>
          <p14:tracePt t="124373" x="2751138" y="3687763"/>
          <p14:tracePt t="124390" x="2727325" y="3679825"/>
          <p14:tracePt t="124407" x="2713038" y="3679825"/>
          <p14:tracePt t="124423" x="2713038" y="3673475"/>
          <p14:tracePt t="124440" x="2689225" y="3673475"/>
          <p14:tracePt t="124457" x="2667000" y="3673475"/>
          <p14:tracePt t="124473" x="2644775" y="3673475"/>
          <p14:tracePt t="124490" x="2628900" y="3665538"/>
          <p14:tracePt t="124506" x="2606675" y="3657600"/>
          <p14:tracePt t="124523" x="2582863" y="3657600"/>
          <p14:tracePt t="124540" x="2560638" y="3657600"/>
          <p14:tracePt t="124557" x="2530475" y="3657600"/>
          <p14:tracePt t="124573" x="2498725" y="3657600"/>
          <p14:tracePt t="124590" x="2468563" y="3657600"/>
          <p14:tracePt t="124607" x="2446338" y="3657600"/>
          <p14:tracePt t="124623" x="2430463" y="3657600"/>
          <p14:tracePt t="124640" x="2416175" y="3657600"/>
          <p14:tracePt t="124657" x="2408238" y="3657600"/>
          <p14:tracePt t="124673" x="2392363" y="3657600"/>
          <p14:tracePt t="124690" x="2384425" y="3657600"/>
          <p14:tracePt t="124707" x="2378075" y="3665538"/>
          <p14:tracePt t="124723" x="2354263" y="3673475"/>
          <p14:tracePt t="124740" x="2324100" y="3679825"/>
          <p14:tracePt t="124757" x="2308225" y="3687763"/>
          <p14:tracePt t="124773" x="2293938" y="3695700"/>
          <p14:tracePt t="124790" x="2270125" y="3703638"/>
          <p14:tracePt t="124807" x="2255838" y="3711575"/>
          <p14:tracePt t="124823" x="2247900" y="3711575"/>
          <p14:tracePt t="124840" x="2225675" y="3717925"/>
          <p14:tracePt t="124856" x="2209800" y="3725863"/>
          <p14:tracePt t="124873" x="2193925" y="3741738"/>
          <p14:tracePt t="124890" x="2187575" y="3756025"/>
          <p14:tracePt t="124907" x="2171700" y="3763963"/>
          <p14:tracePt t="124923" x="2155825" y="3771900"/>
          <p14:tracePt t="124940" x="2155825" y="3779838"/>
          <p14:tracePt t="124957" x="2149475" y="3787775"/>
          <p14:tracePt t="124973" x="2141538" y="3794125"/>
          <p14:tracePt t="124990" x="2141538" y="3802063"/>
          <p14:tracePt t="125006" x="2125663" y="3810000"/>
          <p14:tracePt t="125023" x="2125663" y="3825875"/>
          <p14:tracePt t="125040" x="2117725" y="3840163"/>
          <p14:tracePt t="125057" x="2117725" y="3848100"/>
          <p14:tracePt t="125073" x="2111375" y="3856038"/>
          <p14:tracePt t="125090" x="2103438" y="3870325"/>
          <p14:tracePt t="125106" x="2095500" y="3878263"/>
          <p14:tracePt t="125123" x="2087563" y="3902075"/>
          <p14:tracePt t="125140" x="2079625" y="3908425"/>
          <p14:tracePt t="125156" x="2065338" y="3932238"/>
          <p14:tracePt t="125173" x="2057400" y="3954463"/>
          <p14:tracePt t="125190" x="2049463" y="3970338"/>
          <p14:tracePt t="125207" x="2035175" y="4000500"/>
          <p14:tracePt t="125223" x="2019300" y="4022725"/>
          <p14:tracePt t="125240" x="2003425" y="4054475"/>
          <p14:tracePt t="125257" x="1989138" y="4076700"/>
          <p14:tracePt t="125273" x="1989138" y="4092575"/>
          <p14:tracePt t="125290" x="1989138" y="4098925"/>
          <p14:tracePt t="125307" x="1981200" y="4122738"/>
          <p14:tracePt t="125323" x="1973263" y="4144963"/>
          <p14:tracePt t="125340" x="1965325" y="4152900"/>
          <p14:tracePt t="125356" x="1965325" y="4168775"/>
          <p14:tracePt t="125393" x="1965325" y="4175125"/>
          <p14:tracePt t="125417" x="1965325" y="4183063"/>
          <p14:tracePt t="125441" x="1958975" y="4183063"/>
          <p14:tracePt t="125457" x="1958975" y="4191000"/>
          <p14:tracePt t="125513" x="1958975" y="4198938"/>
          <p14:tracePt t="128826" x="1965325" y="4198938"/>
          <p14:tracePt t="128914" x="1965325" y="4191000"/>
          <p14:tracePt t="129650" x="1973263" y="4198938"/>
          <p14:tracePt t="129666" x="1981200" y="4198938"/>
          <p14:tracePt t="129674" x="1981200" y="4206875"/>
          <p14:tracePt t="129682" x="1989138" y="4221163"/>
          <p14:tracePt t="129690" x="2003425" y="4244975"/>
          <p14:tracePt t="129707" x="2027238" y="4275138"/>
          <p14:tracePt t="129723" x="2035175" y="4297363"/>
          <p14:tracePt t="129740" x="2041525" y="4321175"/>
          <p14:tracePt t="129757" x="2049463" y="4335463"/>
          <p14:tracePt t="129773" x="2065338" y="4381500"/>
          <p14:tracePt t="129790" x="2087563" y="4427538"/>
          <p14:tracePt t="129807" x="2111375" y="4465638"/>
          <p14:tracePt t="129824" x="2117725" y="4487863"/>
          <p14:tracePt t="129840" x="2117725" y="4503738"/>
          <p14:tracePt t="129857" x="2125663" y="4518025"/>
          <p14:tracePt t="129857" x="2133600" y="4518025"/>
          <p14:tracePt t="129874" x="2133600" y="4525963"/>
          <p14:tracePt t="129914" x="2133600" y="4533900"/>
          <p14:tracePt t="129938" x="2133600" y="4541838"/>
          <p14:tracePt t="129978" x="2133600" y="4549775"/>
          <p14:tracePt t="130098" x="2133600" y="4556125"/>
          <p14:tracePt t="130162" x="2133600" y="4564063"/>
          <p14:tracePt t="130186" x="2125663" y="4564063"/>
          <p14:tracePt t="130194" x="2125663" y="4572000"/>
          <p14:tracePt t="130210" x="2117725" y="4572000"/>
          <p14:tracePt t="130242" x="2117725" y="4579938"/>
          <p14:tracePt t="130250" x="2111375" y="4587875"/>
          <p14:tracePt t="130258" x="2103438" y="4594225"/>
          <p14:tracePt t="130264" x="2103438" y="4602163"/>
          <p14:tracePt t="130273" x="2087563" y="4618038"/>
          <p14:tracePt t="130290" x="2079625" y="4618038"/>
          <p14:tracePt t="130307" x="2073275" y="4618038"/>
          <p14:tracePt t="130346" x="2065338" y="4625975"/>
          <p14:tracePt t="130348" x="2057400" y="4632325"/>
          <p14:tracePt t="130357" x="2041525" y="4640263"/>
          <p14:tracePt t="130373" x="2041525" y="4648200"/>
          <p14:tracePt t="130410" x="2035175" y="4648200"/>
          <p14:tracePt t="130466" x="2035175" y="4656138"/>
          <p14:tracePt t="130482" x="2027238" y="4656138"/>
          <p14:tracePt t="130498" x="2019300" y="4664075"/>
          <p14:tracePt t="130618" x="2019300" y="4670425"/>
          <p14:tracePt t="130930" x="2019300" y="4678363"/>
          <p14:tracePt t="130962" x="2019300" y="4686300"/>
          <p14:tracePt t="131034" x="2019300" y="4694238"/>
          <p14:tracePt t="131058" x="2019300" y="4702175"/>
          <p14:tracePt t="135793" x="2027238" y="4702175"/>
          <p14:tracePt t="135809" x="2035175" y="4702175"/>
          <p14:tracePt t="135817" x="2035175" y="4708525"/>
          <p14:tracePt t="135825" x="2041525" y="4708525"/>
          <p14:tracePt t="135841" x="2049463" y="4708525"/>
          <p14:tracePt t="135849" x="2049463" y="4716463"/>
          <p14:tracePt t="135872" x="2057400" y="4724400"/>
          <p14:tracePt t="135897" x="2065338" y="4732338"/>
          <p14:tracePt t="135906" x="2073275" y="4732338"/>
          <p14:tracePt t="135906" x="2073275" y="4740275"/>
          <p14:tracePt t="135922" x="2079625" y="4740275"/>
          <p14:tracePt t="135939" x="2079625" y="4746625"/>
          <p14:tracePt t="135956" x="2087563" y="4754563"/>
          <p14:tracePt t="135993" x="2087563" y="4762500"/>
          <p14:tracePt t="136025" x="2095500" y="4770438"/>
          <p14:tracePt t="136041" x="2095500" y="4778375"/>
          <p14:tracePt t="136073" x="2103438" y="4784725"/>
          <p14:tracePt t="136121" x="2103438" y="4792663"/>
          <p14:tracePt t="136257" x="2103438" y="4800600"/>
          <p14:tracePt t="136273" x="2103438" y="4808538"/>
          <p14:tracePt t="136305" x="2103438" y="4816475"/>
          <p14:tracePt t="136329" x="2103438" y="4822825"/>
          <p14:tracePt t="136337" x="2095500" y="4830763"/>
          <p14:tracePt t="136356" x="2095500" y="4838700"/>
          <p14:tracePt t="136481" x="2095500" y="4846638"/>
          <p14:tracePt t="136505" x="2087563" y="4846638"/>
          <p14:tracePt t="136513" x="2087563" y="4854575"/>
          <p14:tracePt t="136529" x="2087563" y="4860925"/>
          <p14:tracePt t="136593" x="2079625" y="4868863"/>
          <p14:tracePt t="140361" x="2079625" y="4876800"/>
          <p14:tracePt t="140369" x="2079625" y="4884738"/>
          <p14:tracePt t="140385" x="2073275" y="4892675"/>
          <p14:tracePt t="140402" x="2073275" y="4899025"/>
          <p14:tracePt t="140409" x="2065338" y="4899025"/>
          <p14:tracePt t="140425" x="2065338" y="4906963"/>
          <p14:tracePt t="140441" x="2065338" y="4914900"/>
          <p14:tracePt t="140465" x="2065338" y="4922838"/>
          <p14:tracePt t="140481" x="2057400" y="4922838"/>
          <p14:tracePt t="140497" x="2057400" y="4930775"/>
          <p14:tracePt t="140505" x="2057400" y="4937125"/>
          <p14:tracePt t="140506" x="2057400" y="4945063"/>
          <p14:tracePt t="140522" x="2049463" y="4960938"/>
          <p14:tracePt t="140538" x="2041525" y="4975225"/>
          <p14:tracePt t="140555" x="2041525" y="4999038"/>
          <p14:tracePt t="140572" x="2041525" y="5013325"/>
          <p14:tracePt t="140589" x="2041525" y="5021263"/>
          <p14:tracePt t="140633" x="2041525" y="5029200"/>
          <p14:tracePt t="140649" x="2041525" y="5037138"/>
          <p14:tracePt t="141193" x="2049463" y="5037138"/>
          <p14:tracePt t="142729" x="2057400" y="5037138"/>
          <p14:tracePt t="143769" x="2065338" y="5037138"/>
          <p14:tracePt t="143881" x="2065338" y="5029200"/>
          <p14:tracePt t="143897" x="2073275" y="5029200"/>
          <p14:tracePt t="143961" x="2079625" y="5029200"/>
          <p14:tracePt t="143979" x="2087563" y="5029200"/>
          <p14:tracePt t="143993" x="2095500" y="5029200"/>
          <p14:tracePt t="144017" x="2103438" y="5021263"/>
          <p14:tracePt t="144025" x="2111375" y="5021263"/>
          <p14:tracePt t="144049" x="2117725" y="5021263"/>
          <p14:tracePt t="144073" x="2125663" y="5013325"/>
          <p14:tracePt t="144089" x="2133600" y="5013325"/>
          <p14:tracePt t="144113" x="2141538" y="5013325"/>
          <p14:tracePt t="144129" x="2141538" y="5006975"/>
          <p14:tracePt t="144153" x="2149475" y="5006975"/>
          <p14:tracePt t="144201" x="2155825" y="5006975"/>
          <p14:tracePt t="144217" x="2163763" y="4999038"/>
          <p14:tracePt t="144241" x="2171700" y="4999038"/>
          <p14:tracePt t="144265" x="2179638" y="4999038"/>
          <p14:tracePt t="144273" x="2187575" y="4991100"/>
          <p14:tracePt t="144281" x="2193925" y="4991100"/>
          <p14:tracePt t="144321" x="2201863" y="4983163"/>
          <p14:tracePt t="144457" x="2201863" y="4975225"/>
          <p14:tracePt t="144481" x="2209800" y="4975225"/>
          <p14:tracePt t="144585" x="2217738" y="4975225"/>
          <p14:tracePt t="144595" x="2217738" y="4968875"/>
          <p14:tracePt t="144617" x="2225675" y="4968875"/>
          <p14:tracePt t="144633" x="2225675" y="4960938"/>
          <p14:tracePt t="144649" x="2232025" y="4960938"/>
          <p14:tracePt t="144657" x="2232025" y="4953000"/>
          <p14:tracePt t="144665" x="2239963" y="4953000"/>
          <p14:tracePt t="144665" x="2239963" y="4945063"/>
          <p14:tracePt t="144689" x="2247900" y="4945063"/>
          <p14:tracePt t="144689" x="2247900" y="4937125"/>
          <p14:tracePt t="144704" x="2247900" y="4930775"/>
          <p14:tracePt t="144722" x="2255838" y="4922838"/>
          <p14:tracePt t="144762" x="2263775" y="4922838"/>
          <p14:tracePt t="144794" x="2263775" y="4914900"/>
          <p14:tracePt t="144818" x="2263775" y="4906963"/>
          <p14:tracePt t="144826" x="2270125" y="4899025"/>
          <p14:tracePt t="144874" x="2270125" y="4892675"/>
          <p14:tracePt t="145018" x="2270125" y="4884738"/>
          <p14:tracePt t="145026" x="2278063" y="4884738"/>
          <p14:tracePt t="145058" x="2278063" y="4876800"/>
          <p14:tracePt t="145098" x="2278063" y="4868863"/>
          <p14:tracePt t="145106" x="2286000" y="4868863"/>
          <p14:tracePt t="145130" x="2293938" y="4860925"/>
          <p14:tracePt t="145186" x="2301875" y="4854575"/>
          <p14:tracePt t="145202" x="2301875" y="4846638"/>
          <p14:tracePt t="145242" x="2308225" y="4846638"/>
          <p14:tracePt t="145250" x="2308225" y="4838700"/>
          <p14:tracePt t="145282" x="2316163" y="4838700"/>
          <p14:tracePt t="145298" x="2316163" y="4830763"/>
          <p14:tracePt t="145330" x="2324100" y="4822825"/>
          <p14:tracePt t="145354" x="2324100" y="4816475"/>
          <p14:tracePt t="145378" x="2332038" y="4816475"/>
          <p14:tracePt t="145396" x="2332038" y="4808538"/>
          <p14:tracePt t="145466" x="2339975" y="4800600"/>
          <p14:tracePt t="145498" x="2346325" y="4792663"/>
          <p14:tracePt t="145514" x="2346325" y="4784725"/>
          <p14:tracePt t="145554" x="2354263" y="4778375"/>
          <p14:tracePt t="145602" x="2354263" y="4770438"/>
          <p14:tracePt t="145610" x="2362200" y="4770438"/>
          <p14:tracePt t="145629" x="2362200" y="4762500"/>
          <p14:tracePt t="145634" x="2370138" y="4762500"/>
          <p14:tracePt t="145638" x="2370138" y="4754563"/>
          <p14:tracePt t="145655" x="2378075" y="4746625"/>
          <p14:tracePt t="145672" x="2378075" y="4740275"/>
          <p14:tracePt t="145714" x="2378075" y="4732338"/>
          <p14:tracePt t="145794" x="2384425" y="4732338"/>
          <p14:tracePt t="148386" x="2384425" y="4724400"/>
          <p14:tracePt t="148426" x="2392363" y="4724400"/>
          <p14:tracePt t="148506" x="2400300" y="4716463"/>
          <p14:tracePt t="148514" x="2422525" y="4702175"/>
          <p14:tracePt t="148522" x="2446338" y="4686300"/>
          <p14:tracePt t="148522" x="2506663" y="4648200"/>
          <p14:tracePt t="148538" x="2560638" y="4618038"/>
          <p14:tracePt t="148555" x="2598738" y="4587875"/>
          <p14:tracePt t="148571" x="2620963" y="4579938"/>
          <p14:tracePt t="148588" x="2644775" y="4564063"/>
          <p14:tracePt t="148605" x="2659063" y="4556125"/>
          <p14:tracePt t="148622" x="2667000" y="4549775"/>
          <p14:tracePt t="148658" x="2674938" y="4549775"/>
          <p14:tracePt t="148682" x="2682875" y="4549775"/>
          <p14:tracePt t="148714" x="2689225" y="4541838"/>
          <p14:tracePt t="148738" x="2705100" y="4533900"/>
          <p14:tracePt t="148754" x="2713038" y="4533900"/>
          <p14:tracePt t="148762" x="2727325" y="4533900"/>
          <p14:tracePt t="148771" x="2735263" y="4525963"/>
          <p14:tracePt t="148772" x="2765425" y="4525963"/>
          <p14:tracePt t="148788" x="2803525" y="4518025"/>
          <p14:tracePt t="148805" x="2841625" y="4511675"/>
          <p14:tracePt t="148821" x="2873375" y="4511675"/>
          <p14:tracePt t="148838" x="2879725" y="4511675"/>
          <p14:tracePt t="148855" x="2895600" y="4511675"/>
          <p14:tracePt t="148871" x="2917825" y="4511675"/>
          <p14:tracePt t="148888" x="2949575" y="4511675"/>
          <p14:tracePt t="148905" x="2987675" y="4511675"/>
          <p14:tracePt t="148921" x="3040063" y="4511675"/>
          <p14:tracePt t="148938" x="3048000" y="4511675"/>
          <p14:tracePt t="148955" x="3055938" y="4518025"/>
          <p14:tracePt t="148971" x="3063875" y="4518025"/>
          <p14:tracePt t="148988" x="3070225" y="4525963"/>
          <p14:tracePt t="149005" x="3086100" y="4525963"/>
          <p14:tracePt t="149021" x="3086100" y="4533900"/>
          <p14:tracePt t="149038" x="3094038" y="4541838"/>
          <p14:tracePt t="149055" x="3101975" y="4541838"/>
          <p14:tracePt t="149071" x="3108325" y="4549775"/>
          <p14:tracePt t="149088" x="3116263" y="4556125"/>
          <p14:tracePt t="149105" x="3116263" y="4572000"/>
          <p14:tracePt t="149122" x="3124200" y="4579938"/>
          <p14:tracePt t="149138" x="3124200" y="4587875"/>
          <p14:tracePt t="149155" x="3132138" y="4594225"/>
          <p14:tracePt t="149171" x="3140075" y="4602163"/>
          <p14:tracePt t="149188" x="3146425" y="4618038"/>
          <p14:tracePt t="149226" x="3146425" y="4625975"/>
          <p14:tracePt t="149322" x="3146425" y="4632325"/>
          <p14:tracePt t="149322" x="3146425" y="4640263"/>
          <p14:tracePt t="149410" x="3146425" y="4648200"/>
          <p14:tracePt t="149642" x="3146425" y="4656138"/>
          <p14:tracePt t="149690" x="3140075" y="4656138"/>
          <p14:tracePt t="149753" x="3132138" y="4656138"/>
          <p14:tracePt t="149770" x="3132138" y="4664075"/>
          <p14:tracePt t="149810" x="3132138" y="4670425"/>
          <p14:tracePt t="151497" x="3124200" y="4670425"/>
          <p14:tracePt t="151529" x="3124200" y="4664075"/>
          <p14:tracePt t="151578" x="3116263" y="4664075"/>
          <p14:tracePt t="151609" x="3116263" y="4656138"/>
          <p14:tracePt t="151649" x="3116263" y="4648200"/>
          <p14:tracePt t="151657" x="3108325" y="4648200"/>
          <p14:tracePt t="151665" x="3108325" y="4640263"/>
          <p14:tracePt t="151673" x="3101975" y="4632325"/>
          <p14:tracePt t="151697" x="3101975" y="4625975"/>
          <p14:tracePt t="151705" x="3094038" y="4625975"/>
          <p14:tracePt t="151737" x="3086100" y="4618038"/>
          <p14:tracePt t="151745" x="3086100" y="4610100"/>
          <p14:tracePt t="151746" x="3078163" y="4610100"/>
          <p14:tracePt t="151754" x="3070225" y="4602163"/>
          <p14:tracePt t="151771" x="3063875" y="4602163"/>
          <p14:tracePt t="151788" x="3055938" y="4594225"/>
          <p14:tracePt t="151804" x="3048000" y="4587875"/>
          <p14:tracePt t="151821" x="3040063" y="4572000"/>
          <p14:tracePt t="151838" x="3032125" y="4572000"/>
          <p14:tracePt t="151854" x="3025775" y="4572000"/>
          <p14:tracePt t="151871" x="3017838" y="4556125"/>
          <p14:tracePt t="151888" x="3009900" y="4549775"/>
          <p14:tracePt t="151904" x="2994025" y="4541838"/>
          <p14:tracePt t="151921" x="2987675" y="4533900"/>
          <p14:tracePt t="151938" x="2979738" y="4518025"/>
          <p14:tracePt t="151954" x="2963863" y="4518025"/>
          <p14:tracePt t="151971" x="2955925" y="4511675"/>
          <p14:tracePt t="151988" x="2955925" y="4503738"/>
          <p14:tracePt t="152005" x="2941638" y="4495800"/>
          <p14:tracePt t="152021" x="2933700" y="4487863"/>
          <p14:tracePt t="152038" x="2917825" y="4487863"/>
          <p14:tracePt t="152054" x="2903538" y="4479925"/>
          <p14:tracePt t="152071" x="2895600" y="4473575"/>
          <p14:tracePt t="152088" x="2879725" y="4465638"/>
          <p14:tracePt t="152104" x="2865438" y="4465638"/>
          <p14:tracePt t="152121" x="2849563" y="4449763"/>
          <p14:tracePt t="152138" x="2835275" y="4441825"/>
          <p14:tracePt t="152154" x="2827338" y="4441825"/>
          <p14:tracePt t="152171" x="2819400" y="4441825"/>
          <p14:tracePt t="152226" x="2811463" y="4441825"/>
          <p14:tracePt t="152265" x="2803525" y="4441825"/>
          <p14:tracePt t="152273" x="2797175" y="4435475"/>
          <p14:tracePt t="152289" x="2789238" y="4435475"/>
          <p14:tracePt t="152305" x="2781300" y="4435475"/>
          <p14:tracePt t="152313" x="2773363" y="4435475"/>
          <p14:tracePt t="152322" x="2765425" y="4435475"/>
          <p14:tracePt t="152329" x="2743200" y="4435475"/>
          <p14:tracePt t="152338" x="2720975" y="4435475"/>
          <p14:tracePt t="152354" x="2697163" y="4435475"/>
          <p14:tracePt t="152371" x="2667000" y="4435475"/>
          <p14:tracePt t="152387" x="2620963" y="4435475"/>
          <p14:tracePt t="152404" x="2560638" y="4435475"/>
          <p14:tracePt t="152421" x="2492375" y="4441825"/>
          <p14:tracePt t="152437" x="2454275" y="4441825"/>
          <p14:tracePt t="152454" x="2416175" y="4449763"/>
          <p14:tracePt t="152471" x="2384425" y="4449763"/>
          <p14:tracePt t="152488" x="2346325" y="4449763"/>
          <p14:tracePt t="152504" x="2308225" y="4465638"/>
          <p14:tracePt t="152504" x="2293938" y="4473575"/>
          <p14:tracePt t="152521" x="2247900" y="4487863"/>
          <p14:tracePt t="152538" x="2201863" y="4503738"/>
          <p14:tracePt t="152554" x="2149475" y="4525963"/>
          <p14:tracePt t="152571" x="2117725" y="4549775"/>
          <p14:tracePt t="152588" x="2087563" y="4564063"/>
          <p14:tracePt t="152604" x="2073275" y="4572000"/>
          <p14:tracePt t="152621" x="2073275" y="4579938"/>
          <p14:tracePt t="152637" x="2057400" y="4579938"/>
          <p14:tracePt t="152654" x="2049463" y="4587875"/>
          <p14:tracePt t="152671" x="2049463" y="4594225"/>
          <p14:tracePt t="152687" x="2035175" y="4594225"/>
          <p14:tracePt t="152704" x="2027238" y="4610100"/>
          <p14:tracePt t="152721" x="2019300" y="4610100"/>
          <p14:tracePt t="152737" x="2019300" y="4618038"/>
          <p14:tracePt t="152945" x="2011363" y="4625975"/>
          <p14:tracePt t="152953" x="2011363" y="4632325"/>
          <p14:tracePt t="152961" x="2011363" y="4640263"/>
          <p14:tracePt t="152971" x="2003425" y="4648200"/>
          <p14:tracePt t="156305" x="2003425" y="4656138"/>
          <p14:tracePt t="156993" x="2011363" y="4656138"/>
          <p14:tracePt t="157193" x="2019300" y="4656138"/>
          <p14:tracePt t="157201" x="2019300" y="4648200"/>
          <p14:tracePt t="157209" x="2027238" y="4648200"/>
          <p14:tracePt t="157220" x="2035175" y="4640263"/>
          <p14:tracePt t="157220" x="2049463" y="4640263"/>
          <p14:tracePt t="157237" x="2057400" y="4625975"/>
          <p14:tracePt t="157273" x="2065338" y="4625975"/>
          <p14:tracePt t="157305" x="2073275" y="4625975"/>
          <p14:tracePt t="157353" x="2073275" y="4618038"/>
          <p14:tracePt t="157369" x="2079625" y="4618038"/>
          <p14:tracePt t="157394" x="2087563" y="4618038"/>
          <p14:tracePt t="157409" x="2095500" y="4618038"/>
          <p14:tracePt t="157420" x="2103438" y="4610100"/>
          <p14:tracePt t="157423" x="2125663" y="4602163"/>
          <p14:tracePt t="157437" x="2232025" y="4549775"/>
          <p14:tracePt t="157454" x="2332038" y="4503738"/>
          <p14:tracePt t="157470" x="2454275" y="4449763"/>
          <p14:tracePt t="157487" x="2568575" y="4373563"/>
          <p14:tracePt t="157503" x="2674938" y="4305300"/>
          <p14:tracePt t="157520" x="2773363" y="4221163"/>
          <p14:tracePt t="157537" x="2925763" y="4106863"/>
          <p14:tracePt t="157554" x="2994025" y="4068763"/>
          <p14:tracePt t="157570" x="3048000" y="4030663"/>
          <p14:tracePt t="157587" x="3101975" y="3984625"/>
          <p14:tracePt t="157604" x="3162300" y="3946525"/>
          <p14:tracePt t="157620" x="3230563" y="3902075"/>
          <p14:tracePt t="157637" x="3292475" y="3870325"/>
          <p14:tracePt t="157653" x="3330575" y="3840163"/>
          <p14:tracePt t="157670" x="3398838" y="3794125"/>
          <p14:tracePt t="157687" x="3475038" y="3733800"/>
          <p14:tracePt t="157703" x="3565525" y="3679825"/>
          <p14:tracePt t="157720" x="3635375" y="3635375"/>
          <p14:tracePt t="157737" x="3725863" y="3581400"/>
          <p14:tracePt t="157753" x="3787775" y="3551238"/>
          <p14:tracePt t="157770" x="3848100" y="3521075"/>
          <p14:tracePt t="157787" x="3902075" y="3489325"/>
          <p14:tracePt t="157803" x="3978275" y="3459163"/>
          <p14:tracePt t="157820" x="4068763" y="3421063"/>
          <p14:tracePt t="157837" x="4144963" y="3390900"/>
          <p14:tracePt t="157853" x="4244975" y="3344863"/>
          <p14:tracePt t="157870" x="4389438" y="3292475"/>
          <p14:tracePt t="157887" x="4541838" y="3238500"/>
          <p14:tracePt t="157903" x="4678363" y="3184525"/>
          <p14:tracePt t="157920" x="4792663" y="3154363"/>
          <p14:tracePt t="157937" x="4892675" y="3132138"/>
          <p14:tracePt t="157954" x="4960938" y="3101975"/>
          <p14:tracePt t="157970" x="5045075" y="3078163"/>
          <p14:tracePt t="157987" x="5113338" y="3048000"/>
          <p14:tracePt t="158003" x="5173663" y="3040063"/>
          <p14:tracePt t="158020" x="5241925" y="3017838"/>
          <p14:tracePt t="158037" x="5280025" y="3001963"/>
          <p14:tracePt t="158053" x="5311775" y="3001963"/>
          <p14:tracePt t="158070" x="5326063" y="3001963"/>
          <p14:tracePt t="158087" x="5341938" y="2994025"/>
          <p14:tracePt t="158104" x="5372100" y="2994025"/>
          <p14:tracePt t="158120" x="5410200" y="2994025"/>
          <p14:tracePt t="158137" x="5448300" y="2994025"/>
          <p14:tracePt t="158153" x="5464175" y="2994025"/>
          <p14:tracePt t="158170" x="5486400" y="2994025"/>
          <p14:tracePt t="158187" x="5502275" y="2994025"/>
          <p14:tracePt t="158233" x="5508625" y="2994025"/>
          <p14:tracePt t="158241" x="5516563" y="2994025"/>
          <p14:tracePt t="158329" x="5524500" y="2994025"/>
          <p14:tracePt t="158345" x="5532438" y="3001963"/>
          <p14:tracePt t="158353" x="5540375" y="3009900"/>
          <p14:tracePt t="158364" x="5546725" y="3017838"/>
          <p14:tracePt t="158393" x="5554663" y="3017838"/>
          <p14:tracePt t="158409" x="5562600" y="3017838"/>
          <p14:tracePt t="158420" x="5584825" y="3017838"/>
          <p14:tracePt t="158424" x="5622925" y="3017838"/>
          <p14:tracePt t="158437" x="5722938" y="3017838"/>
          <p14:tracePt t="158454" x="5851525" y="2994025"/>
          <p14:tracePt t="158470" x="5997575" y="2979738"/>
          <p14:tracePt t="158487" x="6065838" y="2979738"/>
          <p14:tracePt t="158503" x="6103938" y="2971800"/>
          <p14:tracePt t="158520" x="6149975" y="2971800"/>
          <p14:tracePt t="158537" x="6256338" y="2971800"/>
          <p14:tracePt t="158553" x="6362700" y="2963863"/>
          <p14:tracePt t="158570" x="6492875" y="2955925"/>
          <p14:tracePt t="158587" x="6591300" y="2941638"/>
          <p14:tracePt t="158603" x="6667500" y="2925763"/>
          <p14:tracePt t="158620" x="6727825" y="2911475"/>
          <p14:tracePt t="158637" x="6773863" y="2895600"/>
          <p14:tracePt t="158653" x="6827838" y="2879725"/>
          <p14:tracePt t="158670" x="6865938" y="2865438"/>
          <p14:tracePt t="158686" x="6911975" y="2849563"/>
          <p14:tracePt t="158703" x="6950075" y="2835275"/>
          <p14:tracePt t="158720" x="7002463" y="2803525"/>
          <p14:tracePt t="158737" x="7064375" y="2773363"/>
          <p14:tracePt t="158753" x="7124700" y="2743200"/>
          <p14:tracePt t="158770" x="7162800" y="2720975"/>
          <p14:tracePt t="158787" x="7216775" y="2689225"/>
          <p14:tracePt t="158803" x="7261225" y="2659063"/>
          <p14:tracePt t="158820" x="7315200" y="2628900"/>
          <p14:tracePt t="158836" x="7369175" y="2590800"/>
          <p14:tracePt t="158853" x="7413625" y="2560638"/>
          <p14:tracePt t="158870" x="7451725" y="2536825"/>
          <p14:tracePt t="158886" x="7489825" y="2522538"/>
          <p14:tracePt t="158903" x="7521575" y="2506663"/>
          <p14:tracePt t="158920" x="7535863" y="2492375"/>
          <p14:tracePt t="158937" x="7543800" y="2484438"/>
          <p14:tracePt t="158953" x="7551738" y="2484438"/>
          <p14:tracePt t="158970" x="7559675" y="2476500"/>
          <p14:tracePt t="158986" x="7566025" y="2476500"/>
          <p14:tracePt t="159003" x="7573963" y="2468563"/>
          <p14:tracePt t="159020" x="7581900" y="2460625"/>
          <p14:tracePt t="159037" x="7589838" y="2460625"/>
          <p14:tracePt t="159977" x="7581900" y="2460625"/>
          <p14:tracePt t="159985" x="7573963" y="2460625"/>
          <p14:tracePt t="159989" x="7566025" y="2468563"/>
          <p14:tracePt t="160003" x="7551738" y="2468563"/>
          <p14:tracePt t="160020" x="7535863" y="2476500"/>
          <p14:tracePt t="160036" x="7521575" y="2476500"/>
          <p14:tracePt t="160053" x="7489825" y="2484438"/>
          <p14:tracePt t="160070" x="7459663" y="2484438"/>
          <p14:tracePt t="160086" x="7429500" y="2492375"/>
          <p14:tracePt t="160103" x="7391400" y="2492375"/>
          <p14:tracePt t="160120" x="7345363" y="2492375"/>
          <p14:tracePt t="160136" x="7261225" y="2492375"/>
          <p14:tracePt t="160153" x="7208838" y="2492375"/>
          <p14:tracePt t="160170" x="7154863" y="2492375"/>
          <p14:tracePt t="160186" x="7116763" y="2492375"/>
          <p14:tracePt t="160203" x="7086600" y="2492375"/>
          <p14:tracePt t="160220" x="7048500" y="2492375"/>
          <p14:tracePt t="160236" x="7018338" y="2484438"/>
          <p14:tracePt t="160253" x="6980238" y="2484438"/>
          <p14:tracePt t="160270" x="6934200" y="2484438"/>
          <p14:tracePt t="160286" x="6911975" y="2484438"/>
          <p14:tracePt t="160303" x="6873875" y="2484438"/>
          <p14:tracePt t="160320" x="6835775" y="2484438"/>
          <p14:tracePt t="160336" x="6797675" y="2484438"/>
          <p14:tracePt t="160353" x="6773863" y="2484438"/>
          <p14:tracePt t="160369" x="6759575" y="2484438"/>
          <p14:tracePt t="160386" x="6743700" y="2484438"/>
          <p14:tracePt t="160403" x="6727825" y="2484438"/>
          <p14:tracePt t="160420" x="6689725" y="2498725"/>
          <p14:tracePt t="160436" x="6659563" y="2514600"/>
          <p14:tracePt t="160453" x="6621463" y="2536825"/>
          <p14:tracePt t="160470" x="6599238" y="2536825"/>
          <p14:tracePt t="160486" x="6583363" y="2552700"/>
          <p14:tracePt t="160503" x="6561138" y="2552700"/>
          <p14:tracePt t="160520" x="6530975" y="2568575"/>
          <p14:tracePt t="160536" x="6477000" y="2582863"/>
          <p14:tracePt t="160553" x="6430963" y="2606675"/>
          <p14:tracePt t="160570" x="6384925" y="2606675"/>
          <p14:tracePt t="160586" x="6362700" y="2620963"/>
          <p14:tracePt t="160603" x="6346825" y="2620963"/>
          <p14:tracePt t="160620" x="6324600" y="2628900"/>
          <p14:tracePt t="160637" x="6308725" y="2636838"/>
          <p14:tracePt t="160653" x="6294438" y="2644775"/>
          <p14:tracePt t="160670" x="6278563" y="2644775"/>
          <p14:tracePt t="160686" x="6278563" y="2651125"/>
          <p14:tracePt t="160703" x="6270625" y="2651125"/>
          <p14:tracePt t="160720" x="6248400" y="2659063"/>
          <p14:tracePt t="160736" x="6226175" y="2667000"/>
          <p14:tracePt t="160777" x="6210300" y="2667000"/>
          <p14:tracePt t="160786" x="6202363" y="2667000"/>
          <p14:tracePt t="160841" x="6194425" y="2674938"/>
          <p14:tracePt t="160849" x="6188075" y="2674938"/>
          <p14:tracePt t="160889" x="6180138" y="2674938"/>
          <p14:tracePt t="160905" x="6172200" y="2674938"/>
          <p14:tracePt t="160913" x="6164263" y="2674938"/>
          <p14:tracePt t="160937" x="6156325" y="2674938"/>
          <p14:tracePt t="160953" x="6149975" y="2674938"/>
          <p14:tracePt t="160961" x="6142038" y="2674938"/>
          <p14:tracePt t="160977" x="6134100" y="2674938"/>
          <p14:tracePt t="161001" x="6126163" y="2674938"/>
          <p14:tracePt t="161017" x="6118225" y="2674938"/>
          <p14:tracePt t="161033" x="6111875" y="2674938"/>
          <p14:tracePt t="161049" x="6103938" y="2674938"/>
          <p14:tracePt t="161073" x="6096000" y="2674938"/>
          <p14:tracePt t="161105" x="6088063" y="2674938"/>
          <p14:tracePt t="162097" x="6096000" y="2674938"/>
          <p14:tracePt t="162185" x="6103938" y="2674938"/>
          <p14:tracePt t="162210" x="6111875" y="2674938"/>
          <p14:tracePt t="162218" x="6118225" y="2674938"/>
          <p14:tracePt t="162226" x="6126163" y="2674938"/>
          <p14:tracePt t="162234" x="6142038" y="2674938"/>
          <p14:tracePt t="162239" x="6164263" y="2667000"/>
          <p14:tracePt t="162254" x="6180138" y="2667000"/>
          <p14:tracePt t="162270" x="6188075" y="2667000"/>
          <p14:tracePt t="162287" x="6202363" y="2667000"/>
          <p14:tracePt t="162304" x="6218238" y="2667000"/>
          <p14:tracePt t="162320" x="6232525" y="2667000"/>
          <p14:tracePt t="162337" x="6240463" y="2667000"/>
          <p14:tracePt t="162386" x="6248400" y="2667000"/>
          <p14:tracePt t="162530" x="6248400" y="2674938"/>
          <p14:tracePt t="162546" x="6248400" y="2689225"/>
          <p14:tracePt t="162562" x="6248400" y="2697163"/>
          <p14:tracePt t="162565" x="6248400" y="2705100"/>
          <p14:tracePt t="162570" x="6248400" y="2713038"/>
          <p14:tracePt t="162587" x="6240463" y="2727325"/>
          <p14:tracePt t="162604" x="6226175" y="2743200"/>
          <p14:tracePt t="162620" x="6218238" y="2759075"/>
          <p14:tracePt t="162637" x="6210300" y="2781300"/>
          <p14:tracePt t="162653" x="6194425" y="2789238"/>
          <p14:tracePt t="162671" x="6188075" y="2803525"/>
          <p14:tracePt t="162687" x="6172200" y="2819400"/>
          <p14:tracePt t="162704" x="6172200" y="2827338"/>
          <p14:tracePt t="162720" x="6156325" y="2835275"/>
          <p14:tracePt t="162737" x="6156325" y="2841625"/>
          <p14:tracePt t="162737" x="6149975" y="2857500"/>
          <p14:tracePt t="162754" x="6142038" y="2873375"/>
          <p14:tracePt t="162770" x="6126163" y="2887663"/>
          <p14:tracePt t="162787" x="6118225" y="2903538"/>
          <p14:tracePt t="162804" x="6111875" y="2917825"/>
          <p14:tracePt t="162820" x="6103938" y="2925763"/>
          <p14:tracePt t="162837" x="6096000" y="2933700"/>
          <p14:tracePt t="162853" x="6096000" y="2941638"/>
          <p14:tracePt t="162870" x="6088063" y="2949575"/>
          <p14:tracePt t="162916" x="6080125" y="2949575"/>
          <p14:tracePt t="162930" x="6080125" y="2955925"/>
          <p14:tracePt t="162946" x="6073775" y="2963863"/>
          <p14:tracePt t="162962" x="6073775" y="2971800"/>
          <p14:tracePt t="162986" x="6073775" y="2979738"/>
          <p14:tracePt t="163026" x="6065838" y="2979738"/>
          <p14:tracePt t="163329" x="6049963" y="2979738"/>
          <p14:tracePt t="163346" x="6035675" y="2979738"/>
          <p14:tracePt t="163354" x="5989638" y="2987675"/>
          <p14:tracePt t="163362" x="5791200" y="2987675"/>
          <p14:tracePt t="163370" x="5532438" y="2979738"/>
          <p14:tracePt t="163387" x="5280025" y="2955925"/>
          <p14:tracePt t="163404" x="5083175" y="2941638"/>
          <p14:tracePt t="163420" x="4953000" y="2941638"/>
          <p14:tracePt t="163437" x="4830763" y="2933700"/>
          <p14:tracePt t="163454" x="4716463" y="2933700"/>
          <p14:tracePt t="163470" x="4579938" y="2933700"/>
          <p14:tracePt t="163487" x="4465638" y="2933700"/>
          <p14:tracePt t="163504" x="4359275" y="2925763"/>
          <p14:tracePt t="163520" x="4267200" y="2925763"/>
          <p14:tracePt t="163537" x="4191000" y="2925763"/>
          <p14:tracePt t="163553" x="4122738" y="2925763"/>
          <p14:tracePt t="163570" x="4076700" y="2925763"/>
          <p14:tracePt t="163587" x="4008438" y="2925763"/>
          <p14:tracePt t="163604" x="3902075" y="2925763"/>
          <p14:tracePt t="163620" x="3771900" y="2941638"/>
          <p14:tracePt t="163637" x="3673475" y="2949575"/>
          <p14:tracePt t="163653" x="3573463" y="2949575"/>
          <p14:tracePt t="163670" x="3489325" y="2949575"/>
          <p14:tracePt t="163687" x="3436938" y="2949575"/>
          <p14:tracePt t="163703" x="3413125" y="2949575"/>
          <p14:tracePt t="163720" x="3382963" y="2949575"/>
          <p14:tracePt t="163737" x="3298825" y="2949575"/>
          <p14:tracePt t="163753" x="3032125" y="2933700"/>
          <p14:tracePt t="163770" x="2887663" y="2933700"/>
          <p14:tracePt t="163787" x="2849563" y="2933700"/>
          <p14:tracePt t="163829" x="2841625" y="2933700"/>
          <p14:tracePt t="163866" x="2835275" y="2933700"/>
          <p14:tracePt t="163962" x="2827338" y="2933700"/>
          <p14:tracePt t="163978" x="2819400" y="2933700"/>
          <p14:tracePt t="163994" x="2811463" y="2941638"/>
          <p14:tracePt t="164010" x="2803525" y="2949575"/>
          <p14:tracePt t="164026" x="2797175" y="2955925"/>
          <p14:tracePt t="164037" x="2789238" y="2955925"/>
          <p14:tracePt t="164042" x="2781300" y="2955925"/>
          <p14:tracePt t="164053" x="2781300" y="2963863"/>
          <p14:tracePt t="164146" x="2773363" y="2963863"/>
          <p14:tracePt t="164170" x="2773363" y="2971800"/>
          <p14:tracePt t="164178" x="2773363" y="2979738"/>
          <p14:tracePt t="164202" x="2773363" y="2987675"/>
          <p14:tracePt t="164218" x="2773363" y="2994025"/>
          <p14:tracePt t="164227" x="2773363" y="3001963"/>
          <p14:tracePt t="164227" x="2773363" y="3017838"/>
          <p14:tracePt t="164237" x="2765425" y="3032125"/>
          <p14:tracePt t="164253" x="2765425" y="3048000"/>
          <p14:tracePt t="164270" x="2765425" y="3055938"/>
          <p14:tracePt t="164287" x="2765425" y="3063875"/>
          <p14:tracePt t="164362" x="2765425" y="3070225"/>
          <p14:tracePt t="164378" x="2773363" y="3070225"/>
          <p14:tracePt t="164410" x="2781300" y="3070225"/>
          <p14:tracePt t="164418" x="2789238" y="3070225"/>
          <p14:tracePt t="164426" x="2797175" y="3070225"/>
          <p14:tracePt t="164436" x="2819400" y="3070225"/>
          <p14:tracePt t="164437" x="2849563" y="3070225"/>
          <p14:tracePt t="164453" x="2895600" y="3063875"/>
          <p14:tracePt t="164470" x="2963863" y="3055938"/>
          <p14:tracePt t="164487" x="3055938" y="3055938"/>
          <p14:tracePt t="164503" x="3154363" y="3055938"/>
          <p14:tracePt t="164520" x="3246438" y="3055938"/>
          <p14:tracePt t="164537" x="3330575" y="3055938"/>
          <p14:tracePt t="164553" x="3482975" y="3055938"/>
          <p14:tracePt t="164570" x="3603625" y="3048000"/>
          <p14:tracePt t="164587" x="3733800" y="3048000"/>
          <p14:tracePt t="164603" x="3825875" y="3048000"/>
          <p14:tracePt t="164620" x="3902075" y="3048000"/>
          <p14:tracePt t="164637" x="3946525" y="3048000"/>
          <p14:tracePt t="164653" x="3984625" y="3048000"/>
          <p14:tracePt t="164670" x="4038600" y="3048000"/>
          <p14:tracePt t="164686" x="4122738" y="3048000"/>
          <p14:tracePt t="164703" x="4206875" y="3048000"/>
          <p14:tracePt t="164720" x="4297363" y="3048000"/>
          <p14:tracePt t="164737" x="4381500" y="3048000"/>
          <p14:tracePt t="164753" x="4495800" y="3032125"/>
          <p14:tracePt t="164770" x="4533900" y="3025775"/>
          <p14:tracePt t="164786" x="4572000" y="3025775"/>
          <p14:tracePt t="164803" x="4618038" y="3025775"/>
          <p14:tracePt t="164820" x="4702175" y="3025775"/>
          <p14:tracePt t="164837" x="4838700" y="3025775"/>
          <p14:tracePt t="164853" x="4983163" y="3025775"/>
          <p14:tracePt t="164870" x="5083175" y="3025775"/>
          <p14:tracePt t="164886" x="5151438" y="3025775"/>
          <p14:tracePt t="164903" x="5189538" y="3017838"/>
          <p14:tracePt t="164920" x="5249863" y="3017838"/>
          <p14:tracePt t="164936" x="5311775" y="3017838"/>
          <p14:tracePt t="164953" x="5456238" y="3009900"/>
          <p14:tracePt t="164970" x="5562600" y="3009900"/>
          <p14:tracePt t="164986" x="5646738" y="3001963"/>
          <p14:tracePt t="165003" x="5722938" y="3001963"/>
          <p14:tracePt t="165020" x="5799138" y="3001963"/>
          <p14:tracePt t="165036" x="5883275" y="2994025"/>
          <p14:tracePt t="165053" x="5951538" y="2994025"/>
          <p14:tracePt t="165070" x="5997575" y="2987675"/>
          <p14:tracePt t="165086" x="6042025" y="2987675"/>
          <p14:tracePt t="165103" x="6088063" y="2987675"/>
          <p14:tracePt t="165120" x="6134100" y="2987675"/>
          <p14:tracePt t="165137" x="6180138" y="2987675"/>
          <p14:tracePt t="165153" x="6218238" y="2987675"/>
          <p14:tracePt t="165170" x="6232525" y="2987675"/>
          <p14:tracePt t="165186" x="6240463" y="2987675"/>
          <p14:tracePt t="165682" x="6232525" y="2987675"/>
          <p14:tracePt t="165706" x="6226175" y="2987675"/>
          <p14:tracePt t="165730" x="6218238" y="2987675"/>
          <p14:tracePt t="165786" x="6210300" y="2987675"/>
          <p14:tracePt t="165794" x="6202363" y="2987675"/>
          <p14:tracePt t="165802" x="6194425" y="2987675"/>
          <p14:tracePt t="165805" x="6188075" y="2987675"/>
          <p14:tracePt t="165820" x="6180138" y="2994025"/>
          <p14:tracePt t="165836" x="6172200" y="2994025"/>
          <p14:tracePt t="165853" x="6156325" y="3001963"/>
          <p14:tracePt t="165870" x="6134100" y="3001963"/>
          <p14:tracePt t="165886" x="6103938" y="3009900"/>
          <p14:tracePt t="165903" x="6049963" y="3017838"/>
          <p14:tracePt t="165920" x="6019800" y="3025775"/>
          <p14:tracePt t="165936" x="6003925" y="3025775"/>
          <p14:tracePt t="165953" x="5981700" y="3025775"/>
          <p14:tracePt t="165970" x="5973763" y="3025775"/>
          <p14:tracePt t="166138" x="5973763" y="3032125"/>
          <p14:tracePt t="166146" x="5965825" y="3032125"/>
          <p14:tracePt t="167993" x="5981700" y="3040063"/>
          <p14:tracePt t="168001" x="5989638" y="3048000"/>
          <p14:tracePt t="168004" x="6027738" y="3078163"/>
          <p14:tracePt t="168019" x="6042025" y="3086100"/>
          <p14:tracePt t="168036" x="6049963" y="3094038"/>
          <p14:tracePt t="168053" x="6049963" y="3101975"/>
          <p14:tracePt t="168069" x="6057900" y="3108325"/>
          <p14:tracePt t="168086" x="6065838" y="3116263"/>
          <p14:tracePt t="168103" x="6065838" y="3124200"/>
          <p14:tracePt t="168119" x="6073775" y="3132138"/>
          <p14:tracePt t="168136" x="6073775" y="3146425"/>
          <p14:tracePt t="168153" x="6080125" y="3162300"/>
          <p14:tracePt t="168170" x="6080125" y="3170238"/>
          <p14:tracePt t="168186" x="6088063" y="3184525"/>
          <p14:tracePt t="168203" x="6096000" y="3192463"/>
          <p14:tracePt t="168219" x="6096000" y="3200400"/>
          <p14:tracePt t="168305" x="6096000" y="3208338"/>
          <p14:tracePt t="168337" x="6096000" y="3216275"/>
          <p14:tracePt t="168377" x="6096000" y="3222625"/>
          <p14:tracePt t="168417" x="6096000" y="3230563"/>
          <p14:tracePt t="168465" x="6096000" y="3238500"/>
          <p14:tracePt t="168498" x="6096000" y="3246438"/>
          <p14:tracePt t="168521" x="6096000" y="3254375"/>
          <p14:tracePt t="168545" x="6096000" y="3260725"/>
          <p14:tracePt t="168553" x="6096000" y="3268663"/>
          <p14:tracePt t="168569" x="6096000" y="3276600"/>
          <p14:tracePt t="168577" x="6096000" y="3284538"/>
          <p14:tracePt t="168586" x="6096000" y="3292475"/>
          <p14:tracePt t="168603" x="6096000" y="3306763"/>
          <p14:tracePt t="168619" x="6096000" y="3314700"/>
          <p14:tracePt t="168636" x="6096000" y="3322638"/>
          <p14:tracePt t="168698" x="6096000" y="3330575"/>
          <p14:tracePt t="168834" x="6088063" y="3336925"/>
          <p14:tracePt t="168849" x="6088063" y="3344863"/>
          <p14:tracePt t="168860" x="6080125" y="3352800"/>
          <p14:tracePt t="168865" x="6073775" y="3360738"/>
          <p14:tracePt t="168869" x="6065838" y="3375025"/>
          <p14:tracePt t="168886" x="6057900" y="3398838"/>
          <p14:tracePt t="168903" x="6049963" y="3406775"/>
          <p14:tracePt t="168919" x="6049963" y="3421063"/>
          <p14:tracePt t="168936" x="6042025" y="3436938"/>
          <p14:tracePt t="168952" x="6027738" y="3467100"/>
          <p14:tracePt t="168952" x="6019800" y="3482975"/>
          <p14:tracePt t="168970" x="6011863" y="3513138"/>
          <p14:tracePt t="168986" x="5989638" y="3551238"/>
          <p14:tracePt t="169002" x="5989638" y="3559175"/>
          <p14:tracePt t="169041" x="5981700" y="3565525"/>
          <p14:tracePt t="169057" x="5973763" y="3565525"/>
          <p14:tracePt t="169065" x="5973763" y="3573463"/>
          <p14:tracePt t="169097" x="5973763" y="3581400"/>
          <p14:tracePt t="169953" x="5965825" y="3581400"/>
          <p14:tracePt t="169961" x="5959475" y="3581400"/>
          <p14:tracePt t="169969" x="5951538" y="3581400"/>
          <p14:tracePt t="169977" x="5921375" y="3559175"/>
          <p14:tracePt t="169986" x="5883275" y="3543300"/>
          <p14:tracePt t="170002" x="5845175" y="3535363"/>
          <p14:tracePt t="170019" x="5821363" y="3521075"/>
          <p14:tracePt t="170036" x="5783263" y="3513138"/>
          <p14:tracePt t="170053" x="5745163" y="3489325"/>
          <p14:tracePt t="170069" x="5684838" y="3475038"/>
          <p14:tracePt t="170086" x="5616575" y="3451225"/>
          <p14:tracePt t="170102" x="5546725" y="3436938"/>
          <p14:tracePt t="170119" x="5456238" y="3413125"/>
          <p14:tracePt t="170136" x="5372100" y="3390900"/>
          <p14:tracePt t="170152" x="5280025" y="3368675"/>
          <p14:tracePt t="170169" x="5159375" y="3344863"/>
          <p14:tracePt t="170186" x="5097463" y="3322638"/>
          <p14:tracePt t="170203" x="5021263" y="3306763"/>
          <p14:tracePt t="170219" x="4906963" y="3276600"/>
          <p14:tracePt t="170236" x="4778375" y="3246438"/>
          <p14:tracePt t="170252" x="4678363" y="3216275"/>
          <p14:tracePt t="170269" x="4579938" y="3184525"/>
          <p14:tracePt t="170286" x="4503738" y="3154363"/>
          <p14:tracePt t="170302" x="4411663" y="3124200"/>
          <p14:tracePt t="170319" x="4351338" y="3101975"/>
          <p14:tracePt t="170336" x="4289425" y="3086100"/>
          <p14:tracePt t="170352" x="4259263" y="3070225"/>
          <p14:tracePt t="170369" x="4213225" y="3070225"/>
          <p14:tracePt t="170386" x="4175125" y="3070225"/>
          <p14:tracePt t="170402" x="4137025" y="3070225"/>
          <p14:tracePt t="170419" x="4106863" y="3063875"/>
          <p14:tracePt t="170436" x="4076700" y="3063875"/>
          <p14:tracePt t="170452" x="4022725" y="3063875"/>
          <p14:tracePt t="170469" x="3954463" y="3063875"/>
          <p14:tracePt t="170486" x="3902075" y="3063875"/>
          <p14:tracePt t="170502" x="3832225" y="3063875"/>
          <p14:tracePt t="170519" x="3779838" y="3063875"/>
          <p14:tracePt t="170553" x="3763963" y="3063875"/>
          <p14:tracePt t="170554" x="3749675" y="3063875"/>
          <p14:tracePt t="170569" x="3711575" y="3070225"/>
          <p14:tracePt t="170586" x="3687763" y="3070225"/>
          <p14:tracePt t="170602" x="3649663" y="3078163"/>
          <p14:tracePt t="170619" x="3611563" y="3086100"/>
          <p14:tracePt t="170636" x="3581400" y="3094038"/>
          <p14:tracePt t="170652" x="3565525" y="3101975"/>
          <p14:tracePt t="170669" x="3543300" y="3101975"/>
          <p14:tracePt t="170686" x="3521075" y="3108325"/>
          <p14:tracePt t="170702" x="3505200" y="3116263"/>
          <p14:tracePt t="170719" x="3475038" y="3124200"/>
          <p14:tracePt t="170735" x="3444875" y="3140075"/>
          <p14:tracePt t="170752" x="3398838" y="3154363"/>
          <p14:tracePt t="170769" x="3330575" y="3170238"/>
          <p14:tracePt t="170786" x="3306763" y="3178175"/>
          <p14:tracePt t="170803" x="3284538" y="3184525"/>
          <p14:tracePt t="170819" x="3254375" y="3192463"/>
          <p14:tracePt t="170836" x="3192463" y="3208338"/>
          <p14:tracePt t="170852" x="3108325" y="3230563"/>
          <p14:tracePt t="170869" x="3055938" y="3238500"/>
          <p14:tracePt t="170886" x="3048000" y="3246438"/>
          <p14:tracePt t="171049" x="3055938" y="3246438"/>
          <p14:tracePt t="171054" x="3063875" y="3246438"/>
          <p14:tracePt t="171081" x="3070225" y="3246438"/>
          <p14:tracePt t="171089" x="3070225" y="3238500"/>
          <p14:tracePt t="171095" x="3078163" y="3238500"/>
          <p14:tracePt t="171121" x="3086100" y="3238500"/>
          <p14:tracePt t="171225" x="3094038" y="3238500"/>
          <p14:tracePt t="171241" x="3094038" y="3230563"/>
          <p14:tracePt t="172721" x="3101975" y="3230563"/>
          <p14:tracePt t="172745" x="3108325" y="3230563"/>
          <p14:tracePt t="172753" x="3116263" y="3230563"/>
          <p14:tracePt t="172761" x="3124200" y="3222625"/>
          <p14:tracePt t="172761" x="3146425" y="3216275"/>
          <p14:tracePt t="172770" x="3178175" y="3208338"/>
          <p14:tracePt t="172785" x="3222625" y="3184525"/>
          <p14:tracePt t="172802" x="3246438" y="3178175"/>
          <p14:tracePt t="172819" x="3276600" y="3170238"/>
          <p14:tracePt t="172835" x="3298825" y="3170238"/>
          <p14:tracePt t="172852" x="3344863" y="3154363"/>
          <p14:tracePt t="172869" x="3398838" y="3154363"/>
          <p14:tracePt t="172885" x="3467100" y="3140075"/>
          <p14:tracePt t="172902" x="3505200" y="3140075"/>
          <p14:tracePt t="172919" x="3543300" y="3132138"/>
          <p14:tracePt t="172935" x="3589338" y="3116263"/>
          <p14:tracePt t="172952" x="3635375" y="3108325"/>
          <p14:tracePt t="172968" x="3703638" y="3108325"/>
          <p14:tracePt t="172985" x="3733800" y="3094038"/>
          <p14:tracePt t="173002" x="3771900" y="3094038"/>
          <p14:tracePt t="173019" x="3810000" y="3094038"/>
          <p14:tracePt t="173035" x="3856038" y="3094038"/>
          <p14:tracePt t="173052" x="3916363" y="3101975"/>
          <p14:tracePt t="173069" x="3984625" y="3108325"/>
          <p14:tracePt t="173085" x="4054475" y="3124200"/>
          <p14:tracePt t="173102" x="4137025" y="3132138"/>
          <p14:tracePt t="173119" x="4237038" y="3140075"/>
          <p14:tracePt t="173135" x="4321175" y="3146425"/>
          <p14:tracePt t="173152" x="4389438" y="3146425"/>
          <p14:tracePt t="173169" x="4449763" y="3146425"/>
          <p14:tracePt t="173185" x="4495800" y="3146425"/>
          <p14:tracePt t="173202" x="4541838" y="3146425"/>
          <p14:tracePt t="173219" x="4587875" y="3146425"/>
          <p14:tracePt t="173235" x="4640263" y="3146425"/>
          <p14:tracePt t="173252" x="4708525" y="3146425"/>
          <p14:tracePt t="173268" x="4778375" y="3146425"/>
          <p14:tracePt t="173285" x="4830763" y="3146425"/>
          <p14:tracePt t="173302" x="4876800" y="3146425"/>
          <p14:tracePt t="173319" x="4930775" y="3146425"/>
          <p14:tracePt t="173335" x="4968875" y="3146425"/>
          <p14:tracePt t="173352" x="5029200" y="3146425"/>
          <p14:tracePt t="173368" x="5105400" y="3146425"/>
          <p14:tracePt t="173385" x="5165725" y="3146425"/>
          <p14:tracePt t="173402" x="5241925" y="3146425"/>
          <p14:tracePt t="173418" x="5334000" y="3146425"/>
          <p14:tracePt t="173435" x="5418138" y="3146425"/>
          <p14:tracePt t="173452" x="5516563" y="3146425"/>
          <p14:tracePt t="173468" x="5578475" y="3146425"/>
          <p14:tracePt t="173486" x="5638800" y="3146425"/>
          <p14:tracePt t="173502" x="5668963" y="3146425"/>
          <p14:tracePt t="173518" x="5707063" y="3146425"/>
          <p14:tracePt t="173535" x="5753100" y="3146425"/>
          <p14:tracePt t="173552" x="5799138" y="3146425"/>
          <p14:tracePt t="173569" x="5851525" y="3140075"/>
          <p14:tracePt t="173585" x="5883275" y="3140075"/>
          <p14:tracePt t="173602" x="5905500" y="3140075"/>
          <p14:tracePt t="173618" x="5927725" y="3132138"/>
          <p14:tracePt t="173635" x="5943600" y="3132138"/>
          <p14:tracePt t="173652" x="5951538" y="3132138"/>
          <p14:tracePt t="173668" x="5959475" y="3132138"/>
          <p14:tracePt t="173685" x="5965825" y="3132138"/>
          <p14:tracePt t="173702" x="5973763" y="3132138"/>
          <p14:tracePt t="173718" x="5989638" y="3132138"/>
          <p14:tracePt t="173735" x="6003925" y="3132138"/>
          <p14:tracePt t="173752" x="6027738" y="3132138"/>
          <p14:tracePt t="173768" x="6042025" y="3132138"/>
          <p14:tracePt t="173785" x="6073775" y="3124200"/>
          <p14:tracePt t="173802" x="6080125" y="3116263"/>
          <p14:tracePt t="173818" x="6096000" y="3116263"/>
          <p14:tracePt t="173873" x="6103938" y="3116263"/>
          <p14:tracePt t="178785" x="6103938" y="3124200"/>
          <p14:tracePt t="178817" x="6103938" y="3132138"/>
          <p14:tracePt t="178841" x="6103938" y="3140075"/>
          <p14:tracePt t="178865" x="6096000" y="3146425"/>
          <p14:tracePt t="178889" x="6096000" y="3154363"/>
          <p14:tracePt t="178921" x="6096000" y="3162300"/>
          <p14:tracePt t="178945" x="6096000" y="3170238"/>
          <p14:tracePt t="178958" x="6096000" y="3178175"/>
          <p14:tracePt t="178977" x="6088063" y="3184525"/>
          <p14:tracePt t="179001" x="6088063" y="3192463"/>
          <p14:tracePt t="179025" x="6088063" y="3200400"/>
          <p14:tracePt t="179033" x="6080125" y="3200400"/>
          <p14:tracePt t="179057" x="6080125" y="3208338"/>
          <p14:tracePt t="179089" x="6080125" y="3216275"/>
          <p14:tracePt t="179129" x="6073775" y="3222625"/>
          <p14:tracePt t="179145" x="6073775" y="3230563"/>
          <p14:tracePt t="179158" x="6073775" y="3238500"/>
          <p14:tracePt t="179169" x="6073775" y="3246438"/>
          <p14:tracePt t="179169" x="6065838" y="3260725"/>
          <p14:tracePt t="179184" x="6065838" y="3268663"/>
          <p14:tracePt t="179201" x="6065838" y="3276600"/>
          <p14:tracePt t="179217" x="6065838" y="3292475"/>
          <p14:tracePt t="179234" x="6057900" y="3292475"/>
          <p14:tracePt t="179273" x="6057900" y="3298825"/>
          <p14:tracePt t="179425" x="6057900" y="3306763"/>
          <p14:tracePt t="179521" x="6057900" y="3314700"/>
          <p14:tracePt t="179553" x="6057900" y="3322638"/>
          <p14:tracePt t="179593" x="6057900" y="3330575"/>
          <p14:tracePt t="180602" x="6065838" y="3330575"/>
          <p14:tracePt t="180610" x="6073775" y="3330575"/>
          <p14:tracePt t="180618" x="6080125" y="3330575"/>
          <p14:tracePt t="180619" x="6118225" y="3330575"/>
          <p14:tracePt t="180635" x="6194425" y="3330575"/>
          <p14:tracePt t="180652" x="6256338" y="3336925"/>
          <p14:tracePt t="180668" x="6354763" y="3344863"/>
          <p14:tracePt t="180685" x="6484938" y="3352800"/>
          <p14:tracePt t="180702" x="6591300" y="3368675"/>
          <p14:tracePt t="180718" x="6667500" y="3375025"/>
          <p14:tracePt t="180735" x="6721475" y="3375025"/>
          <p14:tracePt t="180752" x="6797675" y="3375025"/>
          <p14:tracePt t="180768" x="6842125" y="3382963"/>
          <p14:tracePt t="180785" x="6911975" y="3382963"/>
          <p14:tracePt t="180802" x="6950075" y="3382963"/>
          <p14:tracePt t="180818" x="6994525" y="3382963"/>
          <p14:tracePt t="180835" x="7026275" y="3382963"/>
          <p14:tracePt t="180852" x="7056438" y="3382963"/>
          <p14:tracePt t="180868" x="7078663" y="3382963"/>
          <p14:tracePt t="180885" x="7102475" y="3382963"/>
          <p14:tracePt t="180902" x="7116763" y="3382963"/>
          <p14:tracePt t="180918" x="7162800" y="3382963"/>
          <p14:tracePt t="180935" x="7192963" y="3382963"/>
          <p14:tracePt t="180952" x="7223125" y="3382963"/>
          <p14:tracePt t="180968" x="7239000" y="3382963"/>
          <p14:tracePt t="180985" x="7261225" y="3382963"/>
          <p14:tracePt t="181002" x="7277100" y="3382963"/>
          <p14:tracePt t="181018" x="7292975" y="3382963"/>
          <p14:tracePt t="181035" x="7299325" y="3382963"/>
          <p14:tracePt t="181051" x="7307263" y="3382963"/>
          <p14:tracePt t="181068" x="7307263" y="3375025"/>
          <p14:tracePt t="181085" x="7323138" y="3375025"/>
          <p14:tracePt t="181102" x="7331075" y="3375025"/>
          <p14:tracePt t="181118" x="7345363" y="3375025"/>
          <p14:tracePt t="181135" x="7353300" y="3368675"/>
          <p14:tracePt t="181152" x="7361238" y="3368675"/>
          <p14:tracePt t="181168" x="7369175" y="3368675"/>
          <p14:tracePt t="181185" x="7383463" y="3368675"/>
          <p14:tracePt t="181202" x="7399338" y="3368675"/>
          <p14:tracePt t="181218" x="7407275" y="3368675"/>
          <p14:tracePt t="181235" x="7413625" y="3360738"/>
          <p14:tracePt t="181252" x="7437438" y="3352800"/>
          <p14:tracePt t="181268" x="7467600" y="3352800"/>
          <p14:tracePt t="181285" x="7497763" y="3344863"/>
          <p14:tracePt t="181302" x="7513638" y="3336925"/>
          <p14:tracePt t="181318" x="7521575" y="3336925"/>
          <p14:tracePt t="181354" x="7527925" y="3336925"/>
          <p14:tracePt t="181370" x="7535863" y="3336925"/>
          <p14:tracePt t="186185" x="7527925" y="3336925"/>
          <p14:tracePt t="186202" x="7527925" y="3344863"/>
          <p14:tracePt t="186209" x="7521575" y="3344863"/>
          <p14:tracePt t="186217" x="7521575" y="3352800"/>
          <p14:tracePt t="186217" x="7505700" y="3360738"/>
          <p14:tracePt t="186225" x="7505700" y="3368675"/>
          <p14:tracePt t="186234" x="7489825" y="3382963"/>
          <p14:tracePt t="186251" x="7489825" y="3398838"/>
          <p14:tracePt t="186267" x="7483475" y="3406775"/>
          <p14:tracePt t="186284" x="7467600" y="3421063"/>
          <p14:tracePt t="186301" x="7467600" y="3436938"/>
          <p14:tracePt t="186317" x="7459663" y="3444875"/>
          <p14:tracePt t="186334" x="7445375" y="3459163"/>
          <p14:tracePt t="186351" x="7437438" y="3467100"/>
          <p14:tracePt t="186367" x="7437438" y="3482975"/>
          <p14:tracePt t="186384" x="7429500" y="3489325"/>
          <p14:tracePt t="186401" x="7421563" y="3505200"/>
          <p14:tracePt t="186418" x="7407275" y="3513138"/>
          <p14:tracePt t="186434" x="7407275" y="3527425"/>
          <p14:tracePt t="186451" x="7391400" y="3543300"/>
          <p14:tracePt t="186467" x="7383463" y="3551238"/>
          <p14:tracePt t="186484" x="7361238" y="3559175"/>
          <p14:tracePt t="186501" x="7345363" y="3573463"/>
          <p14:tracePt t="186517" x="7331075" y="3589338"/>
          <p14:tracePt t="186534" x="7315200" y="3603625"/>
          <p14:tracePt t="186551" x="7299325" y="3619500"/>
          <p14:tracePt t="186567" x="7285038" y="3619500"/>
          <p14:tracePt t="186584" x="7261225" y="3635375"/>
          <p14:tracePt t="186601" x="7231063" y="3649663"/>
          <p14:tracePt t="186618" x="7200900" y="3665538"/>
          <p14:tracePt t="186634" x="7178675" y="3673475"/>
          <p14:tracePt t="186651" x="7154863" y="3687763"/>
          <p14:tracePt t="186667" x="7124700" y="3711575"/>
          <p14:tracePt t="186684" x="7094538" y="3725863"/>
          <p14:tracePt t="186701" x="7070725" y="3741738"/>
          <p14:tracePt t="186717" x="7048500" y="3749675"/>
          <p14:tracePt t="186734" x="7026275" y="3763963"/>
          <p14:tracePt t="186751" x="7002463" y="3779838"/>
          <p14:tracePt t="186767" x="6972300" y="3794125"/>
          <p14:tracePt t="186784" x="6926263" y="3817938"/>
          <p14:tracePt t="186801" x="6888163" y="3832225"/>
          <p14:tracePt t="186818" x="6858000" y="3848100"/>
          <p14:tracePt t="186834" x="6842125" y="3856038"/>
          <p14:tracePt t="186851" x="6827838" y="3863975"/>
          <p14:tracePt t="186867" x="6804025" y="3870325"/>
          <p14:tracePt t="186884" x="6781800" y="3878263"/>
          <p14:tracePt t="186901" x="6759575" y="3894138"/>
          <p14:tracePt t="186917" x="6727825" y="3916363"/>
          <p14:tracePt t="186934" x="6689725" y="3940175"/>
          <p14:tracePt t="186951" x="6667500" y="3954463"/>
          <p14:tracePt t="186967" x="6651625" y="3962400"/>
          <p14:tracePt t="186984" x="6645275" y="3970338"/>
          <p14:tracePt t="187001" x="6613525" y="3992563"/>
          <p14:tracePt t="187018" x="6591300" y="4008438"/>
          <p14:tracePt t="187034" x="6591300" y="4016375"/>
          <p14:tracePt t="187051" x="6583363" y="4022725"/>
          <p14:tracePt t="187067" x="6569075" y="4030663"/>
          <p14:tracePt t="187084" x="6561138" y="4038600"/>
          <p14:tracePt t="187101" x="6553200" y="4046538"/>
          <p14:tracePt t="187117" x="6545263" y="4054475"/>
          <p14:tracePt t="187134" x="6537325" y="4060825"/>
          <p14:tracePt t="187151" x="6530975" y="4068763"/>
          <p14:tracePt t="187167" x="6515100" y="4076700"/>
          <p14:tracePt t="187184" x="6507163" y="4092575"/>
          <p14:tracePt t="187201" x="6492875" y="4106863"/>
          <p14:tracePt t="187218" x="6477000" y="4114800"/>
          <p14:tracePt t="187234" x="6469063" y="4122738"/>
          <p14:tracePt t="187251" x="6446838" y="4144963"/>
          <p14:tracePt t="187267" x="6430963" y="4160838"/>
          <p14:tracePt t="187284" x="6416675" y="4175125"/>
          <p14:tracePt t="187301" x="6392863" y="4206875"/>
          <p14:tracePt t="187317" x="6370638" y="4244975"/>
          <p14:tracePt t="187334" x="6346825" y="4275138"/>
          <p14:tracePt t="187351" x="6332538" y="4297363"/>
          <p14:tracePt t="187367" x="6324600" y="4321175"/>
          <p14:tracePt t="187384" x="6308725" y="4335463"/>
          <p14:tracePt t="187401" x="6294438" y="4365625"/>
          <p14:tracePt t="187418" x="6286500" y="4381500"/>
          <p14:tracePt t="187434" x="6270625" y="4403725"/>
          <p14:tracePt t="187451" x="6256338" y="4435475"/>
          <p14:tracePt t="187467" x="6240463" y="4457700"/>
          <p14:tracePt t="187484" x="6232525" y="4479925"/>
          <p14:tracePt t="187501" x="6226175" y="4495800"/>
          <p14:tracePt t="187518" x="6218238" y="4511675"/>
          <p14:tracePt t="187534" x="6218238" y="4518025"/>
          <p14:tracePt t="187551" x="6210300" y="4533900"/>
          <p14:tracePt t="187567" x="6210300" y="4541838"/>
          <p14:tracePt t="187584" x="6194425" y="4556125"/>
          <p14:tracePt t="187600" x="6188075" y="4579938"/>
          <p14:tracePt t="187617" x="6180138" y="4594225"/>
          <p14:tracePt t="187634" x="6172200" y="4602163"/>
          <p14:tracePt t="187651" x="6172200" y="4610100"/>
          <p14:tracePt t="187667" x="6172200" y="4618038"/>
          <p14:tracePt t="187684" x="6164263" y="4632325"/>
          <p14:tracePt t="187701" x="6156325" y="4640263"/>
          <p14:tracePt t="187717" x="6156325" y="4648200"/>
          <p14:tracePt t="187734" x="6156325" y="4656138"/>
          <p14:tracePt t="187750" x="6149975" y="4664075"/>
          <p14:tracePt t="187767" x="6149975" y="4670425"/>
          <p14:tracePt t="187817" x="6142038" y="4678363"/>
          <p14:tracePt t="187837" x="6134100" y="4678363"/>
          <p14:tracePt t="187857" x="6134100" y="4686300"/>
          <p14:tracePt t="187866" x="6134100" y="4694238"/>
          <p14:tracePt t="192561" x="6134100" y="4686300"/>
          <p14:tracePt t="192569" x="6142038" y="4664075"/>
          <p14:tracePt t="192577" x="6164263" y="4632325"/>
          <p14:tracePt t="192591" x="6180138" y="4594225"/>
          <p14:tracePt t="192591" x="6194425" y="4541838"/>
          <p14:tracePt t="192600" x="6240463" y="4449763"/>
          <p14:tracePt t="192617" x="6278563" y="4327525"/>
          <p14:tracePt t="192633" x="6308725" y="4237038"/>
          <p14:tracePt t="192650" x="6340475" y="4144963"/>
          <p14:tracePt t="192667" x="6362700" y="4076700"/>
          <p14:tracePt t="192683" x="6370638" y="4008438"/>
          <p14:tracePt t="192700" x="6370638" y="3962400"/>
          <p14:tracePt t="192716" x="6370638" y="3908425"/>
          <p14:tracePt t="192733" x="6370638" y="3870325"/>
          <p14:tracePt t="192750" x="6370638" y="3832225"/>
          <p14:tracePt t="192766" x="6362700" y="3794125"/>
          <p14:tracePt t="192783" x="6354763" y="3749675"/>
          <p14:tracePt t="192800" x="6340475" y="3703638"/>
          <p14:tracePt t="192816" x="6316663" y="3597275"/>
          <p14:tracePt t="192833" x="6294438" y="3559175"/>
          <p14:tracePt t="192850" x="6286500" y="3521075"/>
          <p14:tracePt t="192867" x="6270625" y="3497263"/>
          <p14:tracePt t="192883" x="6264275" y="3467100"/>
          <p14:tracePt t="192900" x="6256338" y="3451225"/>
          <p14:tracePt t="192916" x="6248400" y="3436938"/>
          <p14:tracePt t="192933" x="6240463" y="3421063"/>
          <p14:tracePt t="192950" x="6226175" y="3406775"/>
          <p14:tracePt t="192966" x="6210300" y="3390900"/>
          <p14:tracePt t="192983" x="6202363" y="3375025"/>
          <p14:tracePt t="193000" x="6194425" y="3368675"/>
          <p14:tracePt t="193017" x="6180138" y="3352800"/>
          <p14:tracePt t="193033" x="6164263" y="3344863"/>
          <p14:tracePt t="193050" x="6142038" y="3336925"/>
          <p14:tracePt t="193089" x="6134100" y="3330575"/>
          <p14:tracePt t="193105" x="6126163" y="3330575"/>
          <p14:tracePt t="193113" x="6118225" y="3330575"/>
          <p14:tracePt t="193121" x="6111875" y="3322638"/>
          <p14:tracePt t="193133" x="6088063" y="3322638"/>
          <p14:tracePt t="193150" x="6065838" y="3314700"/>
          <p14:tracePt t="193166" x="6049963" y="3314700"/>
          <p14:tracePt t="193183" x="6027738" y="3314700"/>
          <p14:tracePt t="193200" x="6019800" y="3314700"/>
          <p14:tracePt t="193216" x="5997575" y="3314700"/>
          <p14:tracePt t="193233" x="5989638" y="3306763"/>
          <p14:tracePt t="193250" x="5973763" y="3306763"/>
          <p14:tracePt t="193267" x="5965825" y="3306763"/>
          <p14:tracePt t="193305" x="5959475" y="3306763"/>
          <p14:tracePt t="193329" x="5951538" y="3298825"/>
          <p14:tracePt t="194997" x="0" y="0"/>
        </p14:tracePtLst>
        <p14:tracePtLst>
          <p14:tracePt t="204769" x="7688263" y="3330575"/>
          <p14:tracePt t="204919" x="0" y="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
        <p:nvSpPr>
          <p:cNvPr id="5" name="Espace réservé du contenu 4"/>
          <p:cNvSpPr>
            <a:spLocks noGrp="1"/>
          </p:cNvSpPr>
          <p:nvPr>
            <p:ph idx="1"/>
          </p:nvPr>
        </p:nvSpPr>
        <p:spPr>
          <a:xfrm>
            <a:off x="468313" y="1601788"/>
            <a:ext cx="8218487" cy="1035124"/>
          </a:xfrm>
        </p:spPr>
        <p:txBody>
          <a:bodyPr/>
          <a:lstStyle/>
          <a:p>
            <a:r>
              <a:rPr lang="en-US" sz="2400" dirty="0" smtClean="0"/>
              <a:t>These two macros can also be used to compute the SE on the difference for STD, Variance, percentiles, quartiles…</a:t>
            </a:r>
            <a:endParaRPr lang="en-US" sz="2400" dirty="0"/>
          </a:p>
        </p:txBody>
      </p:sp>
      <p:pic>
        <p:nvPicPr>
          <p:cNvPr id="81924"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83464" y="4293096"/>
            <a:ext cx="7306444" cy="2441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04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02679" y="2564724"/>
            <a:ext cx="3095625" cy="147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045"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16016" y="2602020"/>
            <a:ext cx="3057525" cy="1457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0015614"/>
      </p:ext>
    </p:extLst>
  </p:cSld>
  <p:clrMapOvr>
    <a:masterClrMapping/>
  </p:clrMapOvr>
  <mc:AlternateContent xmlns:mc="http://schemas.openxmlformats.org/markup-compatibility/2006">
    <mc:Choice xmlns="" xmlns:p14="http://schemas.microsoft.com/office/powerpoint/2010/main" Requires="p14">
      <p:transition spd="slow" p14:dur="2000" advTm="132963"/>
    </mc:Choice>
    <mc:Fallback>
      <p:transition spd="slow" advTm="13296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15087" x="3635375" y="3673475"/>
          <p14:tracePt t="15279" x="0" y="0"/>
        </p14:tracePtLst>
        <p14:tracePtLst>
          <p14:tracePt t="23124" x="4000500" y="3322638"/>
          <p14:tracePt t="23339" x="0" y="0"/>
        </p14:tracePtLst>
        <p14:tracePtLst>
          <p14:tracePt t="27759" x="3856038" y="3521075"/>
          <p14:tracePt t="27887" x="0" y="0"/>
        </p14:tracePtLst>
        <p14:tracePtLst>
          <p14:tracePt t="78733" x="5883275" y="5219700"/>
          <p14:tracePt t="78939" x="5883275" y="5227638"/>
          <p14:tracePt t="78947" x="5883275" y="5235575"/>
          <p14:tracePt t="78962" x="5883275" y="5241925"/>
          <p14:tracePt t="78963" x="5883275" y="5257800"/>
          <p14:tracePt t="78972" x="5883275" y="5265738"/>
          <p14:tracePt t="78988" x="5875338" y="5273675"/>
          <p14:tracePt t="79005" x="5875338" y="5287963"/>
          <p14:tracePt t="79021" x="5875338" y="5311775"/>
          <p14:tracePt t="79038" x="5867400" y="5349875"/>
          <p14:tracePt t="79055" x="5867400" y="5387975"/>
          <p14:tracePt t="79071" x="5859463" y="5464175"/>
          <p14:tracePt t="79088" x="5845175" y="5570538"/>
          <p14:tracePt t="79104" x="5829300" y="5684838"/>
          <p14:tracePt t="79121" x="5813425" y="5783263"/>
          <p14:tracePt t="79138" x="5791200" y="5875338"/>
          <p14:tracePt t="79155" x="5775325" y="5981700"/>
          <p14:tracePt t="79171" x="5775325" y="6073775"/>
          <p14:tracePt t="79188" x="5768975" y="6172200"/>
          <p14:tracePt t="79205" x="5768975" y="6248400"/>
          <p14:tracePt t="79221" x="5761038" y="6294438"/>
          <p14:tracePt t="79238" x="5761038" y="6324600"/>
          <p14:tracePt t="79254" x="5761038" y="6362700"/>
          <p14:tracePt t="79271" x="5761038" y="6408738"/>
          <p14:tracePt t="79288" x="5761038" y="6446838"/>
          <p14:tracePt t="79305" x="5768975" y="6492875"/>
          <p14:tracePt t="79321" x="5768975" y="6523038"/>
          <p14:tracePt t="79338" x="5775325" y="6553200"/>
          <p14:tracePt t="79355" x="5783263" y="6599238"/>
          <p14:tracePt t="79371" x="5783263" y="6613525"/>
          <p14:tracePt t="79388" x="5783263" y="6621463"/>
          <p14:tracePt t="79451" x="5791200" y="6621463"/>
          <p14:tracePt t="80398" x="0"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pic>
        <p:nvPicPr>
          <p:cNvPr id="829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412400"/>
            <a:ext cx="8820472" cy="24540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Espace réservé du contenu 4"/>
          <p:cNvSpPr>
            <a:spLocks noGrp="1"/>
          </p:cNvSpPr>
          <p:nvPr>
            <p:ph idx="1"/>
          </p:nvPr>
        </p:nvSpPr>
        <p:spPr>
          <a:xfrm>
            <a:off x="323528" y="4077072"/>
            <a:ext cx="8218487" cy="1728192"/>
          </a:xfrm>
        </p:spPr>
        <p:txBody>
          <a:bodyPr/>
          <a:lstStyle/>
          <a:p>
            <a:r>
              <a:rPr lang="en-US" sz="2400" dirty="0" smtClean="0"/>
              <a:t>On average, gender differences in mathematics are small but substantial differences can be observed between male and female high achievers</a:t>
            </a:r>
            <a:endParaRPr lang="en-US" sz="2400" dirty="0"/>
          </a:p>
        </p:txBody>
      </p:sp>
    </p:spTree>
    <p:extLst>
      <p:ext uri="{BB962C8B-B14F-4D97-AF65-F5344CB8AC3E}">
        <p14:creationId xmlns="" xmlns:p14="http://schemas.microsoft.com/office/powerpoint/2010/main" val="4242717430"/>
      </p:ext>
    </p:extLst>
  </p:cSld>
  <p:clrMapOvr>
    <a:masterClrMapping/>
  </p:clrMapOvr>
  <mc:AlternateContent xmlns:mc="http://schemas.openxmlformats.org/markup-compatibility/2006">
    <mc:Choice xmlns="" xmlns:p14="http://schemas.microsoft.com/office/powerpoint/2010/main" Requires="p14">
      <p:transition spd="slow" p14:dur="2000" advTm="61279"/>
    </mc:Choice>
    <mc:Fallback>
      <p:transition spd="slow" advTm="61279"/>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4361" x="7718425" y="2773363"/>
          <p14:tracePt t="24369" x="7712075" y="2759075"/>
          <p14:tracePt t="24377" x="7712075" y="2751138"/>
          <p14:tracePt t="24385" x="7712075" y="2743200"/>
          <p14:tracePt t="24393" x="7704138" y="2727325"/>
          <p14:tracePt t="24409" x="7696200" y="2705100"/>
          <p14:tracePt t="24425" x="7696200" y="2689225"/>
          <p14:tracePt t="24458" x="7696200" y="2682875"/>
          <p14:tracePt t="24465" x="7673975" y="2644775"/>
          <p14:tracePt t="24475" x="7650163" y="2590800"/>
          <p14:tracePt t="24493" x="7620000" y="2544763"/>
          <p14:tracePt t="24513" x="7581900" y="2506663"/>
          <p14:tracePt t="24529" x="7551738" y="2484438"/>
          <p14:tracePt t="24545" x="7521575" y="2468563"/>
          <p14:tracePt t="24561" x="7483475" y="2454275"/>
          <p14:tracePt t="24576" x="7421563" y="2438400"/>
          <p14:tracePt t="24591" x="7337425" y="2430463"/>
          <p14:tracePt t="24608" x="7254875" y="2422525"/>
          <p14:tracePt t="24625" x="7162800" y="2422525"/>
          <p14:tracePt t="24642" x="7140575" y="2422525"/>
          <p14:tracePt t="24658" x="7116763" y="2422525"/>
          <p14:tracePt t="24675" x="7094538" y="2430463"/>
          <p14:tracePt t="24691" x="7064375" y="2446338"/>
          <p14:tracePt t="24708" x="7040563" y="2468563"/>
          <p14:tracePt t="24725" x="6988175" y="2536825"/>
          <p14:tracePt t="24741" x="6942138" y="2628900"/>
          <p14:tracePt t="24758" x="6918325" y="2735263"/>
          <p14:tracePt t="24775" x="6904038" y="2841625"/>
          <p14:tracePt t="24791" x="6888163" y="2917825"/>
          <p14:tracePt t="24808" x="6888163" y="3032125"/>
          <p14:tracePt t="24825" x="6888163" y="3140075"/>
          <p14:tracePt t="24841" x="6888163" y="3260725"/>
          <p14:tracePt t="24858" x="6888163" y="3375025"/>
          <p14:tracePt t="24875" x="6888163" y="3467100"/>
          <p14:tracePt t="24891" x="6888163" y="3521075"/>
          <p14:tracePt t="24908" x="6888163" y="3559175"/>
          <p14:tracePt t="24924" x="6888163" y="3603625"/>
          <p14:tracePt t="24941" x="6896100" y="3679825"/>
          <p14:tracePt t="24958" x="6918325" y="3771900"/>
          <p14:tracePt t="24975" x="6950075" y="3856038"/>
          <p14:tracePt t="24991" x="6972300" y="3902075"/>
          <p14:tracePt t="25008" x="7002463" y="3954463"/>
          <p14:tracePt t="25025" x="7026275" y="3978275"/>
          <p14:tracePt t="25041" x="7064375" y="4000500"/>
          <p14:tracePt t="25058" x="7102475" y="4030663"/>
          <p14:tracePt t="25075" x="7146925" y="4054475"/>
          <p14:tracePt t="25091" x="7178675" y="4060825"/>
          <p14:tracePt t="25108" x="7216775" y="4060825"/>
          <p14:tracePt t="25125" x="7277100" y="4046538"/>
          <p14:tracePt t="25141" x="7369175" y="4000500"/>
          <p14:tracePt t="25158" x="7459663" y="3908425"/>
          <p14:tracePt t="25175" x="7551738" y="3787775"/>
          <p14:tracePt t="25191" x="7620000" y="3641725"/>
          <p14:tracePt t="25208" x="7673975" y="3521075"/>
          <p14:tracePt t="25225" x="7734300" y="3352800"/>
          <p14:tracePt t="25241" x="7780338" y="3208338"/>
          <p14:tracePt t="25258" x="7802563" y="3048000"/>
          <p14:tracePt t="25275" x="7810500" y="2879725"/>
          <p14:tracePt t="25291" x="7810500" y="2765425"/>
          <p14:tracePt t="25308" x="7802563" y="2689225"/>
          <p14:tracePt t="25325" x="7794625" y="2651125"/>
          <p14:tracePt t="25341" x="7788275" y="2628900"/>
          <p14:tracePt t="25358" x="7780338" y="2606675"/>
          <p14:tracePt t="25375" x="7764463" y="2590800"/>
          <p14:tracePt t="25391" x="7764463" y="2582863"/>
          <p14:tracePt t="25408" x="7764463" y="2574925"/>
          <p14:tracePt t="26353" x="7764463" y="2568575"/>
          <p14:tracePt t="26361" x="7764463" y="2560638"/>
          <p14:tracePt t="26374" x="7764463" y="2544763"/>
          <p14:tracePt t="26375" x="7764463" y="2522538"/>
          <p14:tracePt t="26391" x="7764463" y="2506663"/>
          <p14:tracePt t="26408" x="7764463" y="2498725"/>
          <p14:tracePt t="26424" x="7764463" y="2492375"/>
          <p14:tracePt t="26473" x="7764463" y="2484438"/>
          <p14:tracePt t="26529" x="7764463" y="2476500"/>
          <p14:tracePt t="26657" x="7772400" y="2476500"/>
          <p14:tracePt t="26673" x="7780338" y="2476500"/>
          <p14:tracePt t="26682" x="7780338" y="2468563"/>
          <p14:tracePt t="26682" x="7788275" y="2468563"/>
          <p14:tracePt t="26697" x="7794625" y="2468563"/>
          <p14:tracePt t="26705" x="7810500" y="2460625"/>
          <p14:tracePt t="26718" x="7818438" y="2460625"/>
          <p14:tracePt t="26724" x="7832725" y="2454275"/>
          <p14:tracePt t="26741" x="7856538" y="2454275"/>
          <p14:tracePt t="26758" x="7864475" y="2454275"/>
          <p14:tracePt t="26775" x="7870825" y="2454275"/>
          <p14:tracePt t="26791" x="7878763" y="2454275"/>
          <p14:tracePt t="26808" x="7894638" y="2446338"/>
          <p14:tracePt t="26824" x="7916863" y="2438400"/>
          <p14:tracePt t="26841" x="7932738" y="2438400"/>
          <p14:tracePt t="26858" x="7947025" y="2430463"/>
          <p14:tracePt t="26874" x="7947025" y="2422525"/>
          <p14:tracePt t="26921" x="7954963" y="2422525"/>
          <p14:tracePt t="27281" x="7940675" y="2422525"/>
          <p14:tracePt t="27289" x="7932738" y="2416175"/>
          <p14:tracePt t="27297" x="7916863" y="2416175"/>
          <p14:tracePt t="27300" x="7894638" y="2416175"/>
          <p14:tracePt t="27308" x="7810500" y="2416175"/>
          <p14:tracePt t="27324" x="7680325" y="2400300"/>
          <p14:tracePt t="27341" x="7551738" y="2378075"/>
          <p14:tracePt t="27357" x="7407275" y="2346325"/>
          <p14:tracePt t="27374" x="7285038" y="2332038"/>
          <p14:tracePt t="27391" x="7178675" y="2308225"/>
          <p14:tracePt t="27408" x="7094538" y="2286000"/>
          <p14:tracePt t="27424" x="6988175" y="2263775"/>
          <p14:tracePt t="27441" x="6918325" y="2247900"/>
          <p14:tracePt t="27458" x="6850063" y="2232025"/>
          <p14:tracePt t="27474" x="6789738" y="2232025"/>
          <p14:tracePt t="27491" x="6713538" y="2217738"/>
          <p14:tracePt t="27508" x="6591300" y="2201863"/>
          <p14:tracePt t="27524" x="6454775" y="2179638"/>
          <p14:tracePt t="27541" x="6308725" y="2155825"/>
          <p14:tracePt t="27558" x="6134100" y="2117725"/>
          <p14:tracePt t="27574" x="5981700" y="2103438"/>
          <p14:tracePt t="27591" x="5829300" y="2079625"/>
          <p14:tracePt t="27608" x="5692775" y="2057400"/>
          <p14:tracePt t="27624" x="5494338" y="2035175"/>
          <p14:tracePt t="27641" x="5341938" y="2003425"/>
          <p14:tracePt t="27658" x="5189538" y="1997075"/>
          <p14:tracePt t="27674" x="5029200" y="1973263"/>
          <p14:tracePt t="27691" x="4860925" y="1958975"/>
          <p14:tracePt t="27707" x="4694238" y="1951038"/>
          <p14:tracePt t="27725" x="4533900" y="1935163"/>
          <p14:tracePt t="27741" x="4397375" y="1912938"/>
          <p14:tracePt t="27757" x="4259263" y="1889125"/>
          <p14:tracePt t="27774" x="4130675" y="1874838"/>
          <p14:tracePt t="27791" x="4008438" y="1851025"/>
          <p14:tracePt t="27807" x="3886200" y="1844675"/>
          <p14:tracePt t="27824" x="3771900" y="1836738"/>
          <p14:tracePt t="27841" x="3717925" y="1836738"/>
          <p14:tracePt t="27857" x="3657600" y="1828800"/>
          <p14:tracePt t="27874" x="3597275" y="1828800"/>
          <p14:tracePt t="27891" x="3527425" y="1828800"/>
          <p14:tracePt t="27907" x="3475038" y="1828800"/>
          <p14:tracePt t="27924" x="3429000" y="1828800"/>
          <p14:tracePt t="27941" x="3390900" y="1828800"/>
          <p14:tracePt t="27957" x="3360738" y="1828800"/>
          <p14:tracePt t="27974" x="3336925" y="1828800"/>
          <p14:tracePt t="27991" x="3306763" y="1828800"/>
          <p14:tracePt t="28007" x="3268663" y="1828800"/>
          <p14:tracePt t="28024" x="3162300" y="1828800"/>
          <p14:tracePt t="28041" x="3078163" y="1836738"/>
          <p14:tracePt t="28057" x="2994025" y="1844675"/>
          <p14:tracePt t="28074" x="2917825" y="1844675"/>
          <p14:tracePt t="28091" x="2841625" y="1851025"/>
          <p14:tracePt t="28107" x="2773363" y="1851025"/>
          <p14:tracePt t="28124" x="2735263" y="1851025"/>
          <p14:tracePt t="28141" x="2697163" y="1851025"/>
          <p14:tracePt t="28157" x="2659063" y="1851025"/>
          <p14:tracePt t="28174" x="2613025" y="1851025"/>
          <p14:tracePt t="28191" x="2536825" y="1866900"/>
          <p14:tracePt t="28207" x="2446338" y="1874838"/>
          <p14:tracePt t="28224" x="2286000" y="1897063"/>
          <p14:tracePt t="28241" x="2193925" y="1905000"/>
          <p14:tracePt t="28257" x="2155825" y="1905000"/>
          <p14:tracePt t="28274" x="2117725" y="1920875"/>
          <p14:tracePt t="28291" x="2073275" y="1920875"/>
          <p14:tracePt t="28308" x="2027238" y="1935163"/>
          <p14:tracePt t="28324" x="1965325" y="1958975"/>
          <p14:tracePt t="28341" x="1927225" y="1965325"/>
          <p14:tracePt t="28357" x="1897063" y="1981200"/>
          <p14:tracePt t="28374" x="1866900" y="1989138"/>
          <p14:tracePt t="28391" x="1851025" y="1997075"/>
          <p14:tracePt t="28408" x="1806575" y="2019300"/>
          <p14:tracePt t="28424" x="1706563" y="2073275"/>
          <p14:tracePt t="28441" x="1654175" y="2117725"/>
          <p14:tracePt t="28457" x="1600200" y="2155825"/>
          <p14:tracePt t="28474" x="1554163" y="2187575"/>
          <p14:tracePt t="28491" x="1524000" y="2225675"/>
          <p14:tracePt t="28507" x="1501775" y="2255838"/>
          <p14:tracePt t="28524" x="1477963" y="2278063"/>
          <p14:tracePt t="28541" x="1447800" y="2332038"/>
          <p14:tracePt t="28557" x="1409700" y="2384425"/>
          <p14:tracePt t="28574" x="1371600" y="2438400"/>
          <p14:tracePt t="28591" x="1333500" y="2522538"/>
          <p14:tracePt t="28607" x="1273175" y="2606675"/>
          <p14:tracePt t="28624" x="1189038" y="2765425"/>
          <p14:tracePt t="28641" x="1143000" y="2873375"/>
          <p14:tracePt t="28657" x="1104900" y="3032125"/>
          <p14:tracePt t="28674" x="1058863" y="3184525"/>
          <p14:tracePt t="28691" x="1012825" y="3336925"/>
          <p14:tracePt t="28707" x="982663" y="3467100"/>
          <p14:tracePt t="28724" x="974725" y="3603625"/>
          <p14:tracePt t="28741" x="968375" y="3741738"/>
          <p14:tracePt t="28757" x="974725" y="3848100"/>
          <p14:tracePt t="28774" x="1020763" y="3946525"/>
          <p14:tracePt t="28791" x="1074738" y="4030663"/>
          <p14:tracePt t="28808" x="1135063" y="4114800"/>
          <p14:tracePt t="28824" x="1273175" y="4213225"/>
          <p14:tracePt t="28841" x="1387475" y="4297363"/>
          <p14:tracePt t="28857" x="1508125" y="4365625"/>
          <p14:tracePt t="28874" x="1646238" y="4411663"/>
          <p14:tracePt t="28891" x="1768475" y="4449763"/>
          <p14:tracePt t="28907" x="1889125" y="4479925"/>
          <p14:tracePt t="28924" x="1989138" y="4479925"/>
          <p14:tracePt t="28941" x="2117725" y="4479925"/>
          <p14:tracePt t="28957" x="2225675" y="4449763"/>
          <p14:tracePt t="28974" x="2370138" y="4397375"/>
          <p14:tracePt t="28991" x="2530475" y="4313238"/>
          <p14:tracePt t="29007" x="2727325" y="4160838"/>
          <p14:tracePt t="29024" x="2971800" y="3924300"/>
          <p14:tracePt t="29041" x="3132138" y="3717925"/>
          <p14:tracePt t="29057" x="3216275" y="3551238"/>
          <p14:tracePt t="29074" x="3268663" y="3398838"/>
          <p14:tracePt t="29091" x="3276600" y="3292475"/>
          <p14:tracePt t="29107" x="3284538" y="3154363"/>
          <p14:tracePt t="29124" x="3268663" y="3025775"/>
          <p14:tracePt t="29141" x="3230563" y="2903538"/>
          <p14:tracePt t="29157" x="3184525" y="2811463"/>
          <p14:tracePt t="29174" x="3132138" y="2727325"/>
          <p14:tracePt t="29191" x="3101975" y="2674938"/>
          <p14:tracePt t="29207" x="3078163" y="2644775"/>
          <p14:tracePt t="29224" x="3025775" y="2598738"/>
          <p14:tracePt t="29241" x="2979738" y="2568575"/>
          <p14:tracePt t="29257" x="2933700" y="2552700"/>
          <p14:tracePt t="29274" x="2895600" y="2530475"/>
          <p14:tracePt t="29291" x="2849563" y="2506663"/>
          <p14:tracePt t="29307" x="2781300" y="2484438"/>
          <p14:tracePt t="29324" x="2682875" y="2460625"/>
          <p14:tracePt t="29341" x="2574925" y="2454275"/>
          <p14:tracePt t="29357" x="2492375" y="2446338"/>
          <p14:tracePt t="29374" x="2408238" y="2438400"/>
          <p14:tracePt t="29391" x="2293938" y="2438400"/>
          <p14:tracePt t="29407" x="2163763" y="2438400"/>
          <p14:tracePt t="29424" x="1989138" y="2446338"/>
          <p14:tracePt t="29441" x="1897063" y="2460625"/>
          <p14:tracePt t="29457" x="1836738" y="2476500"/>
          <p14:tracePt t="29474" x="1798638" y="2484438"/>
          <p14:tracePt t="29491" x="1768475" y="2492375"/>
          <p14:tracePt t="29507" x="1760538" y="2498725"/>
          <p14:tracePt t="29524" x="1752600" y="2498725"/>
          <p14:tracePt t="31297" x="1744663" y="2506663"/>
          <p14:tracePt t="31304" x="1736725" y="2506663"/>
          <p14:tracePt t="31320" x="1722438" y="2514600"/>
          <p14:tracePt t="31337" x="1714500" y="2522538"/>
          <p14:tracePt t="31344" x="1706563" y="2530475"/>
          <p14:tracePt t="31352" x="1692275" y="2536825"/>
          <p14:tracePt t="31358" x="1676400" y="2552700"/>
          <p14:tracePt t="31373" x="1660525" y="2568575"/>
          <p14:tracePt t="31390" x="1654175" y="2598738"/>
          <p14:tracePt t="31407" x="1646238" y="2613025"/>
          <p14:tracePt t="31424" x="1630363" y="2628900"/>
          <p14:tracePt t="31440" x="1616075" y="2674938"/>
          <p14:tracePt t="31457" x="1592263" y="2705100"/>
          <p14:tracePt t="31473" x="1562100" y="2765425"/>
          <p14:tracePt t="31490" x="1546225" y="2797175"/>
          <p14:tracePt t="31507" x="1524000" y="2835275"/>
          <p14:tracePt t="31523" x="1508125" y="2879725"/>
          <p14:tracePt t="31540" x="1493838" y="2917825"/>
          <p14:tracePt t="31557" x="1477963" y="2955925"/>
          <p14:tracePt t="31573" x="1470025" y="2994025"/>
          <p14:tracePt t="31590" x="1455738" y="3055938"/>
          <p14:tracePt t="31607" x="1439863" y="3124200"/>
          <p14:tracePt t="31623" x="1431925" y="3200400"/>
          <p14:tracePt t="31640" x="1425575" y="3298825"/>
          <p14:tracePt t="31657" x="1417638" y="3360738"/>
          <p14:tracePt t="31673" x="1417638" y="3413125"/>
          <p14:tracePt t="31690" x="1417638" y="3467100"/>
          <p14:tracePt t="31707" x="1417638" y="3513138"/>
          <p14:tracePt t="31724" x="1417638" y="3551238"/>
          <p14:tracePt t="31740" x="1425575" y="3581400"/>
          <p14:tracePt t="31757" x="1431925" y="3611563"/>
          <p14:tracePt t="31773" x="1447800" y="3649663"/>
          <p14:tracePt t="31790" x="1463675" y="3679825"/>
          <p14:tracePt t="31807" x="1477963" y="3717925"/>
          <p14:tracePt t="31823" x="1508125" y="3741738"/>
          <p14:tracePt t="31823" x="1524000" y="3756025"/>
          <p14:tracePt t="31841" x="1546225" y="3779838"/>
          <p14:tracePt t="31857" x="1577975" y="3802063"/>
          <p14:tracePt t="31874" x="1622425" y="3832225"/>
          <p14:tracePt t="31890" x="1676400" y="3863975"/>
          <p14:tracePt t="31907" x="1752600" y="3902075"/>
          <p14:tracePt t="31924" x="1812925" y="3940175"/>
          <p14:tracePt t="31940" x="1851025" y="3954463"/>
          <p14:tracePt t="31957" x="1874838" y="3962400"/>
          <p14:tracePt t="31974" x="1905000" y="3962400"/>
          <p14:tracePt t="31990" x="1943100" y="3962400"/>
          <p14:tracePt t="32007" x="1981200" y="3962400"/>
          <p14:tracePt t="32024" x="2035175" y="3962400"/>
          <p14:tracePt t="32040" x="2117725" y="3932238"/>
          <p14:tracePt t="32057" x="2179638" y="3902075"/>
          <p14:tracePt t="32073" x="2225675" y="3870325"/>
          <p14:tracePt t="32090" x="2324100" y="3787775"/>
          <p14:tracePt t="32107" x="2392363" y="3695700"/>
          <p14:tracePt t="32124" x="2446338" y="3581400"/>
          <p14:tracePt t="32140" x="2492375" y="3489325"/>
          <p14:tracePt t="32157" x="2514600" y="3436938"/>
          <p14:tracePt t="32173" x="2522538" y="3390900"/>
          <p14:tracePt t="32190" x="2530475" y="3344863"/>
          <p14:tracePt t="32207" x="2536825" y="3292475"/>
          <p14:tracePt t="32224" x="2544763" y="3230563"/>
          <p14:tracePt t="32240" x="2544763" y="3146425"/>
          <p14:tracePt t="32257" x="2544763" y="3086100"/>
          <p14:tracePt t="32274" x="2544763" y="3055938"/>
          <p14:tracePt t="32290" x="2536825" y="3025775"/>
          <p14:tracePt t="32307" x="2530475" y="3009900"/>
          <p14:tracePt t="32323" x="2514600" y="2994025"/>
          <p14:tracePt t="32340" x="2514600" y="2979738"/>
          <p14:tracePt t="32357" x="2498725" y="2963863"/>
          <p14:tracePt t="32373" x="2498725" y="2949575"/>
          <p14:tracePt t="32390" x="2484438" y="2941638"/>
          <p14:tracePt t="32980" x="0" y="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pic>
        <p:nvPicPr>
          <p:cNvPr id="8704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204864"/>
            <a:ext cx="3333750"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04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59069" y="1438698"/>
            <a:ext cx="3352800" cy="1428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045"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8113" y="3140968"/>
            <a:ext cx="3143250" cy="3333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46372460"/>
      </p:ext>
    </p:extLst>
  </p:cSld>
  <p:clrMapOvr>
    <a:masterClrMapping/>
  </p:clrMapOvr>
  <mc:AlternateContent xmlns:mc="http://schemas.openxmlformats.org/markup-compatibility/2006">
    <mc:Choice xmlns="" xmlns:p14="http://schemas.microsoft.com/office/powerpoint/2010/main" Requires="p14">
      <p:transition spd="slow" p14:dur="2000" advTm="80322"/>
    </mc:Choice>
    <mc:Fallback>
      <p:transition spd="slow" advTm="80322"/>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9599" x="411163" y="2552700"/>
          <p14:tracePt t="29768" x="427038" y="2552700"/>
          <p14:tracePt t="29776" x="434975" y="2552700"/>
          <p14:tracePt t="29777" x="473075" y="2552700"/>
          <p14:tracePt t="29794" x="511175" y="2552700"/>
          <p14:tracePt t="29810" x="549275" y="2552700"/>
          <p14:tracePt t="29827" x="593725" y="2552700"/>
          <p14:tracePt t="29844" x="669925" y="2552700"/>
          <p14:tracePt t="29860" x="762000" y="2544763"/>
          <p14:tracePt t="29877" x="868363" y="2544763"/>
          <p14:tracePt t="29893" x="944563" y="2544763"/>
          <p14:tracePt t="29910" x="990600" y="2544763"/>
          <p14:tracePt t="29927" x="1036638" y="2544763"/>
          <p14:tracePt t="29943" x="1104900" y="2544763"/>
          <p14:tracePt t="29960" x="1150938" y="2544763"/>
          <p14:tracePt t="29977" x="1203325" y="2544763"/>
          <p14:tracePt t="29994" x="1257300" y="2544763"/>
          <p14:tracePt t="30010" x="1303338" y="2544763"/>
          <p14:tracePt t="30027" x="1325563" y="2544763"/>
          <p14:tracePt t="30044" x="1355725" y="2544763"/>
          <p14:tracePt t="30060" x="1387475" y="2544763"/>
          <p14:tracePt t="30077" x="1447800" y="2536825"/>
          <p14:tracePt t="30094" x="1501775" y="2514600"/>
          <p14:tracePt t="30110" x="1570038" y="2506663"/>
          <p14:tracePt t="30127" x="1622425" y="2484438"/>
          <p14:tracePt t="30144" x="1646238" y="2484438"/>
          <p14:tracePt t="30160" x="1660525" y="2468563"/>
          <p14:tracePt t="30177" x="1676400" y="2468563"/>
          <p14:tracePt t="30194" x="1706563" y="2468563"/>
          <p14:tracePt t="30210" x="1722438" y="2460625"/>
          <p14:tracePt t="30227" x="1736725" y="2460625"/>
          <p14:tracePt t="30244" x="1752600" y="2460625"/>
          <p14:tracePt t="30260" x="1760538" y="2454275"/>
          <p14:tracePt t="30392" x="1768475" y="2454275"/>
          <p14:tracePt t="30912" x="1774825" y="2454275"/>
          <p14:tracePt t="30928" x="1782763" y="2454275"/>
          <p14:tracePt t="30960" x="1790700" y="2454275"/>
          <p14:tracePt t="31544" x="1806575" y="2454275"/>
          <p14:tracePt t="31552" x="1836738" y="2454275"/>
          <p14:tracePt t="31560" x="1874838" y="2468563"/>
          <p14:tracePt t="31577" x="1935163" y="2492375"/>
          <p14:tracePt t="31577" x="2003425" y="2506663"/>
          <p14:tracePt t="31594" x="2079625" y="2522538"/>
          <p14:tracePt t="31610" x="2163763" y="2536825"/>
          <p14:tracePt t="31627" x="2217738" y="2552700"/>
          <p14:tracePt t="31643" x="2278063" y="2568575"/>
          <p14:tracePt t="31660" x="2316163" y="2574925"/>
          <p14:tracePt t="31677" x="2346325" y="2582863"/>
          <p14:tracePt t="31693" x="2370138" y="2590800"/>
          <p14:tracePt t="31710" x="2384425" y="2590800"/>
          <p14:tracePt t="31727" x="2400300" y="2598738"/>
          <p14:tracePt t="31727" x="2408238" y="2606675"/>
          <p14:tracePt t="31744" x="2438400" y="2613025"/>
          <p14:tracePt t="31760" x="2460625" y="2620963"/>
          <p14:tracePt t="31777" x="2514600" y="2651125"/>
          <p14:tracePt t="31793" x="2590800" y="2697163"/>
          <p14:tracePt t="31810" x="2720975" y="2735263"/>
          <p14:tracePt t="31827" x="2835275" y="2781300"/>
          <p14:tracePt t="31843" x="2933700" y="2819400"/>
          <p14:tracePt t="31860" x="3017838" y="2841625"/>
          <p14:tracePt t="31877" x="3086100" y="2865438"/>
          <p14:tracePt t="31893" x="3108325" y="2873375"/>
          <p14:tracePt t="31910" x="3124200" y="2873375"/>
          <p14:tracePt t="31927" x="3140075" y="2873375"/>
          <p14:tracePt t="31943" x="3154363" y="2879725"/>
          <p14:tracePt t="31960" x="3162300" y="2879725"/>
          <p14:tracePt t="31976" x="3170238" y="2879725"/>
          <p14:tracePt t="31993" x="3178175" y="2887663"/>
          <p14:tracePt t="32010" x="3200400" y="2895600"/>
          <p14:tracePt t="32026" x="3230563" y="2903538"/>
          <p14:tracePt t="32043" x="3254375" y="2903538"/>
          <p14:tracePt t="32060" x="3268663" y="2903538"/>
          <p14:tracePt t="32076" x="3276600" y="2903538"/>
          <p14:tracePt t="32093" x="3314700" y="2911475"/>
          <p14:tracePt t="32110" x="3360738" y="2911475"/>
          <p14:tracePt t="32126" x="3406775" y="2911475"/>
          <p14:tracePt t="32143" x="3444875" y="2911475"/>
          <p14:tracePt t="32160" x="3475038" y="2911475"/>
          <p14:tracePt t="32176" x="3497263" y="2911475"/>
          <p14:tracePt t="32193" x="3521075" y="2911475"/>
          <p14:tracePt t="32256" x="3527425" y="2911475"/>
          <p14:tracePt t="32320" x="3535363" y="2911475"/>
          <p14:tracePt t="32376" x="3543300" y="2911475"/>
          <p14:tracePt t="32384" x="3543300" y="2917825"/>
          <p14:tracePt t="32408" x="3543300" y="2925763"/>
          <p14:tracePt t="32416" x="3551238" y="2925763"/>
          <p14:tracePt t="32424" x="3551238" y="2933700"/>
          <p14:tracePt t="32426" x="3551238" y="2941638"/>
          <p14:tracePt t="32443" x="3559175" y="2949575"/>
          <p14:tracePt t="32460" x="3565525" y="2955925"/>
          <p14:tracePt t="32477" x="3573463" y="2971800"/>
          <p14:tracePt t="32493" x="3573463" y="2979738"/>
          <p14:tracePt t="32510" x="3581400" y="2987675"/>
          <p14:tracePt t="32527" x="3581400" y="2994025"/>
          <p14:tracePt t="32632" x="3581400" y="3001963"/>
          <p14:tracePt t="40848" x="3581400" y="3009900"/>
          <p14:tracePt t="40864" x="3573463" y="3009900"/>
          <p14:tracePt t="40904" x="3573463" y="3017838"/>
          <p14:tracePt t="40920" x="3573463" y="3025775"/>
          <p14:tracePt t="40936" x="3565525" y="3025775"/>
          <p14:tracePt t="40952" x="3565525" y="3032125"/>
          <p14:tracePt t="41112" x="3565525" y="3040063"/>
          <p14:tracePt t="41128" x="3559175" y="3048000"/>
          <p14:tracePt t="41144" x="3559175" y="3055938"/>
          <p14:tracePt t="41152" x="3551238" y="3063875"/>
          <p14:tracePt t="41160" x="3551238" y="3070225"/>
          <p14:tracePt t="41168" x="3551238" y="3094038"/>
          <p14:tracePt t="41176" x="3543300" y="3101975"/>
          <p14:tracePt t="41193" x="3543300" y="3108325"/>
          <p14:tracePt t="41209" x="3543300" y="3124200"/>
          <p14:tracePt t="41226" x="3543300" y="3132138"/>
          <p14:tracePt t="41243" x="3535363" y="3146425"/>
          <p14:tracePt t="42968" x="3535363" y="3154363"/>
          <p14:tracePt t="42976" x="3535363" y="3162300"/>
          <p14:tracePt t="42984" x="3535363" y="3178175"/>
          <p14:tracePt t="42993" x="3543300" y="3200400"/>
          <p14:tracePt t="43009" x="3543300" y="3238500"/>
          <p14:tracePt t="43026" x="3551238" y="3284538"/>
          <p14:tracePt t="43042" x="3551238" y="3352800"/>
          <p14:tracePt t="43059" x="3551238" y="3413125"/>
          <p14:tracePt t="43076" x="3551238" y="3459163"/>
          <p14:tracePt t="43093" x="3551238" y="3497263"/>
          <p14:tracePt t="43109" x="3551238" y="3513138"/>
          <p14:tracePt t="43160" x="3551238" y="3521075"/>
          <p14:tracePt t="43184" x="3551238" y="3527425"/>
          <p14:tracePt t="43192" x="3551238" y="3535363"/>
          <p14:tracePt t="43200" x="3551238" y="3551238"/>
          <p14:tracePt t="43203" x="3551238" y="3559175"/>
          <p14:tracePt t="43209" x="3551238" y="3565525"/>
          <p14:tracePt t="43226" x="3543300" y="3581400"/>
          <p14:tracePt t="43243" x="3543300" y="3589338"/>
          <p14:tracePt t="43280" x="3543300" y="3597275"/>
          <p14:tracePt t="43292" x="3543300" y="3603625"/>
          <p14:tracePt t="43293" x="3527425" y="3619500"/>
          <p14:tracePt t="43309" x="3527425" y="3657600"/>
          <p14:tracePt t="43326" x="3513138" y="3673475"/>
          <p14:tracePt t="43342" x="3505200" y="3695700"/>
          <p14:tracePt t="43359" x="3505200" y="3703638"/>
          <p14:tracePt t="43376" x="3505200" y="3711575"/>
          <p14:tracePt t="43393" x="3505200" y="3717925"/>
          <p14:tracePt t="43438" x="3497263" y="3725863"/>
          <p14:tracePt t="43448" x="3497263" y="3733800"/>
          <p14:tracePt t="43456" x="3497263" y="3741738"/>
          <p14:tracePt t="43464" x="3489325" y="3763963"/>
          <p14:tracePt t="43476" x="3482975" y="3794125"/>
          <p14:tracePt t="43492" x="3475038" y="3825875"/>
          <p14:tracePt t="43510" x="3467100" y="3848100"/>
          <p14:tracePt t="43526" x="3467100" y="3870325"/>
          <p14:tracePt t="43543" x="3459163" y="3886200"/>
          <p14:tracePt t="43559" x="3459163" y="3902075"/>
          <p14:tracePt t="43576" x="3444875" y="3924300"/>
          <p14:tracePt t="43593" x="3444875" y="3940175"/>
          <p14:tracePt t="43609" x="3444875" y="3954463"/>
          <p14:tracePt t="43626" x="3436938" y="3978275"/>
          <p14:tracePt t="43642" x="3429000" y="3992563"/>
          <p14:tracePt t="43659" x="3429000" y="4008438"/>
          <p14:tracePt t="43676" x="3429000" y="4016375"/>
          <p14:tracePt t="43692" x="3429000" y="4030663"/>
          <p14:tracePt t="43709" x="3421063" y="4060825"/>
          <p14:tracePt t="43726" x="3421063" y="4084638"/>
          <p14:tracePt t="43742" x="3421063" y="4114800"/>
          <p14:tracePt t="43759" x="3421063" y="4130675"/>
          <p14:tracePt t="43776" x="3421063" y="4137025"/>
          <p14:tracePt t="43792" x="3421063" y="4144963"/>
          <p14:tracePt t="43809" x="3421063" y="4152900"/>
          <p14:tracePt t="43825" x="3421063" y="4168775"/>
          <p14:tracePt t="43842" x="3421063" y="4183063"/>
          <p14:tracePt t="43859" x="3421063" y="4206875"/>
          <p14:tracePt t="43875" x="3421063" y="4237038"/>
          <p14:tracePt t="43892" x="3421063" y="4251325"/>
          <p14:tracePt t="43909" x="3421063" y="4267200"/>
          <p14:tracePt t="43926" x="3421063" y="4275138"/>
          <p14:tracePt t="43942" x="3421063" y="4297363"/>
          <p14:tracePt t="43959" x="3421063" y="4321175"/>
          <p14:tracePt t="43976" x="3421063" y="4389438"/>
          <p14:tracePt t="43992" x="3421063" y="4427538"/>
          <p14:tracePt t="44009" x="3421063" y="4465638"/>
          <p14:tracePt t="44026" x="3421063" y="4503738"/>
          <p14:tracePt t="44042" x="3421063" y="4541838"/>
          <p14:tracePt t="44059" x="3421063" y="4572000"/>
          <p14:tracePt t="44076" x="3421063" y="4602163"/>
          <p14:tracePt t="44092" x="3421063" y="4625975"/>
          <p14:tracePt t="44109" x="3421063" y="4656138"/>
          <p14:tracePt t="44126" x="3421063" y="4670425"/>
          <p14:tracePt t="44142" x="3421063" y="4686300"/>
          <p14:tracePt t="44159" x="3421063" y="4708525"/>
          <p14:tracePt t="44175" x="3413125" y="4740275"/>
          <p14:tracePt t="44192" x="3406775" y="4762500"/>
          <p14:tracePt t="44209" x="3406775" y="4792663"/>
          <p14:tracePt t="44226" x="3398838" y="4816475"/>
          <p14:tracePt t="44242" x="3390900" y="4846638"/>
          <p14:tracePt t="44259" x="3390900" y="4876800"/>
          <p14:tracePt t="44276" x="3382963" y="4899025"/>
          <p14:tracePt t="44292" x="3368675" y="4922838"/>
          <p14:tracePt t="44309" x="3360738" y="4945063"/>
          <p14:tracePt t="44326" x="3352800" y="4945063"/>
          <p14:tracePt t="44400" x="3344863" y="4945063"/>
          <p14:tracePt t="44416" x="3322638" y="4937125"/>
          <p14:tracePt t="44424" x="3292475" y="4922838"/>
          <p14:tracePt t="44432" x="3254375" y="4892675"/>
          <p14:tracePt t="44440" x="3200400" y="4860925"/>
          <p14:tracePt t="44447" x="3055938" y="4754563"/>
          <p14:tracePt t="44459" x="2903538" y="4656138"/>
          <p14:tracePt t="44476" x="2727325" y="4541838"/>
          <p14:tracePt t="44492" x="2582863" y="4449763"/>
          <p14:tracePt t="44509" x="2498725" y="4397375"/>
          <p14:tracePt t="44526" x="2422525" y="4343400"/>
          <p14:tracePt t="44543" x="2324100" y="4283075"/>
          <p14:tracePt t="44559" x="2217738" y="4221163"/>
          <p14:tracePt t="44559" x="2149475" y="4198938"/>
          <p14:tracePt t="44576" x="2003425" y="4144963"/>
          <p14:tracePt t="44592" x="1844675" y="4098925"/>
          <p14:tracePt t="44609" x="1722438" y="4084638"/>
          <p14:tracePt t="44626" x="1646238" y="4076700"/>
          <p14:tracePt t="44642" x="1592263" y="4076700"/>
          <p14:tracePt t="44659" x="1554163" y="4068763"/>
          <p14:tracePt t="44676" x="1524000" y="4068763"/>
          <p14:tracePt t="44692" x="1463675" y="4068763"/>
          <p14:tracePt t="44709" x="1355725" y="4068763"/>
          <p14:tracePt t="44726" x="1189038" y="4068763"/>
          <p14:tracePt t="44742" x="1006475" y="4084638"/>
          <p14:tracePt t="44759" x="822325" y="4084638"/>
          <p14:tracePt t="44776" x="617538" y="4084638"/>
          <p14:tracePt t="44792" x="525463" y="4084638"/>
          <p14:tracePt t="44809" x="441325" y="4084638"/>
          <p14:tracePt t="44825" x="373063" y="4076700"/>
          <p14:tracePt t="44842" x="304800" y="4076700"/>
          <p14:tracePt t="44859" x="250825" y="4068763"/>
          <p14:tracePt t="44876" x="198438" y="4068763"/>
          <p14:tracePt t="44892" x="152400" y="4060825"/>
          <p14:tracePt t="44909" x="144463" y="4060825"/>
          <p14:tracePt t="45032" x="144463" y="4054475"/>
          <p14:tracePt t="45040" x="160338" y="4054475"/>
          <p14:tracePt t="45056" x="174625" y="4046538"/>
          <p14:tracePt t="45066" x="182563" y="4046538"/>
          <p14:tracePt t="45083" x="190500" y="4046538"/>
          <p14:tracePt t="45083" x="198438" y="4046538"/>
          <p14:tracePt t="45092" x="206375" y="4046538"/>
          <p14:tracePt t="45109" x="220663" y="4038600"/>
          <p14:tracePt t="45125" x="236538" y="4030663"/>
          <p14:tracePt t="45142" x="266700" y="4030663"/>
          <p14:tracePt t="45159" x="327025" y="4030663"/>
          <p14:tracePt t="45159" x="365125" y="4030663"/>
          <p14:tracePt t="45176" x="465138" y="4030663"/>
          <p14:tracePt t="45192" x="549275" y="4030663"/>
          <p14:tracePt t="45209" x="617538" y="4030663"/>
          <p14:tracePt t="45225" x="677863" y="4022725"/>
          <p14:tracePt t="45242" x="723900" y="4022725"/>
          <p14:tracePt t="45259" x="746125" y="4022725"/>
          <p14:tracePt t="45275" x="792163" y="4016375"/>
          <p14:tracePt t="45292" x="838200" y="4000500"/>
          <p14:tracePt t="45309" x="884238" y="4000500"/>
          <p14:tracePt t="45326" x="952500" y="3984625"/>
          <p14:tracePt t="45342" x="1006475" y="3962400"/>
          <p14:tracePt t="45359" x="1066800" y="3946525"/>
          <p14:tracePt t="45375" x="1112838" y="3932238"/>
          <p14:tracePt t="45392" x="1120775" y="3932238"/>
          <p14:tracePt t="45409" x="1135063" y="3924300"/>
          <p14:tracePt t="45426" x="1143000" y="3924300"/>
          <p14:tracePt t="45442" x="1150938" y="3924300"/>
          <p14:tracePt t="45459" x="1158875" y="3916363"/>
          <p14:tracePt t="45496" x="1165225" y="3916363"/>
          <p14:tracePt t="45512" x="1173163" y="3916363"/>
          <p14:tracePt t="49272" x="1181100" y="3916363"/>
          <p14:tracePt t="49282" x="1203325" y="3916363"/>
          <p14:tracePt t="49282" x="1257300" y="3924300"/>
          <p14:tracePt t="49291" x="1393825" y="3954463"/>
          <p14:tracePt t="49308" x="1554163" y="3992563"/>
          <p14:tracePt t="49325" x="1714500" y="4030663"/>
          <p14:tracePt t="49342" x="1836738" y="4076700"/>
          <p14:tracePt t="49358" x="1958975" y="4114800"/>
          <p14:tracePt t="49375" x="2087563" y="4152900"/>
          <p14:tracePt t="49392" x="2193925" y="4175125"/>
          <p14:tracePt t="49408" x="2278063" y="4206875"/>
          <p14:tracePt t="49425" x="2324100" y="4213225"/>
          <p14:tracePt t="49442" x="2384425" y="4244975"/>
          <p14:tracePt t="49458" x="2446338" y="4259263"/>
          <p14:tracePt t="49475" x="2530475" y="4289425"/>
          <p14:tracePt t="49491" x="2598738" y="4321175"/>
          <p14:tracePt t="49508" x="2636838" y="4335463"/>
          <p14:tracePt t="49525" x="2682875" y="4351338"/>
          <p14:tracePt t="49542" x="2713038" y="4365625"/>
          <p14:tracePt t="49558" x="2751138" y="4373563"/>
          <p14:tracePt t="49575" x="2789238" y="4389438"/>
          <p14:tracePt t="49616" x="2797175" y="4389438"/>
          <p14:tracePt t="49656" x="2797175" y="4397375"/>
          <p14:tracePt t="49736" x="2797175" y="4403725"/>
          <p14:tracePt t="49792" x="2797175" y="4411663"/>
          <p14:tracePt t="50112" x="2803525" y="4411663"/>
          <p14:tracePt t="50120" x="2819400" y="4397375"/>
          <p14:tracePt t="50128" x="2827338" y="4397375"/>
          <p14:tracePt t="50136" x="2835275" y="4389438"/>
          <p14:tracePt t="50143" x="2857500" y="4381500"/>
          <p14:tracePt t="50158" x="2887663" y="4359275"/>
          <p14:tracePt t="50175" x="2917825" y="4343400"/>
          <p14:tracePt t="50192" x="2933700" y="4343400"/>
          <p14:tracePt t="50208" x="2941638" y="4343400"/>
          <p14:tracePt t="50225" x="2941638" y="4335463"/>
          <p14:tracePt t="50241" x="2949575" y="4327525"/>
          <p14:tracePt t="50258" x="2979738" y="4321175"/>
          <p14:tracePt t="50275" x="2994025" y="4313238"/>
          <p14:tracePt t="50291" x="3001963" y="4305300"/>
          <p14:tracePt t="50360" x="3009900" y="4305300"/>
          <p14:tracePt t="50376" x="3009900" y="4297363"/>
          <p14:tracePt t="50384" x="3017838" y="4297363"/>
          <p14:tracePt t="50623" x="3017838" y="4305300"/>
          <p14:tracePt t="50632" x="3009900" y="4313238"/>
          <p14:tracePt t="50640" x="3009900" y="4321175"/>
          <p14:tracePt t="50658" x="3001963" y="4343400"/>
          <p14:tracePt t="50658" x="2994025" y="4351338"/>
          <p14:tracePt t="50696" x="2987675" y="4359275"/>
          <p14:tracePt t="50703" x="2987675" y="4365625"/>
          <p14:tracePt t="50728" x="2987675" y="4373563"/>
          <p14:tracePt t="50744" x="2979738" y="4381500"/>
          <p14:tracePt t="50768" x="2979738" y="4397375"/>
          <p14:tracePt t="50775" x="2971800" y="4397375"/>
          <p14:tracePt t="50783" x="2963863" y="4403725"/>
          <p14:tracePt t="50794" x="2963863" y="4411663"/>
          <p14:tracePt t="50808" x="2955925" y="4411663"/>
          <p14:tracePt t="50825" x="2955925" y="4419600"/>
          <p14:tracePt t="50841" x="2949575" y="4419600"/>
          <p14:tracePt t="50858" x="2941638" y="4427538"/>
          <p14:tracePt t="50875" x="2941638" y="4435475"/>
          <p14:tracePt t="50968" x="2925763" y="4435475"/>
          <p14:tracePt t="50991" x="2917825" y="4435475"/>
          <p14:tracePt t="50999" x="2911475" y="4441825"/>
          <p14:tracePt t="51015" x="2903538" y="4449763"/>
          <p14:tracePt t="51025" x="2903538" y="4457700"/>
          <p14:tracePt t="51119" x="2895600" y="4457700"/>
          <p14:tracePt t="51207" x="2879725" y="4457700"/>
          <p14:tracePt t="51224" x="2865438" y="4457700"/>
          <p14:tracePt t="51232" x="2865438" y="4465638"/>
          <p14:tracePt t="51238" x="2857500" y="4465638"/>
          <p14:tracePt t="51241" x="2849563" y="4465638"/>
          <p14:tracePt t="51258" x="2841625" y="4465638"/>
          <p14:tracePt t="51275" x="2841625" y="4473575"/>
          <p14:tracePt t="51291" x="2835275" y="4479925"/>
          <p14:tracePt t="51308" x="2827338" y="4479925"/>
          <p14:tracePt t="51324" x="2811463" y="4487863"/>
          <p14:tracePt t="51341" x="2781300" y="4495800"/>
          <p14:tracePt t="51358" x="2759075" y="4511675"/>
          <p14:tracePt t="51374" x="2735263" y="4525963"/>
          <p14:tracePt t="51374" x="2713038" y="4525963"/>
          <p14:tracePt t="51424" x="2705100" y="4525963"/>
          <p14:tracePt t="51471" x="2705100" y="4533900"/>
          <p14:tracePt t="51671" x="2705100" y="4525963"/>
          <p14:tracePt t="51682" x="2705100" y="4511675"/>
          <p14:tracePt t="51683" x="2713038" y="4495800"/>
          <p14:tracePt t="51691" x="2720975" y="4479925"/>
          <p14:tracePt t="51708" x="2720975" y="4473575"/>
          <p14:tracePt t="51767" x="2720975" y="4465638"/>
          <p14:tracePt t="52081" x="2705100" y="4465638"/>
          <p14:tracePt t="52903" x="2713038" y="4465638"/>
          <p14:tracePt t="52935" x="2720975" y="4465638"/>
          <p14:tracePt t="52967" x="2727325" y="4465638"/>
          <p14:tracePt t="52983" x="2743200" y="4465638"/>
          <p14:tracePt t="52992" x="2759075" y="4465638"/>
          <p14:tracePt t="52999" x="2765425" y="4465638"/>
          <p14:tracePt t="53007" x="2773363" y="4465638"/>
          <p14:tracePt t="53007" x="2789238" y="4465638"/>
          <p14:tracePt t="53024" x="2803525" y="4465638"/>
          <p14:tracePt t="53024" x="2835275" y="4465638"/>
          <p14:tracePt t="53041" x="2873375" y="4465638"/>
          <p14:tracePt t="53057" x="2903538" y="4465638"/>
          <p14:tracePt t="53074" x="2933700" y="4465638"/>
          <p14:tracePt t="53091" x="2971800" y="4457700"/>
          <p14:tracePt t="53107" x="3009900" y="4441825"/>
          <p14:tracePt t="53124" x="3032125" y="4419600"/>
          <p14:tracePt t="53141" x="3063875" y="4397375"/>
          <p14:tracePt t="53157" x="3094038" y="4381500"/>
          <p14:tracePt t="53174" x="3140075" y="4335463"/>
          <p14:tracePt t="53191" x="3216275" y="4251325"/>
          <p14:tracePt t="53208" x="3254375" y="4213225"/>
          <p14:tracePt t="53224" x="3276600" y="4191000"/>
          <p14:tracePt t="53241" x="3292475" y="4160838"/>
          <p14:tracePt t="53258" x="3292475" y="4137025"/>
          <p14:tracePt t="53274" x="3298825" y="4130675"/>
          <p14:tracePt t="53309" x="3298825" y="4122738"/>
          <p14:tracePt t="53359" x="3298825" y="4114800"/>
          <p14:tracePt t="53375" x="3292475" y="4114800"/>
          <p14:tracePt t="53399" x="3284538" y="4114800"/>
          <p14:tracePt t="53423" x="3276600" y="4114800"/>
          <p14:tracePt t="53432" x="3268663" y="4114800"/>
          <p14:tracePt t="53432" x="3260725" y="4114800"/>
          <p14:tracePt t="53441" x="3254375" y="4114800"/>
          <p14:tracePt t="53457" x="3238500" y="4106863"/>
          <p14:tracePt t="53474" x="3230563" y="4106863"/>
          <p14:tracePt t="53491" x="3216275" y="4098925"/>
          <p14:tracePt t="53507" x="3208338" y="4092575"/>
          <p14:tracePt t="53543" x="3200400" y="4092575"/>
          <p14:tracePt t="53557" x="3192463" y="4092575"/>
          <p14:tracePt t="53558" x="3184525" y="4092575"/>
          <p14:tracePt t="53574" x="3178175" y="4084638"/>
          <p14:tracePt t="53591" x="3162300" y="4084638"/>
          <p14:tracePt t="53608" x="3154363" y="4084638"/>
          <p14:tracePt t="53624" x="3140075" y="4084638"/>
          <p14:tracePt t="53641" x="3116263" y="4084638"/>
          <p14:tracePt t="53658" x="3094038" y="4084638"/>
          <p14:tracePt t="53674" x="3078163" y="4084638"/>
          <p14:tracePt t="53691" x="3055938" y="4084638"/>
          <p14:tracePt t="53707" x="3040063" y="4092575"/>
          <p14:tracePt t="53724" x="3017838" y="4092575"/>
          <p14:tracePt t="53741" x="2987675" y="4092575"/>
          <p14:tracePt t="53757" x="2971800" y="4092575"/>
          <p14:tracePt t="53774" x="2963863" y="4092575"/>
          <p14:tracePt t="53791" x="2949575" y="4098925"/>
          <p14:tracePt t="53807" x="2941638" y="4098925"/>
          <p14:tracePt t="53863" x="2933700" y="4098925"/>
          <p14:tracePt t="56736" x="2933700" y="4106863"/>
          <p14:tracePt t="56744" x="2941638" y="4114800"/>
          <p14:tracePt t="56760" x="2955925" y="4114800"/>
          <p14:tracePt t="56768" x="2963863" y="4122738"/>
          <p14:tracePt t="56791" x="3001963" y="4130675"/>
          <p14:tracePt t="56792" x="3040063" y="4137025"/>
          <p14:tracePt t="56792" x="3055938" y="4137025"/>
          <p14:tracePt t="56808" x="3101975" y="4137025"/>
          <p14:tracePt t="56825" x="3154363" y="4130675"/>
          <p14:tracePt t="56841" x="3184525" y="4098925"/>
          <p14:tracePt t="56858" x="3230563" y="4076700"/>
          <p14:tracePt t="56875" x="3268663" y="4054475"/>
          <p14:tracePt t="56891" x="3292475" y="4038600"/>
          <p14:tracePt t="56908" x="3322638" y="4016375"/>
          <p14:tracePt t="56925" x="3360738" y="3970338"/>
          <p14:tracePt t="56941" x="3390900" y="3916363"/>
          <p14:tracePt t="56958" x="3436938" y="3863975"/>
          <p14:tracePt t="56975" x="3489325" y="3779838"/>
          <p14:tracePt t="56991" x="3565525" y="3641725"/>
          <p14:tracePt t="57008" x="3627438" y="3565525"/>
          <p14:tracePt t="57025" x="3649663" y="3535363"/>
          <p14:tracePt t="57041" x="3665538" y="3513138"/>
          <p14:tracePt t="57058" x="3687763" y="3482975"/>
          <p14:tracePt t="57075" x="3717925" y="3429000"/>
          <p14:tracePt t="57091" x="3771900" y="3336925"/>
          <p14:tracePt t="57108" x="3848100" y="3222625"/>
          <p14:tracePt t="57125" x="3894138" y="3124200"/>
          <p14:tracePt t="57141" x="3940175" y="3040063"/>
          <p14:tracePt t="57158" x="3984625" y="2963863"/>
          <p14:tracePt t="57175" x="4030663" y="2887663"/>
          <p14:tracePt t="57191" x="4084638" y="2789238"/>
          <p14:tracePt t="57191" x="4114800" y="2735263"/>
          <p14:tracePt t="57208" x="4198938" y="2628900"/>
          <p14:tracePt t="57225" x="4267200" y="2514600"/>
          <p14:tracePt t="57241" x="4351338" y="2408238"/>
          <p14:tracePt t="57258" x="4411663" y="2308225"/>
          <p14:tracePt t="57275" x="4465638" y="2201863"/>
          <p14:tracePt t="57291" x="4533900" y="2103438"/>
          <p14:tracePt t="57308" x="4594225" y="1989138"/>
          <p14:tracePt t="57325" x="4670425" y="1866900"/>
          <p14:tracePt t="57341" x="4732338" y="1782763"/>
          <p14:tracePt t="57358" x="4762500" y="1736725"/>
          <p14:tracePt t="57374" x="4784725" y="1698625"/>
          <p14:tracePt t="57391" x="4784725" y="1692275"/>
          <p14:tracePt t="57408" x="4784725" y="1684338"/>
          <p14:tracePt t="57568" x="4778375" y="1692275"/>
          <p14:tracePt t="57576" x="4778375" y="1698625"/>
          <p14:tracePt t="57584" x="4770438" y="1698625"/>
          <p14:tracePt t="57591" x="4740275" y="1722438"/>
          <p14:tracePt t="57608" x="4708525" y="1752600"/>
          <p14:tracePt t="57625" x="4656138" y="1806575"/>
          <p14:tracePt t="57641" x="4594225" y="1882775"/>
          <p14:tracePt t="57658" x="4511675" y="1989138"/>
          <p14:tracePt t="57674" x="4419600" y="2103438"/>
          <p14:tracePt t="57691" x="4343400" y="2225675"/>
          <p14:tracePt t="57708" x="4259263" y="2346325"/>
          <p14:tracePt t="57724" x="4191000" y="2454275"/>
          <p14:tracePt t="57741" x="4137025" y="2568575"/>
          <p14:tracePt t="57758" x="4084638" y="2659063"/>
          <p14:tracePt t="57774" x="4046538" y="2781300"/>
          <p14:tracePt t="57791" x="3992563" y="2917825"/>
          <p14:tracePt t="57791" x="3962400" y="2994025"/>
          <p14:tracePt t="57808" x="3902075" y="3146425"/>
          <p14:tracePt t="57825" x="3863975" y="3268663"/>
          <p14:tracePt t="57841" x="3832225" y="3368675"/>
          <p14:tracePt t="57858" x="3817938" y="3444875"/>
          <p14:tracePt t="57875" x="3794125" y="3505200"/>
          <p14:tracePt t="57891" x="3787775" y="3559175"/>
          <p14:tracePt t="57908" x="3787775" y="3611563"/>
          <p14:tracePt t="57925" x="3787775" y="3695700"/>
          <p14:tracePt t="57941" x="3787775" y="3787775"/>
          <p14:tracePt t="57958" x="3802063" y="3863975"/>
          <p14:tracePt t="57974" x="3810000" y="3924300"/>
          <p14:tracePt t="57991" x="3832225" y="3970338"/>
          <p14:tracePt t="58008" x="3886200" y="4054475"/>
          <p14:tracePt t="58024" x="3962400" y="4122738"/>
          <p14:tracePt t="58041" x="4060825" y="4183063"/>
          <p14:tracePt t="58058" x="4168775" y="4251325"/>
          <p14:tracePt t="58075" x="4251325" y="4297363"/>
          <p14:tracePt t="58091" x="4335463" y="4343400"/>
          <p14:tracePt t="58108" x="4411663" y="4389438"/>
          <p14:tracePt t="58124" x="4465638" y="4411663"/>
          <p14:tracePt t="58141" x="4525963" y="4419600"/>
          <p14:tracePt t="58158" x="4594225" y="4441825"/>
          <p14:tracePt t="58175" x="4678363" y="4465638"/>
          <p14:tracePt t="58191" x="4740275" y="4479925"/>
          <p14:tracePt t="58208" x="4784725" y="4487863"/>
          <p14:tracePt t="58225" x="4808538" y="4487863"/>
          <p14:tracePt t="58241" x="4816475" y="4495800"/>
          <p14:tracePt t="58344" x="4816475" y="4503738"/>
          <p14:tracePt t="58440" x="4800600" y="4503738"/>
          <p14:tracePt t="58456" x="4792663" y="4503738"/>
          <p14:tracePt t="58464" x="4784725" y="4503738"/>
          <p14:tracePt t="58472" x="4778375" y="4503738"/>
          <p14:tracePt t="58491" x="4754563" y="4479925"/>
          <p14:tracePt t="58491" x="4702175" y="4419600"/>
          <p14:tracePt t="58508" x="4648200" y="4343400"/>
          <p14:tracePt t="58524" x="4594225" y="4283075"/>
          <p14:tracePt t="58541" x="4556125" y="4206875"/>
          <p14:tracePt t="58558" x="4487863" y="4092575"/>
          <p14:tracePt t="58574" x="4449763" y="3954463"/>
          <p14:tracePt t="58591" x="4397375" y="3794125"/>
          <p14:tracePt t="58608" x="4313238" y="3513138"/>
          <p14:tracePt t="58625" x="4267200" y="3390900"/>
          <p14:tracePt t="58641" x="4251325" y="3306763"/>
          <p14:tracePt t="58658" x="4244975" y="3200400"/>
          <p14:tracePt t="58674" x="4244975" y="3094038"/>
          <p14:tracePt t="58691" x="4244975" y="2963863"/>
          <p14:tracePt t="58708" x="4267200" y="2819400"/>
          <p14:tracePt t="58724" x="4283075" y="2697163"/>
          <p14:tracePt t="58741" x="4289425" y="2628900"/>
          <p14:tracePt t="58758" x="4313238" y="2560638"/>
          <p14:tracePt t="58774" x="4335463" y="2476500"/>
          <p14:tracePt t="58791" x="4373563" y="2384425"/>
          <p14:tracePt t="58808" x="4427538" y="2263775"/>
          <p14:tracePt t="58825" x="4441825" y="2209800"/>
          <p14:tracePt t="58841" x="4465638" y="2179638"/>
          <p14:tracePt t="58858" x="4487863" y="2141538"/>
          <p14:tracePt t="58874" x="4511675" y="2117725"/>
          <p14:tracePt t="58891" x="4525963" y="2095500"/>
          <p14:tracePt t="58908" x="4525963" y="2079625"/>
          <p14:tracePt t="58924" x="4541838" y="2065338"/>
          <p14:tracePt t="58941" x="4549775" y="2049463"/>
          <p14:tracePt t="58958" x="4556125" y="2041525"/>
          <p14:tracePt t="58992" x="4556125" y="2035175"/>
          <p14:tracePt t="59288" x="4556125" y="2041525"/>
          <p14:tracePt t="59304" x="4556125" y="2049463"/>
          <p14:tracePt t="59320" x="4556125" y="2057400"/>
          <p14:tracePt t="59328" x="4549775" y="2065338"/>
          <p14:tracePt t="59344" x="4541838" y="2065338"/>
          <p14:tracePt t="59456" x="4541838" y="2073275"/>
          <p14:tracePt t="59856" x="4533900" y="2073275"/>
          <p14:tracePt t="59872" x="4525963" y="2079625"/>
          <p14:tracePt t="59880" x="4518025" y="2079625"/>
          <p14:tracePt t="59880" x="4518025" y="2087563"/>
          <p14:tracePt t="59960" x="4518025" y="2095500"/>
          <p14:tracePt t="60104" x="4511675" y="2095500"/>
          <p14:tracePt t="60168" x="4511675" y="2103438"/>
          <p14:tracePt t="60224" x="4503738" y="2103438"/>
          <p14:tracePt t="60256" x="4495800" y="2103438"/>
          <p14:tracePt t="60408" x="4487863" y="2111375"/>
          <p14:tracePt t="60440" x="4479925" y="2111375"/>
          <p14:tracePt t="60448" x="4479925" y="2117725"/>
          <p14:tracePt t="60472" x="4473575" y="2125663"/>
          <p14:tracePt t="60496" x="4465638" y="2125663"/>
          <p14:tracePt t="60504" x="4457700" y="2133600"/>
          <p14:tracePt t="60515" x="4457700" y="2141538"/>
          <p14:tracePt t="60536" x="4449763" y="2141538"/>
          <p14:tracePt t="60544" x="4441825" y="2141538"/>
          <p14:tracePt t="60557" x="4441825" y="2149475"/>
          <p14:tracePt t="60568" x="4435475" y="2149475"/>
          <p14:tracePt t="60574" x="4427538" y="2163763"/>
          <p14:tracePt t="60591" x="4419600" y="2171700"/>
          <p14:tracePt t="60607" x="4397375" y="2201863"/>
          <p14:tracePt t="60624" x="4381500" y="2217738"/>
          <p14:tracePt t="60641" x="4365625" y="2232025"/>
          <p14:tracePt t="60657" x="4351338" y="2239963"/>
          <p14:tracePt t="60674" x="4335463" y="2255838"/>
          <p14:tracePt t="60691" x="4321175" y="2270125"/>
          <p14:tracePt t="60707" x="4305300" y="2293938"/>
          <p14:tracePt t="60724" x="4283075" y="2332038"/>
          <p14:tracePt t="60741" x="4267200" y="2362200"/>
          <p14:tracePt t="60758" x="4244975" y="2400300"/>
          <p14:tracePt t="60774" x="4229100" y="2446338"/>
          <p14:tracePt t="60791" x="4213225" y="2484438"/>
          <p14:tracePt t="60807" x="4198938" y="2536825"/>
          <p14:tracePt t="60824" x="4191000" y="2560638"/>
          <p14:tracePt t="60841" x="4183063" y="2574925"/>
          <p14:tracePt t="60857" x="4183063" y="2582863"/>
          <p14:tracePt t="60874" x="4175125" y="2590800"/>
          <p14:tracePt t="60891" x="4168775" y="2606675"/>
          <p14:tracePt t="60907" x="4160838" y="2620963"/>
          <p14:tracePt t="60924" x="4160838" y="2636838"/>
          <p14:tracePt t="61232" x="4168775" y="2636838"/>
          <p14:tracePt t="61248" x="4183063" y="2636838"/>
          <p14:tracePt t="61250" x="4191000" y="2620963"/>
          <p14:tracePt t="61258" x="4259263" y="2574925"/>
          <p14:tracePt t="61274" x="4359275" y="2522538"/>
          <p14:tracePt t="61291" x="4411663" y="2476500"/>
          <p14:tracePt t="61307" x="4457700" y="2416175"/>
          <p14:tracePt t="61324" x="4487863" y="2346325"/>
          <p14:tracePt t="61341" x="4511675" y="2293938"/>
          <p14:tracePt t="61357" x="4525963" y="2247900"/>
          <p14:tracePt t="61374" x="4533900" y="2217738"/>
          <p14:tracePt t="61391" x="4541838" y="2193925"/>
          <p14:tracePt t="61407" x="4556125" y="2117725"/>
          <p14:tracePt t="61424" x="4556125" y="2087563"/>
          <p14:tracePt t="61441" x="4556125" y="2049463"/>
          <p14:tracePt t="61458" x="4556125" y="2003425"/>
          <p14:tracePt t="61474" x="4556125" y="1989138"/>
          <p14:tracePt t="61491" x="4556125" y="1965325"/>
          <p14:tracePt t="61507" x="4556125" y="1951038"/>
          <p14:tracePt t="61524" x="4556125" y="1943100"/>
          <p14:tracePt t="62008" x="4556125" y="1951038"/>
          <p14:tracePt t="62064" x="4549775" y="1951038"/>
          <p14:tracePt t="63072" x="4556125" y="1951038"/>
          <p14:tracePt t="63096" x="4564063" y="1951038"/>
          <p14:tracePt t="63104" x="4587875" y="1951038"/>
          <p14:tracePt t="63112" x="4602163" y="1951038"/>
          <p14:tracePt t="63120" x="4625975" y="1965325"/>
          <p14:tracePt t="63126" x="4670425" y="1973263"/>
          <p14:tracePt t="63140" x="4732338" y="1981200"/>
          <p14:tracePt t="63157" x="4808538" y="1989138"/>
          <p14:tracePt t="63174" x="4953000" y="1989138"/>
          <p14:tracePt t="63191" x="5127625" y="1997075"/>
          <p14:tracePt t="63207" x="5426075" y="1997075"/>
          <p14:tracePt t="63224" x="5562600" y="1997075"/>
          <p14:tracePt t="63240" x="5654675" y="1989138"/>
          <p14:tracePt t="63257" x="5699125" y="1981200"/>
          <p14:tracePt t="63273" x="5730875" y="1973263"/>
          <p14:tracePt t="63291" x="5768975" y="1965325"/>
          <p14:tracePt t="63307" x="5799138" y="1965325"/>
          <p14:tracePt t="63324" x="5837238" y="1965325"/>
          <p14:tracePt t="63340" x="5845175" y="1965325"/>
          <p14:tracePt t="63357" x="5851525" y="1965325"/>
          <p14:tracePt t="63374" x="5859463" y="1965325"/>
          <p14:tracePt t="63448" x="5867400" y="1965325"/>
          <p14:tracePt t="63488" x="5875338" y="1958975"/>
          <p14:tracePt t="63496" x="5883275" y="1958975"/>
          <p14:tracePt t="63507" x="5889625" y="1958975"/>
          <p14:tracePt t="63511" x="5905500" y="1943100"/>
          <p14:tracePt t="63524" x="5927725" y="1935163"/>
          <p14:tracePt t="63540" x="5951538" y="1920875"/>
          <p14:tracePt t="63557" x="5973763" y="1912938"/>
          <p14:tracePt t="63574" x="5989638" y="1905000"/>
          <p14:tracePt t="63607" x="5997575" y="1905000"/>
          <p14:tracePt t="63648" x="6003925" y="1905000"/>
          <p14:tracePt t="63664" x="6011863" y="1905000"/>
          <p14:tracePt t="63681" x="6027738" y="1912938"/>
          <p14:tracePt t="63690" x="6035675" y="1912938"/>
          <p14:tracePt t="63690" x="6057900" y="1927225"/>
          <p14:tracePt t="63707" x="6073775" y="1951038"/>
          <p14:tracePt t="63724" x="6088063" y="1965325"/>
          <p14:tracePt t="63740" x="6096000" y="1965325"/>
          <p14:tracePt t="63757" x="6103938" y="1973263"/>
          <p14:tracePt t="63773" x="6118225" y="1981200"/>
          <p14:tracePt t="63790" x="6118225" y="1989138"/>
          <p14:tracePt t="63807" x="6126163" y="1989138"/>
          <p14:tracePt t="63872" x="6134100" y="1989138"/>
          <p14:tracePt t="63920" x="6142038" y="1989138"/>
          <p14:tracePt t="63976" x="6149975" y="1989138"/>
          <p14:tracePt t="64008" x="6156325" y="1989138"/>
          <p14:tracePt t="64016" x="6164263" y="1989138"/>
          <p14:tracePt t="64032" x="6172200" y="1981200"/>
          <p14:tracePt t="64040" x="6180138" y="1981200"/>
          <p14:tracePt t="64040" x="6194425" y="1981200"/>
          <p14:tracePt t="64057" x="6210300" y="1973263"/>
          <p14:tracePt t="64096" x="6218238" y="1973263"/>
          <p14:tracePt t="64114" x="6232525" y="1973263"/>
          <p14:tracePt t="64115" x="6240463" y="1965325"/>
          <p14:tracePt t="64124" x="6256338" y="1958975"/>
          <p14:tracePt t="64140" x="6278563" y="1958975"/>
          <p14:tracePt t="64157" x="6278563" y="1951038"/>
          <p14:tracePt t="64173" x="6294438" y="1951038"/>
          <p14:tracePt t="64190" x="6294438" y="1943100"/>
          <p14:tracePt t="64664" x="6294438" y="1951038"/>
          <p14:tracePt t="64696" x="6286500" y="1958975"/>
          <p14:tracePt t="64704" x="6286500" y="1965325"/>
          <p14:tracePt t="64720" x="6278563" y="1973263"/>
          <p14:tracePt t="64720" x="6278563" y="1981200"/>
          <p14:tracePt t="67272" x="6286500" y="1981200"/>
          <p14:tracePt t="67280" x="6294438" y="1981200"/>
          <p14:tracePt t="67283" x="6324600" y="1965325"/>
          <p14:tracePt t="67290" x="6400800" y="1965325"/>
          <p14:tracePt t="67306" x="6507163" y="1951038"/>
          <p14:tracePt t="67323" x="6651625" y="1943100"/>
          <p14:tracePt t="67340" x="6765925" y="1927225"/>
          <p14:tracePt t="67356" x="6842125" y="1927225"/>
          <p14:tracePt t="67373" x="6880225" y="1927225"/>
          <p14:tracePt t="67390" x="6904038" y="1927225"/>
          <p14:tracePt t="67406" x="6918325" y="1927225"/>
          <p14:tracePt t="67423" x="6934200" y="1927225"/>
          <p14:tracePt t="67440" x="6956425" y="1927225"/>
          <p14:tracePt t="67456" x="6988175" y="1927225"/>
          <p14:tracePt t="67473" x="7040563" y="1927225"/>
          <p14:tracePt t="67490" x="7070725" y="1927225"/>
          <p14:tracePt t="67506" x="7094538" y="1927225"/>
          <p14:tracePt t="67523" x="7102475" y="1927225"/>
          <p14:tracePt t="67539" x="7108825" y="1927225"/>
          <p14:tracePt t="67556" x="7116763" y="1927225"/>
          <p14:tracePt t="67573" x="7124700" y="1927225"/>
          <p14:tracePt t="67590" x="7132638" y="1927225"/>
          <p14:tracePt t="67640" x="7140575" y="1927225"/>
          <p14:tracePt t="67664" x="7146925" y="1927225"/>
          <p14:tracePt t="69415" x="7146925" y="1935163"/>
          <p14:tracePt t="69463" x="7140575" y="1935163"/>
          <p14:tracePt t="69479" x="7140575" y="1943100"/>
          <p14:tracePt t="69487" x="7132638" y="1943100"/>
          <p14:tracePt t="69503" x="7132638" y="1951038"/>
          <p14:tracePt t="69513" x="7116763" y="1951038"/>
          <p14:tracePt t="69519" x="7116763" y="1958975"/>
          <p14:tracePt t="69524" x="7108825" y="1958975"/>
          <p14:tracePt t="69539" x="7102475" y="1958975"/>
          <p14:tracePt t="69556" x="7102475" y="1965325"/>
          <p14:tracePt t="69572" x="7094538" y="1965325"/>
          <p14:tracePt t="69589" x="7086600" y="1973263"/>
          <p14:tracePt t="69606" x="7086600" y="1981200"/>
          <p14:tracePt t="69623" x="7078663" y="1981200"/>
          <p14:tracePt t="69639" x="7070725" y="1989138"/>
          <p14:tracePt t="69656" x="7070725" y="1997075"/>
          <p14:tracePt t="69673" x="7064375" y="2011363"/>
          <p14:tracePt t="69689" x="7056438" y="2027238"/>
          <p14:tracePt t="69706" x="7040563" y="2041525"/>
          <p14:tracePt t="69722" x="7032625" y="2073275"/>
          <p14:tracePt t="69739" x="7018338" y="2117725"/>
          <p14:tracePt t="69756" x="6994525" y="2163763"/>
          <p14:tracePt t="69773" x="6988175" y="2201863"/>
          <p14:tracePt t="69789" x="6964363" y="2239963"/>
          <p14:tracePt t="69806" x="6950075" y="2278063"/>
          <p14:tracePt t="69823" x="6926263" y="2346325"/>
          <p14:tracePt t="69839" x="6904038" y="2384425"/>
          <p14:tracePt t="69856" x="6880225" y="2446338"/>
          <p14:tracePt t="69873" x="6858000" y="2514600"/>
          <p14:tracePt t="69889" x="6827838" y="2598738"/>
          <p14:tracePt t="69906" x="6811963" y="2667000"/>
          <p14:tracePt t="69923" x="6781800" y="2735263"/>
          <p14:tracePt t="69939" x="6759575" y="2781300"/>
          <p14:tracePt t="69956" x="6751638" y="2803525"/>
          <p14:tracePt t="69973" x="6743700" y="2819400"/>
          <p14:tracePt t="69989" x="6743700" y="2841625"/>
          <p14:tracePt t="70006" x="6727825" y="2865438"/>
          <p14:tracePt t="70022" x="6697663" y="2917825"/>
          <p14:tracePt t="70039" x="6683375" y="2979738"/>
          <p14:tracePt t="70056" x="6651625" y="3040063"/>
          <p14:tracePt t="70073" x="6621463" y="3124200"/>
          <p14:tracePt t="70089" x="6613525" y="3192463"/>
          <p14:tracePt t="70106" x="6591300" y="3246438"/>
          <p14:tracePt t="70123" x="6569075" y="3298825"/>
          <p14:tracePt t="70139" x="6561138" y="3360738"/>
          <p14:tracePt t="70156" x="6545263" y="3398838"/>
          <p14:tracePt t="70172" x="6545263" y="3429000"/>
          <p14:tracePt t="70189" x="6537325" y="3451225"/>
          <p14:tracePt t="70206" x="6530975" y="3467100"/>
          <p14:tracePt t="70222" x="6530975" y="3489325"/>
          <p14:tracePt t="70222" x="6523038" y="3489325"/>
          <p14:tracePt t="70239" x="6515100" y="3527425"/>
          <p14:tracePt t="70256" x="6515100" y="3551238"/>
          <p14:tracePt t="70272" x="6499225" y="3581400"/>
          <p14:tracePt t="70289" x="6499225" y="3597275"/>
          <p14:tracePt t="70306" x="6499225" y="3611563"/>
          <p14:tracePt t="70322" x="6499225" y="3627438"/>
          <p14:tracePt t="70339" x="6492875" y="3641725"/>
          <p14:tracePt t="70356" x="6492875" y="3673475"/>
          <p14:tracePt t="70372" x="6492875" y="3717925"/>
          <p14:tracePt t="70389" x="6492875" y="3733800"/>
          <p14:tracePt t="70406" x="6492875" y="3756025"/>
          <p14:tracePt t="70422" x="6492875" y="3763963"/>
          <p14:tracePt t="70422" x="6492875" y="3771900"/>
          <p14:tracePt t="70440" x="6492875" y="3787775"/>
          <p14:tracePt t="70456" x="6492875" y="3794125"/>
          <p14:tracePt t="70671" x="6484938" y="3794125"/>
          <p14:tracePt t="70679" x="6484938" y="3802063"/>
          <p14:tracePt t="70687" x="6477000" y="3810000"/>
          <p14:tracePt t="70689" x="6469063" y="3840163"/>
          <p14:tracePt t="70706" x="6469063" y="3856038"/>
          <p14:tracePt t="70722" x="6461125" y="3870325"/>
          <p14:tracePt t="70739" x="6461125" y="3878263"/>
          <p14:tracePt t="70756" x="6461125" y="3894138"/>
          <p14:tracePt t="70772" x="6454775" y="3902075"/>
          <p14:tracePt t="71135" x="6469063" y="3902075"/>
          <p14:tracePt t="71223" x="6477000" y="3902075"/>
          <p14:tracePt t="71239" x="6492875" y="3902075"/>
          <p14:tracePt t="71255" x="6499225" y="3902075"/>
          <p14:tracePt t="71279" x="6507163" y="3902075"/>
          <p14:tracePt t="71295" x="6515100" y="3902075"/>
          <p14:tracePt t="71303" x="6523038" y="3908425"/>
          <p14:tracePt t="71320" x="6537325" y="3908425"/>
          <p14:tracePt t="71335" x="6545263" y="3908425"/>
          <p14:tracePt t="71359" x="6553200" y="3908425"/>
          <p14:tracePt t="71392" x="6561138" y="3908425"/>
          <p14:tracePt t="71463" x="6569075" y="3908425"/>
          <p14:tracePt t="71511" x="6575425" y="3908425"/>
          <p14:tracePt t="72649" x="6583363" y="3908425"/>
          <p14:tracePt t="72649" x="6591300" y="3908425"/>
          <p14:tracePt t="72681" x="6599238" y="3908425"/>
          <p14:tracePt t="72705" x="6613525" y="3902075"/>
          <p14:tracePt t="72729" x="6621463" y="3902075"/>
          <p14:tracePt t="72737" x="6629400" y="3902075"/>
          <p14:tracePt t="72745" x="6637338" y="3902075"/>
          <p14:tracePt t="72757" x="6651625" y="3902075"/>
          <p14:tracePt t="72757" x="6683375" y="3902075"/>
          <p14:tracePt t="72774" x="6713538" y="3902075"/>
          <p14:tracePt t="72791" x="6773863" y="3902075"/>
          <p14:tracePt t="72807" x="6888163" y="3902075"/>
          <p14:tracePt t="72824" x="6994525" y="3924300"/>
          <p14:tracePt t="72841" x="7116763" y="3940175"/>
          <p14:tracePt t="72857" x="7154863" y="3954463"/>
          <p14:tracePt t="72874" x="7178675" y="3954463"/>
          <p14:tracePt t="72891" x="7200900" y="3954463"/>
          <p14:tracePt t="72907" x="7231063" y="3954463"/>
          <p14:tracePt t="72924" x="7269163" y="3954463"/>
          <p14:tracePt t="72941" x="7315200" y="3954463"/>
          <p14:tracePt t="72957" x="7369175" y="3954463"/>
          <p14:tracePt t="72974" x="7421563" y="3954463"/>
          <p14:tracePt t="72991" x="7483475" y="3946525"/>
          <p14:tracePt t="73007" x="7497763" y="3946525"/>
          <p14:tracePt t="73024" x="7513638" y="3940175"/>
          <p14:tracePt t="73041" x="7527925" y="3932238"/>
          <p14:tracePt t="73057" x="7535863" y="3932238"/>
          <p14:tracePt t="73074" x="7535863" y="3924300"/>
          <p14:tracePt t="73305" x="7527925" y="3916363"/>
          <p14:tracePt t="73345" x="7521575" y="3916363"/>
          <p14:tracePt t="73377" x="7513638" y="3916363"/>
          <p14:tracePt t="73385" x="7505700" y="3916363"/>
          <p14:tracePt t="73401" x="7505700" y="3908425"/>
          <p14:tracePt t="73425" x="7497763" y="3908425"/>
          <p14:tracePt t="73449" x="7483475" y="3908425"/>
          <p14:tracePt t="73457" x="7483475" y="3902075"/>
          <p14:tracePt t="73489" x="7475538" y="3902075"/>
          <p14:tracePt t="73769" x="7467600" y="3902075"/>
          <p14:tracePt t="76273" x="7475538" y="3894138"/>
          <p14:tracePt t="76289" x="7483475" y="3894138"/>
          <p14:tracePt t="76290" x="7497763" y="3886200"/>
          <p14:tracePt t="76307" x="7513638" y="3878263"/>
          <p14:tracePt t="76307" x="7551738" y="3870325"/>
          <p14:tracePt t="76324" x="7581900" y="3870325"/>
          <p14:tracePt t="76340" x="7666038" y="3870325"/>
          <p14:tracePt t="76357" x="7826375" y="3886200"/>
          <p14:tracePt t="76373" x="8054975" y="3908425"/>
          <p14:tracePt t="76390" x="8251825" y="3932238"/>
          <p14:tracePt t="76407" x="8382000" y="3962400"/>
          <p14:tracePt t="76424" x="8420100" y="3970338"/>
          <p14:tracePt t="76440" x="8428038" y="3970338"/>
          <p14:tracePt t="76457" x="8435975" y="3978275"/>
          <p14:tracePt t="76473" x="8442325" y="3984625"/>
          <p14:tracePt t="76490" x="8466138" y="4016375"/>
          <p14:tracePt t="76507" x="8496300" y="4076700"/>
          <p14:tracePt t="76524" x="8526463" y="4122738"/>
          <p14:tracePt t="76540" x="8534400" y="4160838"/>
          <p14:tracePt t="76557" x="8534400" y="4213225"/>
          <p14:tracePt t="76573" x="8534400" y="4289425"/>
          <p14:tracePt t="76590" x="8526463" y="4373563"/>
          <p14:tracePt t="76607" x="8488363" y="4495800"/>
          <p14:tracePt t="76623" x="8450263" y="4610100"/>
          <p14:tracePt t="76640" x="8412163" y="4702175"/>
          <p14:tracePt t="76657" x="8359775" y="4784725"/>
          <p14:tracePt t="76673" x="8328025" y="4846638"/>
          <p14:tracePt t="76690" x="8289925" y="4892675"/>
          <p14:tracePt t="76707" x="8259763" y="4930775"/>
          <p14:tracePt t="76723" x="8213725" y="4968875"/>
          <p14:tracePt t="76740" x="8169275" y="5013325"/>
          <p14:tracePt t="76757" x="8137525" y="5037138"/>
          <p14:tracePt t="76773" x="8115300" y="5051425"/>
          <p14:tracePt t="76790" x="8107363" y="5051425"/>
          <p14:tracePt t="76807" x="8099425" y="5051425"/>
          <p14:tracePt t="76823" x="8099425" y="5059363"/>
          <p14:tracePt t="79246" x="0" y="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1412400"/>
            <a:ext cx="8218487" cy="470983"/>
          </a:xfrm>
        </p:spPr>
        <p:txBody>
          <a:bodyPr/>
          <a:lstStyle/>
          <a:p>
            <a:r>
              <a:rPr lang="en-US" sz="2400" dirty="0" smtClean="0"/>
              <a:t>SE between the OECD total and an OECD country.</a:t>
            </a:r>
            <a:endParaRPr lang="en-US" sz="2400" dirty="0"/>
          </a:p>
        </p:txBody>
      </p:sp>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pic>
        <p:nvPicPr>
          <p:cNvPr id="839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026" y="1883383"/>
            <a:ext cx="4265698" cy="4932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397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6056" y="1898748"/>
            <a:ext cx="2638425" cy="1285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397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76851" y="3417984"/>
            <a:ext cx="2662015" cy="1271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3973"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076056" y="5013176"/>
            <a:ext cx="340995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72169241"/>
      </p:ext>
    </p:extLst>
  </p:cSld>
  <p:clrMapOvr>
    <a:masterClrMapping/>
  </p:clrMapOvr>
  <mc:AlternateContent xmlns:mc="http://schemas.openxmlformats.org/markup-compatibility/2006">
    <mc:Choice xmlns="" xmlns:p14="http://schemas.microsoft.com/office/powerpoint/2010/main" Requires="p14">
      <p:transition spd="slow" p14:dur="2000" advTm="68683"/>
    </mc:Choice>
    <mc:Fallback>
      <p:transition spd="slow" advTm="6868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40698" x="8123238" y="2057400"/>
          <p14:tracePt t="40961" x="8123238" y="2065338"/>
          <p14:tracePt t="40977" x="8123238" y="2073275"/>
          <p14:tracePt t="41001" x="8123238" y="2079625"/>
          <p14:tracePt t="41008" x="8123238" y="2087563"/>
          <p14:tracePt t="41025" x="8123238" y="2095500"/>
          <p14:tracePt t="41025" x="8123238" y="2111375"/>
          <p14:tracePt t="41049" x="8123238" y="2117725"/>
          <p14:tracePt t="41057" x="8123238" y="2125663"/>
          <p14:tracePt t="41065" x="8123238" y="2141538"/>
          <p14:tracePt t="41070" x="8123238" y="2155825"/>
          <p14:tracePt t="41086" x="8123238" y="2193925"/>
          <p14:tracePt t="41103" x="8131175" y="2225675"/>
          <p14:tracePt t="41119" x="8131175" y="2255838"/>
          <p14:tracePt t="41136" x="8131175" y="2293938"/>
          <p14:tracePt t="41153" x="8131175" y="2316163"/>
          <p14:tracePt t="41169" x="8137525" y="2339975"/>
          <p14:tracePt t="41186" x="8137525" y="2346325"/>
          <p14:tracePt t="41202" x="8137525" y="2370138"/>
          <p14:tracePt t="41219" x="8137525" y="2392363"/>
          <p14:tracePt t="41236" x="8137525" y="2416175"/>
          <p14:tracePt t="41253" x="8137525" y="2430463"/>
          <p14:tracePt t="41269" x="8137525" y="2454275"/>
          <p14:tracePt t="41286" x="8137525" y="2468563"/>
          <p14:tracePt t="41302" x="8137525" y="2484438"/>
          <p14:tracePt t="41319" x="8137525" y="2498725"/>
          <p14:tracePt t="41336" x="8137525" y="2514600"/>
          <p14:tracePt t="41377" x="8137525" y="2522538"/>
          <p14:tracePt t="41386" x="8137525" y="2530475"/>
          <p14:tracePt t="41395" x="8137525" y="2536825"/>
          <p14:tracePt t="41403" x="8137525" y="2552700"/>
          <p14:tracePt t="41419" x="8137525" y="2560638"/>
          <p14:tracePt t="41436" x="8131175" y="2574925"/>
          <p14:tracePt t="41473" x="8131175" y="2582863"/>
          <p14:tracePt t="41489" x="8123238" y="2590800"/>
          <p14:tracePt t="41505" x="8123238" y="2606675"/>
          <p14:tracePt t="41521" x="8123238" y="2613025"/>
          <p14:tracePt t="41521" x="8123238" y="2620963"/>
          <p14:tracePt t="41536" x="8123238" y="2636838"/>
          <p14:tracePt t="41553" x="8115300" y="2644775"/>
          <p14:tracePt t="41569" x="8107363" y="2659063"/>
          <p14:tracePt t="41586" x="8107363" y="2674938"/>
          <p14:tracePt t="41602" x="8107363" y="2682875"/>
          <p14:tracePt t="41619" x="8099425" y="2689225"/>
          <p14:tracePt t="41636" x="8099425" y="2705100"/>
          <p14:tracePt t="41652" x="8099425" y="2720975"/>
          <p14:tracePt t="41669" x="8093075" y="2735263"/>
          <p14:tracePt t="41686" x="8085138" y="2743200"/>
          <p14:tracePt t="41702" x="8085138" y="2751138"/>
          <p14:tracePt t="41719" x="8085138" y="2759075"/>
          <p14:tracePt t="41736" x="8077200" y="2765425"/>
          <p14:tracePt t="41752" x="8077200" y="2781300"/>
          <p14:tracePt t="41769" x="8069263" y="2789238"/>
          <p14:tracePt t="41786" x="8069263" y="2797175"/>
          <p14:tracePt t="41825" x="8061325" y="2797175"/>
          <p14:tracePt t="41857" x="8061325" y="2803525"/>
          <p14:tracePt t="41880" x="8061325" y="2811463"/>
          <p14:tracePt t="41897" x="8054975" y="2811463"/>
          <p14:tracePt t="41913" x="8054975" y="2819400"/>
          <p14:tracePt t="41929" x="8054975" y="2827338"/>
          <p14:tracePt t="41936" x="8047038" y="2835275"/>
          <p14:tracePt t="41945" x="8039100" y="2835275"/>
          <p14:tracePt t="41945" x="8039100" y="2841625"/>
          <p14:tracePt t="41952" x="8031163" y="2849563"/>
          <p14:tracePt t="41993" x="8031163" y="2857500"/>
          <p14:tracePt t="42000" x="8031163" y="2865438"/>
          <p14:tracePt t="42007" x="8023225" y="2873375"/>
          <p14:tracePt t="42019" x="8016875" y="2887663"/>
          <p14:tracePt t="42036" x="8008938" y="2903538"/>
          <p14:tracePt t="42052" x="7985125" y="2917825"/>
          <p14:tracePt t="42069" x="7978775" y="2933700"/>
          <p14:tracePt t="42086" x="7970838" y="2933700"/>
          <p14:tracePt t="42103" x="7962900" y="2941638"/>
          <p14:tracePt t="42119" x="7954963" y="2941638"/>
          <p14:tracePt t="42136" x="7954963" y="2949575"/>
          <p14:tracePt t="42152" x="7940675" y="2949575"/>
          <p14:tracePt t="42169" x="7940675" y="2955925"/>
          <p14:tracePt t="42186" x="7932738" y="2955925"/>
          <p14:tracePt t="42202" x="7924800" y="2963863"/>
          <p14:tracePt t="42248" x="7916863" y="2963863"/>
          <p14:tracePt t="42273" x="7916863" y="2971800"/>
          <p14:tracePt t="43848" x="7924800" y="2979738"/>
          <p14:tracePt t="43856" x="7932738" y="2987675"/>
          <p14:tracePt t="43873" x="7932738" y="2994025"/>
          <p14:tracePt t="43888" x="7940675" y="2994025"/>
          <p14:tracePt t="43894" x="7940675" y="3001963"/>
          <p14:tracePt t="43902" x="7940675" y="3009900"/>
          <p14:tracePt t="43919" x="7947025" y="3017838"/>
          <p14:tracePt t="43936" x="7954963" y="3032125"/>
          <p14:tracePt t="43952" x="7954963" y="3048000"/>
          <p14:tracePt t="43969" x="7954963" y="3055938"/>
          <p14:tracePt t="43985" x="7962900" y="3055938"/>
          <p14:tracePt t="44024" x="7962900" y="3063875"/>
          <p14:tracePt t="44056" x="7962900" y="3070225"/>
          <p14:tracePt t="44096" x="7962900" y="3078163"/>
          <p14:tracePt t="44110" x="7962900" y="3086100"/>
          <p14:tracePt t="44136" x="7962900" y="3094038"/>
          <p14:tracePt t="44201" x="7962900" y="3101975"/>
          <p14:tracePt t="44233" x="7962900" y="3108325"/>
          <p14:tracePt t="44272" x="7962900" y="3116263"/>
          <p14:tracePt t="47408" x="7962900" y="3132138"/>
          <p14:tracePt t="47416" x="7962900" y="3146425"/>
          <p14:tracePt t="47419" x="7962900" y="3154363"/>
          <p14:tracePt t="47435" x="7962900" y="3162300"/>
          <p14:tracePt t="47435" x="7962900" y="3178175"/>
          <p14:tracePt t="47452" x="7954963" y="3200400"/>
          <p14:tracePt t="47468" x="7954963" y="3216275"/>
          <p14:tracePt t="47485" x="7954963" y="3230563"/>
          <p14:tracePt t="47501" x="7954963" y="3238500"/>
          <p14:tracePt t="47518" x="7954963" y="3254375"/>
          <p14:tracePt t="47535" x="7954963" y="3260725"/>
          <p14:tracePt t="47552" x="7954963" y="3268663"/>
          <p14:tracePt t="47568" x="7947025" y="3284538"/>
          <p14:tracePt t="47585" x="7947025" y="3292475"/>
          <p14:tracePt t="47601" x="7947025" y="3306763"/>
          <p14:tracePt t="47640" x="7947025" y="3314700"/>
          <p14:tracePt t="47688" x="7947025" y="3322638"/>
          <p14:tracePt t="49520" x="7947025" y="3330575"/>
          <p14:tracePt t="49535" x="7947025" y="3344863"/>
          <p14:tracePt t="49560" x="7947025" y="3352800"/>
          <p14:tracePt t="49576" x="7947025" y="3360738"/>
          <p14:tracePt t="49585" x="7947025" y="3368675"/>
          <p14:tracePt t="49585" x="7954963" y="3375025"/>
          <p14:tracePt t="49601" x="7954963" y="3382963"/>
          <p14:tracePt t="49618" x="7954963" y="3398838"/>
          <p14:tracePt t="49656" x="7954963" y="3413125"/>
          <p14:tracePt t="49664" x="7954963" y="3421063"/>
          <p14:tracePt t="49670" x="7962900" y="3436938"/>
          <p14:tracePt t="49685" x="7962900" y="3451225"/>
          <p14:tracePt t="49701" x="7970838" y="3482975"/>
          <p14:tracePt t="49718" x="7970838" y="3513138"/>
          <p14:tracePt t="49735" x="7970838" y="3551238"/>
          <p14:tracePt t="49751" x="7978775" y="3589338"/>
          <p14:tracePt t="49751" x="7978775" y="3635375"/>
          <p14:tracePt t="49768" x="7978775" y="3679825"/>
          <p14:tracePt t="49784" x="7978775" y="3717925"/>
          <p14:tracePt t="49801" x="7978775" y="3763963"/>
          <p14:tracePt t="49818" x="7978775" y="3856038"/>
          <p14:tracePt t="49835" x="7985125" y="3978275"/>
          <p14:tracePt t="49851" x="7985125" y="4060825"/>
          <p14:tracePt t="49868" x="7993063" y="4106863"/>
          <p14:tracePt t="49884" x="8001000" y="4122738"/>
          <p14:tracePt t="49901" x="8001000" y="4130675"/>
          <p14:tracePt t="49918" x="8001000" y="4137025"/>
          <p14:tracePt t="49935" x="8001000" y="4144963"/>
          <p14:tracePt t="49951" x="8001000" y="4152900"/>
          <p14:tracePt t="49968" x="8001000" y="4160838"/>
          <p14:tracePt t="50816" x="8001000" y="4168775"/>
          <p14:tracePt t="50848" x="8001000" y="4175125"/>
          <p14:tracePt t="50858" x="8001000" y="4183063"/>
          <p14:tracePt t="50864" x="7993063" y="4183063"/>
          <p14:tracePt t="50896" x="7993063" y="4191000"/>
          <p14:tracePt t="50904" x="7985125" y="4191000"/>
          <p14:tracePt t="50920" x="7978775" y="4191000"/>
          <p14:tracePt t="50936" x="7978775" y="4198938"/>
          <p14:tracePt t="50952" x="7970838" y="4198938"/>
          <p14:tracePt t="50984" x="7954963" y="4213225"/>
          <p14:tracePt t="50992" x="7940675" y="4221163"/>
          <p14:tracePt t="50992" x="7932738" y="4221163"/>
          <p14:tracePt t="51001" x="7902575" y="4244975"/>
          <p14:tracePt t="51018" x="7870825" y="4251325"/>
          <p14:tracePt t="51034" x="7832725" y="4267200"/>
          <p14:tracePt t="51051" x="7794625" y="4283075"/>
          <p14:tracePt t="51068" x="7750175" y="4289425"/>
          <p14:tracePt t="51085" x="7712075" y="4297363"/>
          <p14:tracePt t="51101" x="7680325" y="4313238"/>
          <p14:tracePt t="51118" x="7650163" y="4327525"/>
          <p14:tracePt t="51135" x="7620000" y="4335463"/>
          <p14:tracePt t="51151" x="7597775" y="4335463"/>
          <p14:tracePt t="51168" x="7559675" y="4343400"/>
          <p14:tracePt t="51184" x="7535863" y="4351338"/>
          <p14:tracePt t="51201" x="7521575" y="4351338"/>
          <p14:tracePt t="51217" x="7497763" y="4351338"/>
          <p14:tracePt t="51234" x="7459663" y="4351338"/>
          <p14:tracePt t="51251" x="7437438" y="4359275"/>
          <p14:tracePt t="51267" x="7399338" y="4365625"/>
          <p14:tracePt t="51284" x="7383463" y="4365625"/>
          <p14:tracePt t="51301" x="7361238" y="4365625"/>
          <p14:tracePt t="51318" x="7345363" y="4365625"/>
          <p14:tracePt t="51334" x="7337425" y="4365625"/>
          <p14:tracePt t="51351" x="7315200" y="4365625"/>
          <p14:tracePt t="51367" x="7292975" y="4365625"/>
          <p14:tracePt t="51384" x="7277100" y="4365625"/>
          <p14:tracePt t="51401" x="7269163" y="4359275"/>
          <p14:tracePt t="51417" x="7246938" y="4359275"/>
          <p14:tracePt t="51434" x="7223125" y="4351338"/>
          <p14:tracePt t="51451" x="7192963" y="4343400"/>
          <p14:tracePt t="51468" x="7178675" y="4335463"/>
          <p14:tracePt t="51484" x="7146925" y="4321175"/>
          <p14:tracePt t="51501" x="7124700" y="4321175"/>
          <p14:tracePt t="51518" x="7116763" y="4321175"/>
          <p14:tracePt t="51534" x="7102475" y="4313238"/>
          <p14:tracePt t="51551" x="7094538" y="4313238"/>
          <p14:tracePt t="51600" x="7086600" y="4313238"/>
          <p14:tracePt t="51601" x="7078663" y="4313238"/>
          <p14:tracePt t="52864" x="7086600" y="4313238"/>
          <p14:tracePt t="52904" x="7094538" y="4313238"/>
          <p14:tracePt t="52912" x="7094538" y="4305300"/>
          <p14:tracePt t="52952" x="7102475" y="4305300"/>
          <p14:tracePt t="53016" x="7102475" y="4297363"/>
          <p14:tracePt t="53036" x="7108825" y="4297363"/>
          <p14:tracePt t="53096" x="7116763" y="4297363"/>
          <p14:tracePt t="55224" x="7124700" y="4297363"/>
          <p14:tracePt t="55264" x="7132638" y="4297363"/>
          <p14:tracePt t="55280" x="7140575" y="4297363"/>
          <p14:tracePt t="55296" x="7146925" y="4297363"/>
          <p14:tracePt t="55312" x="7154863" y="4297363"/>
          <p14:tracePt t="55328" x="7162800" y="4297363"/>
          <p14:tracePt t="55336" x="7170738" y="4297363"/>
          <p14:tracePt t="55344" x="7178675" y="4297363"/>
          <p14:tracePt t="55359" x="7185025" y="4297363"/>
          <p14:tracePt t="55367" x="7192963" y="4297363"/>
          <p14:tracePt t="55383" x="7216775" y="4305300"/>
          <p14:tracePt t="55400" x="7223125" y="4305300"/>
          <p14:tracePt t="55417" x="7246938" y="4305300"/>
          <p14:tracePt t="55433" x="7254875" y="4313238"/>
          <p14:tracePt t="55450" x="7277100" y="4313238"/>
          <p14:tracePt t="55488" x="7285038" y="4313238"/>
          <p14:tracePt t="55508" x="7292975" y="4313238"/>
          <p14:tracePt t="55508" x="7299325" y="4313238"/>
          <p14:tracePt t="55517" x="7307263" y="4313238"/>
          <p14:tracePt t="55533" x="7315200" y="4313238"/>
          <p14:tracePt t="55550" x="7323138" y="4313238"/>
          <p14:tracePt t="55567" x="7331075" y="4313238"/>
          <p14:tracePt t="55608" x="7337425" y="4313238"/>
          <p14:tracePt t="55648" x="7345363" y="4313238"/>
          <p14:tracePt t="62767" x="7337425" y="4313238"/>
          <p14:tracePt t="62770" x="7331075" y="4313238"/>
          <p14:tracePt t="62783" x="7323138" y="4313238"/>
          <p14:tracePt t="62784" x="7307263" y="4313238"/>
          <p14:tracePt t="62799" x="7277100" y="4305300"/>
          <p14:tracePt t="62816" x="7254875" y="4297363"/>
          <p14:tracePt t="62832" x="7231063" y="4283075"/>
          <p14:tracePt t="62849" x="7208838" y="4267200"/>
          <p14:tracePt t="62866" x="7185025" y="4267200"/>
          <p14:tracePt t="62882" x="7162800" y="4251325"/>
          <p14:tracePt t="62899" x="7146925" y="4251325"/>
          <p14:tracePt t="62916" x="7108825" y="4244975"/>
          <p14:tracePt t="62932" x="7102475" y="4237038"/>
          <p14:tracePt t="62949" x="7086600" y="4237038"/>
          <p14:tracePt t="62983" x="7078663" y="4237038"/>
          <p14:tracePt t="63007" x="7070725" y="4237038"/>
          <p14:tracePt t="63275" x="7078663" y="4244975"/>
          <p14:tracePt t="63296" x="7094538" y="4244975"/>
          <p14:tracePt t="63369" x="7102475" y="4244975"/>
          <p14:tracePt t="63552" x="7108825" y="4244975"/>
          <p14:tracePt t="63576" x="7116763" y="4244975"/>
          <p14:tracePt t="63624" x="7124700" y="4251325"/>
          <p14:tracePt t="63697" x="7132638" y="4251325"/>
          <p14:tracePt t="63736" x="7132638" y="4259263"/>
          <p14:tracePt t="65376" x="7140575" y="4259263"/>
          <p14:tracePt t="65384" x="7154863" y="4267200"/>
          <p14:tracePt t="65392" x="7178675" y="4267200"/>
          <p14:tracePt t="65400" x="7292975" y="4305300"/>
          <p14:tracePt t="65417" x="7337425" y="4321175"/>
          <p14:tracePt t="65433" x="7399338" y="4343400"/>
          <p14:tracePt t="65450" x="7437438" y="4359275"/>
          <p14:tracePt t="65466" x="7475538" y="4365625"/>
          <p14:tracePt t="65483" x="7497763" y="4365625"/>
          <p14:tracePt t="65500" x="7566025" y="4365625"/>
          <p14:tracePt t="65516" x="7666038" y="4321175"/>
          <p14:tracePt t="65533" x="7810500" y="4251325"/>
          <p14:tracePt t="65550" x="7947025" y="4160838"/>
          <p14:tracePt t="65566" x="8077200" y="4060825"/>
          <p14:tracePt t="65583" x="8213725" y="3940175"/>
          <p14:tracePt t="65600" x="8343900" y="3717925"/>
          <p14:tracePt t="65616" x="8397875" y="3619500"/>
          <p14:tracePt t="65633" x="8420100" y="3551238"/>
          <p14:tracePt t="65650" x="8428038" y="3497263"/>
          <p14:tracePt t="65666" x="8428038" y="3436938"/>
          <p14:tracePt t="65683" x="8428038" y="3398838"/>
          <p14:tracePt t="65700" x="8412163" y="3336925"/>
          <p14:tracePt t="65733" x="8382000" y="3284538"/>
          <p14:tracePt t="65767" x="8359775" y="3260725"/>
          <p14:tracePt t="65783" x="8335963" y="3238500"/>
          <p14:tracePt t="65800" x="8289925" y="3216275"/>
          <p14:tracePt t="65816" x="8259763" y="3184525"/>
          <p14:tracePt t="65833" x="8221663" y="3162300"/>
          <p14:tracePt t="65850" x="8183563" y="3140075"/>
          <p14:tracePt t="65866" x="8153400" y="3108325"/>
          <p14:tracePt t="65883" x="8115300" y="3086100"/>
          <p14:tracePt t="65899" x="8085138" y="3078163"/>
          <p14:tracePt t="65916" x="8069263" y="3070225"/>
          <p14:tracePt t="65933" x="8061325" y="3070225"/>
          <p14:tracePt t="65950" x="8047038" y="3055938"/>
          <p14:tracePt t="65966" x="8008938" y="3055938"/>
          <p14:tracePt t="65983" x="7993063" y="3040063"/>
          <p14:tracePt t="65999" x="7978775" y="3040063"/>
          <p14:tracePt t="66200" x="7970838" y="3040063"/>
          <p14:tracePt t="67024" x="7993063" y="3040063"/>
          <p14:tracePt t="67032" x="8061325" y="3063875"/>
          <p14:tracePt t="67040" x="8115300" y="3086100"/>
          <p14:tracePt t="67050" x="8175625" y="3132138"/>
          <p14:tracePt t="67066" x="8229600" y="3162300"/>
          <p14:tracePt t="67083" x="8275638" y="3192463"/>
          <p14:tracePt t="67099" x="8313738" y="3222625"/>
          <p14:tracePt t="67116" x="8328025" y="3230563"/>
          <p14:tracePt t="67133" x="8335963" y="3238500"/>
          <p14:tracePt t="67149" x="8343900" y="3268663"/>
          <p14:tracePt t="67166" x="8366125" y="3306763"/>
          <p14:tracePt t="67183" x="8382000" y="3360738"/>
          <p14:tracePt t="67200" x="8389938" y="3382963"/>
          <p14:tracePt t="67216" x="8389938" y="3390900"/>
          <p14:tracePt t="67460" x="0" y="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
        <p:nvSpPr>
          <p:cNvPr id="5" name="Espace réservé du contenu 1"/>
          <p:cNvSpPr txBox="1">
            <a:spLocks/>
          </p:cNvSpPr>
          <p:nvPr/>
        </p:nvSpPr>
        <p:spPr bwMode="auto">
          <a:xfrm>
            <a:off x="323528" y="1412400"/>
            <a:ext cx="8218487" cy="3096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1313" indent="-341313" algn="l" rtl="0" eaLnBrk="1" fontAlgn="base" latinLnBrk="0" hangingPunct="1">
              <a:spcBef>
                <a:spcPts val="763"/>
              </a:spcBef>
              <a:spcAft>
                <a:spcPct val="0"/>
              </a:spcAft>
              <a:buClr>
                <a:schemeClr val="tx1"/>
              </a:buClr>
              <a:buFont typeface="Arial" pitchFamily="34" charset="0"/>
              <a:buChar char="•"/>
              <a:defRPr sz="3200" kern="1200">
                <a:solidFill>
                  <a:schemeClr val="tx1"/>
                </a:solidFill>
                <a:latin typeface="+mn-lt"/>
                <a:ea typeface="+mn-ea"/>
                <a:cs typeface="+mn-cs"/>
              </a:defRPr>
            </a:lvl1pPr>
            <a:lvl2pPr marL="741363" indent="-284163" algn="l" rtl="0" eaLnBrk="1" fontAlgn="base" latinLnBrk="0" hangingPunct="1">
              <a:spcBef>
                <a:spcPts val="675"/>
              </a:spcBef>
              <a:spcAft>
                <a:spcPct val="0"/>
              </a:spcAft>
              <a:buClr>
                <a:schemeClr val="tx1"/>
              </a:buClr>
              <a:buFont typeface="Arial" pitchFamily="34" charset="0"/>
              <a:buChar char="–"/>
              <a:defRPr sz="2800" kern="1200">
                <a:solidFill>
                  <a:schemeClr val="tx1"/>
                </a:solidFill>
                <a:latin typeface="+mn-lt"/>
                <a:ea typeface="+mn-ea"/>
                <a:cs typeface="+mn-cs"/>
              </a:defRPr>
            </a:lvl2pPr>
            <a:lvl3pPr marL="1144588" indent="-230188" algn="l" rtl="0" eaLnBrk="1" fontAlgn="base" latinLnBrk="0" hangingPunct="1">
              <a:spcBef>
                <a:spcPts val="575"/>
              </a:spcBef>
              <a:spcAft>
                <a:spcPct val="0"/>
              </a:spcAft>
              <a:buClr>
                <a:schemeClr val="tx1"/>
              </a:buClr>
              <a:buFont typeface="Arial" pitchFamily="34" charset="0"/>
              <a:buChar char="•"/>
              <a:defRPr sz="2400" kern="1200">
                <a:solidFill>
                  <a:schemeClr val="tx1"/>
                </a:solidFill>
                <a:latin typeface="+mn-lt"/>
                <a:ea typeface="+mn-ea"/>
                <a:cs typeface="+mn-cs"/>
              </a:defRPr>
            </a:lvl3pPr>
            <a:lvl4pPr marL="1601788" indent="-230188" algn="l" rtl="0" eaLnBrk="1" fontAlgn="base" latinLnBrk="0" hangingPunct="1">
              <a:spcBef>
                <a:spcPts val="475"/>
              </a:spcBef>
              <a:spcAft>
                <a:spcPct val="0"/>
              </a:spcAft>
              <a:buClr>
                <a:schemeClr val="tx1"/>
              </a:buClr>
              <a:buFont typeface="Arial" pitchFamily="34" charset="0"/>
              <a:buChar char="–"/>
              <a:defRPr sz="2000" kern="1200">
                <a:solidFill>
                  <a:schemeClr val="tx1"/>
                </a:solidFill>
                <a:latin typeface="+mn-lt"/>
                <a:ea typeface="+mn-ea"/>
                <a:cs typeface="+mn-cs"/>
              </a:defRPr>
            </a:lvl4pPr>
            <a:lvl5pPr marL="2058988" indent="-230188" algn="l" rtl="0" eaLnBrk="1" fontAlgn="base" latinLnBrk="0" hangingPunct="1">
              <a:spcBef>
                <a:spcPts val="475"/>
              </a:spcBef>
              <a:spcAft>
                <a:spcPct val="0"/>
              </a:spcAft>
              <a:buClr>
                <a:schemeClr val="tx1"/>
              </a:buClr>
              <a:buFont typeface="Arial" pitchFamily="34" charset="0"/>
              <a:buChar char="»"/>
              <a:defRPr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400" dirty="0" smtClean="0"/>
              <a:t>SE between the OECD average and an OECD country:</a:t>
            </a:r>
          </a:p>
          <a:p>
            <a:pPr lvl="1"/>
            <a:r>
              <a:rPr lang="en-US" sz="2400" dirty="0" smtClean="0"/>
              <a:t>PISA 2000, 2003 and 2006</a:t>
            </a:r>
          </a:p>
          <a:p>
            <a:pPr lvl="2"/>
            <a:r>
              <a:rPr lang="en-US" dirty="0" smtClean="0"/>
              <a:t>Same procedure as for the comparison between an OECD country and the OECD Total, except that the final weight and the replicates have to be transformed</a:t>
            </a:r>
          </a:p>
          <a:p>
            <a:pPr lvl="1"/>
            <a:r>
              <a:rPr lang="en-US" sz="2400" dirty="0" smtClean="0"/>
              <a:t>PISA 2009</a:t>
            </a:r>
            <a:endParaRPr lang="en-US" sz="24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t 7"/>
          <p:cNvGraphicFramePr>
            <a:graphicFrameLocks noChangeAspect="1"/>
          </p:cNvGraphicFramePr>
          <p:nvPr>
            <p:extLst>
              <p:ext uri="{D42A27DB-BD31-4B8C-83A1-F6EECF244321}">
                <p14:modId xmlns="" xmlns:p14="http://schemas.microsoft.com/office/powerpoint/2010/main" val="2100539749"/>
              </p:ext>
            </p:extLst>
          </p:nvPr>
        </p:nvGraphicFramePr>
        <p:xfrm>
          <a:off x="1396518" y="4642622"/>
          <a:ext cx="3683916" cy="906810"/>
        </p:xfrm>
        <a:graphic>
          <a:graphicData uri="http://schemas.openxmlformats.org/presentationml/2006/ole">
            <p:oleObj spid="_x0000_s86042" name="Équation" r:id="rId4" imgW="2476500" imgH="609600" progId="Equation.3">
              <p:embed/>
            </p:oleObj>
          </a:graphicData>
        </a:graphic>
      </p:graphicFrame>
    </p:spTree>
    <p:extLst>
      <p:ext uri="{BB962C8B-B14F-4D97-AF65-F5344CB8AC3E}">
        <p14:creationId xmlns="" xmlns:p14="http://schemas.microsoft.com/office/powerpoint/2010/main" val="2913298230"/>
      </p:ext>
    </p:extLst>
  </p:cSld>
  <p:clrMapOvr>
    <a:masterClrMapping/>
  </p:clrMapOvr>
  <mc:AlternateContent xmlns:mc="http://schemas.openxmlformats.org/markup-compatibility/2006">
    <mc:Choice xmlns="" xmlns:p14="http://schemas.microsoft.com/office/powerpoint/2010/main" Requires="p14">
      <p:transition spd="slow" p14:dur="2000" advTm="86343"/>
    </mc:Choice>
    <mc:Fallback>
      <p:transition spd="slow" advTm="8634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39035" x="1698625" y="5578475"/>
          <p14:tracePt t="39221" x="1722438" y="5578475"/>
          <p14:tracePt t="39229" x="1736725" y="5578475"/>
          <p14:tracePt t="39238" x="1752600" y="5592763"/>
          <p14:tracePt t="39245" x="1774825" y="5600700"/>
          <p14:tracePt t="39253" x="1836738" y="5608638"/>
          <p14:tracePt t="39266" x="1905000" y="5616575"/>
          <p14:tracePt t="39283" x="2003425" y="5622925"/>
          <p14:tracePt t="39300" x="2125663" y="5630863"/>
          <p14:tracePt t="39316" x="2209800" y="5638800"/>
          <p14:tracePt t="39333" x="2263775" y="5638800"/>
          <p14:tracePt t="39350" x="2270125" y="5638800"/>
          <p14:tracePt t="39366" x="2286000" y="5638800"/>
          <p14:tracePt t="39383" x="2293938" y="5638800"/>
          <p14:tracePt t="39400" x="2308225" y="5638800"/>
          <p14:tracePt t="39416" x="2324100" y="5638800"/>
          <p14:tracePt t="39433" x="2332038" y="5630863"/>
          <p14:tracePt t="39450" x="2339975" y="5630863"/>
          <p14:tracePt t="39466" x="2346325" y="5622925"/>
          <p14:tracePt t="39509" x="2354263" y="5622925"/>
          <p14:tracePt t="41526" x="2370138" y="5622925"/>
          <p14:tracePt t="41533" x="2400300" y="5646738"/>
          <p14:tracePt t="41541" x="2438400" y="5661025"/>
          <p14:tracePt t="41550" x="2492375" y="5684838"/>
          <p14:tracePt t="41550" x="2628900" y="5730875"/>
          <p14:tracePt t="41566" x="2789238" y="5791200"/>
          <p14:tracePt t="41583" x="2933700" y="5829300"/>
          <p14:tracePt t="41599" x="3108325" y="5889625"/>
          <p14:tracePt t="41617" x="3260725" y="5927725"/>
          <p14:tracePt t="41634" x="3398838" y="5943600"/>
          <p14:tracePt t="41651" x="3497263" y="5951538"/>
          <p14:tracePt t="41667" x="3559175" y="5951538"/>
          <p14:tracePt t="41684" x="3619500" y="5951538"/>
          <p14:tracePt t="41700" x="3717925" y="5959475"/>
          <p14:tracePt t="41717" x="3802063" y="5959475"/>
          <p14:tracePt t="41734" x="3946525" y="5959475"/>
          <p14:tracePt t="41750" x="4060825" y="5965825"/>
          <p14:tracePt t="41768" x="4152900" y="5965825"/>
          <p14:tracePt t="41784" x="4244975" y="5965825"/>
          <p14:tracePt t="41800" x="4351338" y="5965825"/>
          <p14:tracePt t="41817" x="4465638" y="5965825"/>
          <p14:tracePt t="41834" x="4594225" y="5951538"/>
          <p14:tracePt t="41850" x="4732338" y="5921375"/>
          <p14:tracePt t="41867" x="4854575" y="5889625"/>
          <p14:tracePt t="41884" x="4960938" y="5859463"/>
          <p14:tracePt t="41900" x="5037138" y="5829300"/>
          <p14:tracePt t="41917" x="5135563" y="5775325"/>
          <p14:tracePt t="41934" x="5257800" y="5730875"/>
          <p14:tracePt t="41951" x="5334000" y="5684838"/>
          <p14:tracePt t="41967" x="5426075" y="5622925"/>
          <p14:tracePt t="41984" x="5532438" y="5540375"/>
          <p14:tracePt t="42000" x="5616575" y="5478463"/>
          <p14:tracePt t="42017" x="5684838" y="5426075"/>
          <p14:tracePt t="42034" x="5737225" y="5364163"/>
          <p14:tracePt t="42050" x="5813425" y="5257800"/>
          <p14:tracePt t="42067" x="5859463" y="5165725"/>
          <p14:tracePt t="42084" x="5883275" y="5089525"/>
          <p14:tracePt t="42101" x="5889625" y="5006975"/>
          <p14:tracePt t="42117" x="5897563" y="4945063"/>
          <p14:tracePt t="42134" x="5897563" y="4892675"/>
          <p14:tracePt t="42150" x="5889625" y="4854575"/>
          <p14:tracePt t="42167" x="5867400" y="4816475"/>
          <p14:tracePt t="42184" x="5845175" y="4784725"/>
          <p14:tracePt t="42200" x="5807075" y="4754563"/>
          <p14:tracePt t="42217" x="5761038" y="4716463"/>
          <p14:tracePt t="42234" x="5692775" y="4678363"/>
          <p14:tracePt t="42250" x="5608638" y="4648200"/>
          <p14:tracePt t="42267" x="5486400" y="4602163"/>
          <p14:tracePt t="42284" x="5356225" y="4564063"/>
          <p14:tracePt t="42301" x="5211763" y="4549775"/>
          <p14:tracePt t="42317" x="5037138" y="4541838"/>
          <p14:tracePt t="42334" x="4708525" y="4518025"/>
          <p14:tracePt t="42350" x="4533900" y="4511675"/>
          <p14:tracePt t="42367" x="4389438" y="4511675"/>
          <p14:tracePt t="42384" x="4251325" y="4503738"/>
          <p14:tracePt t="42400" x="4098925" y="4503738"/>
          <p14:tracePt t="42417" x="3940175" y="4487863"/>
          <p14:tracePt t="42434" x="3787775" y="4487863"/>
          <p14:tracePt t="42450" x="3619500" y="4487863"/>
          <p14:tracePt t="42467" x="3459163" y="4473575"/>
          <p14:tracePt t="42484" x="3306763" y="4473575"/>
          <p14:tracePt t="42500" x="3178175" y="4473575"/>
          <p14:tracePt t="42517" x="3032125" y="4473575"/>
          <p14:tracePt t="42534" x="2827338" y="4473575"/>
          <p14:tracePt t="42550" x="2667000" y="4473575"/>
          <p14:tracePt t="42567" x="2536825" y="4473575"/>
          <p14:tracePt t="42584" x="2430463" y="4473575"/>
          <p14:tracePt t="42600" x="2354263" y="4479925"/>
          <p14:tracePt t="42617" x="2255838" y="4495800"/>
          <p14:tracePt t="42634" x="2155825" y="4503738"/>
          <p14:tracePt t="42650" x="2095500" y="4518025"/>
          <p14:tracePt t="42667" x="2027238" y="4533900"/>
          <p14:tracePt t="42684" x="1981200" y="4549775"/>
          <p14:tracePt t="42700" x="1927225" y="4572000"/>
          <p14:tracePt t="42717" x="1897063" y="4587875"/>
          <p14:tracePt t="42734" x="1851025" y="4602163"/>
          <p14:tracePt t="42750" x="1820863" y="4610100"/>
          <p14:tracePt t="42767" x="1798638" y="4625975"/>
          <p14:tracePt t="42784" x="1760538" y="4648200"/>
          <p14:tracePt t="42800" x="1730375" y="4670425"/>
          <p14:tracePt t="42817" x="1698625" y="4694238"/>
          <p14:tracePt t="42834" x="1660525" y="4708525"/>
          <p14:tracePt t="42850" x="1630363" y="4732338"/>
          <p14:tracePt t="42867" x="1592263" y="4762500"/>
          <p14:tracePt t="42884" x="1546225" y="4808538"/>
          <p14:tracePt t="42900" x="1508125" y="4854575"/>
          <p14:tracePt t="42917" x="1470025" y="4906963"/>
          <p14:tracePt t="42934" x="1425575" y="5006975"/>
          <p14:tracePt t="42950" x="1387475" y="5051425"/>
          <p14:tracePt t="42967" x="1371600" y="5097463"/>
          <p14:tracePt t="42983" x="1355725" y="5151438"/>
          <p14:tracePt t="43001" x="1355725" y="5197475"/>
          <p14:tracePt t="43017" x="1349375" y="5227638"/>
          <p14:tracePt t="43034" x="1349375" y="5249863"/>
          <p14:tracePt t="43050" x="1349375" y="5280025"/>
          <p14:tracePt t="43067" x="1355725" y="5326063"/>
          <p14:tracePt t="43084" x="1393825" y="5418138"/>
          <p14:tracePt t="43100" x="1463675" y="5524500"/>
          <p14:tracePt t="43117" x="1531938" y="5646738"/>
          <p14:tracePt t="43134" x="1660525" y="5799138"/>
          <p14:tracePt t="43151" x="1736725" y="5875338"/>
          <p14:tracePt t="43167" x="1806575" y="5921375"/>
          <p14:tracePt t="43184" x="1866900" y="5943600"/>
          <p14:tracePt t="43200" x="1935163" y="5989638"/>
          <p14:tracePt t="43217" x="2035175" y="6035675"/>
          <p14:tracePt t="43234" x="2171700" y="6088063"/>
          <p14:tracePt t="43250" x="2286000" y="6126163"/>
          <p14:tracePt t="43267" x="2378075" y="6156325"/>
          <p14:tracePt t="43283" x="2438400" y="6164263"/>
          <p14:tracePt t="43300" x="2460625" y="6164263"/>
          <p14:tracePt t="43317" x="2498725" y="6172200"/>
          <p14:tracePt t="43334" x="2598738" y="6172200"/>
          <p14:tracePt t="43350" x="2713038" y="6172200"/>
          <p14:tracePt t="43367" x="2887663" y="6172200"/>
          <p14:tracePt t="43384" x="3086100" y="6164263"/>
          <p14:tracePt t="43400" x="3284538" y="6149975"/>
          <p14:tracePt t="43417" x="3444875" y="6134100"/>
          <p14:tracePt t="43433" x="3521075" y="6118225"/>
          <p14:tracePt t="43450" x="3589338" y="6111875"/>
          <p14:tracePt t="43467" x="3657600" y="6088063"/>
          <p14:tracePt t="43484" x="3756025" y="6065838"/>
          <p14:tracePt t="43500" x="3840163" y="6049963"/>
          <p14:tracePt t="43517" x="3908425" y="6035675"/>
          <p14:tracePt t="43533" x="3970338" y="6035675"/>
          <p14:tracePt t="43551" x="4008438" y="6027738"/>
          <p14:tracePt t="43567" x="4030663" y="6019800"/>
          <p14:tracePt t="43584" x="4046538" y="6019800"/>
          <p14:tracePt t="44510" x="4038600" y="6019800"/>
          <p14:tracePt t="44542" x="4030663" y="6019800"/>
          <p14:tracePt t="44646" x="4022725" y="6019800"/>
          <p14:tracePt t="44813" x="4008438" y="6019800"/>
          <p14:tracePt t="44885" x="4000500" y="6019800"/>
          <p14:tracePt t="44941" x="3992563" y="6019800"/>
          <p14:tracePt t="45037" x="3992563" y="6027738"/>
          <p14:tracePt t="45885" x="3978275" y="6027738"/>
          <p14:tracePt t="45893" x="3970338" y="6035675"/>
          <p14:tracePt t="45901" x="3962400" y="6035675"/>
          <p14:tracePt t="45909" x="3954463" y="6035675"/>
          <p14:tracePt t="45917" x="3932238" y="6035675"/>
          <p14:tracePt t="45932" x="3916363" y="6042025"/>
          <p14:tracePt t="45949" x="3863975" y="6049963"/>
          <p14:tracePt t="45965" x="3825875" y="6065838"/>
          <p14:tracePt t="45982" x="3771900" y="6065838"/>
          <p14:tracePt t="45999" x="3711575" y="6065838"/>
          <p14:tracePt t="46015" x="3657600" y="6073775"/>
          <p14:tracePt t="46032" x="3603625" y="6073775"/>
          <p14:tracePt t="46049" x="3513138" y="6088063"/>
          <p14:tracePt t="46065" x="3444875" y="6088063"/>
          <p14:tracePt t="46082" x="3382963" y="6088063"/>
          <p14:tracePt t="46098" x="3336925" y="6088063"/>
          <p14:tracePt t="46115" x="3284538" y="6088063"/>
          <p14:tracePt t="46132" x="3238500" y="6088063"/>
          <p14:tracePt t="46149" x="3132138" y="6080125"/>
          <p14:tracePt t="46165" x="3070225" y="6073775"/>
          <p14:tracePt t="46182" x="3017838" y="6073775"/>
          <p14:tracePt t="46199" x="2949575" y="6057900"/>
          <p14:tracePt t="46215" x="2865438" y="6057900"/>
          <p14:tracePt t="46232" x="2781300" y="6049963"/>
          <p14:tracePt t="46248" x="2674938" y="6027738"/>
          <p14:tracePt t="46265" x="2552700" y="6011863"/>
          <p14:tracePt t="46282" x="2416175" y="5997575"/>
          <p14:tracePt t="46299" x="2278063" y="5965825"/>
          <p14:tracePt t="46315" x="2163763" y="5951538"/>
          <p14:tracePt t="46332" x="2065338" y="5935663"/>
          <p14:tracePt t="46349" x="1943100" y="5905500"/>
          <p14:tracePt t="46365" x="1874838" y="5897563"/>
          <p14:tracePt t="46382" x="1812925" y="5875338"/>
          <p14:tracePt t="46399" x="1744663" y="5859463"/>
          <p14:tracePt t="46415" x="1660525" y="5821363"/>
          <p14:tracePt t="46432" x="1608138" y="5799138"/>
          <p14:tracePt t="46449" x="1570038" y="5783263"/>
          <p14:tracePt t="46466" x="1546225" y="5775325"/>
          <p14:tracePt t="46482" x="1524000" y="5761038"/>
          <p14:tracePt t="46499" x="1493838" y="5745163"/>
          <p14:tracePt t="46515" x="1463675" y="5722938"/>
          <p14:tracePt t="46532" x="1439863" y="5699125"/>
          <p14:tracePt t="46532" x="1431925" y="5684838"/>
          <p14:tracePt t="46549" x="1425575" y="5676900"/>
          <p14:tracePt t="46565" x="1409700" y="5676900"/>
          <p14:tracePt t="46582" x="1409700" y="5668963"/>
          <p14:tracePt t="46599" x="1401763" y="5668963"/>
          <p14:tracePt t="46645" x="1401763" y="5661025"/>
          <p14:tracePt t="46661" x="1393825" y="5654675"/>
          <p14:tracePt t="46685" x="1387475" y="5646738"/>
          <p14:tracePt t="46717" x="1387475" y="5638800"/>
          <p14:tracePt t="46741" x="1387475" y="5630863"/>
          <p14:tracePt t="46757" x="1387475" y="5622925"/>
          <p14:tracePt t="46781" x="1387475" y="5616575"/>
          <p14:tracePt t="46797" x="1387475" y="5608638"/>
          <p14:tracePt t="46806" x="1387475" y="5600700"/>
          <p14:tracePt t="46821" x="1387475" y="5592763"/>
          <p14:tracePt t="46837" x="1387475" y="5584825"/>
          <p14:tracePt t="46853" x="1387475" y="5570538"/>
          <p14:tracePt t="46861" x="1387475" y="5562600"/>
          <p14:tracePt t="46868" x="1387475" y="5546725"/>
          <p14:tracePt t="46882" x="1387475" y="5524500"/>
          <p14:tracePt t="46898" x="1387475" y="5516563"/>
          <p14:tracePt t="46915" x="1393825" y="5516563"/>
          <p14:tracePt t="46932" x="1393825" y="5502275"/>
          <p14:tracePt t="46948" x="1393825" y="5486400"/>
          <p14:tracePt t="46965" x="1393825" y="5478463"/>
          <p14:tracePt t="47010" x="1393825" y="5470525"/>
          <p14:tracePt t="47437" x="1401763" y="5470525"/>
          <p14:tracePt t="47445" x="1409700" y="5478463"/>
          <p14:tracePt t="47453" x="1417638" y="5486400"/>
          <p14:tracePt t="47456" x="1439863" y="5494338"/>
          <p14:tracePt t="47465" x="1485900" y="5524500"/>
          <p14:tracePt t="47482" x="1546225" y="5546725"/>
          <p14:tracePt t="47499" x="1577975" y="5554663"/>
          <p14:tracePt t="47515" x="1616075" y="5578475"/>
          <p14:tracePt t="47532" x="1638300" y="5584825"/>
          <p14:tracePt t="47532" x="1654175" y="5584825"/>
          <p14:tracePt t="47549" x="1668463" y="5592763"/>
          <p14:tracePt t="47565" x="1684338" y="5592763"/>
          <p14:tracePt t="47582" x="1692275" y="5592763"/>
          <p14:tracePt t="47598" x="1706563" y="5592763"/>
          <p14:tracePt t="47615" x="1730375" y="5592763"/>
          <p14:tracePt t="47632" x="1736725" y="5592763"/>
          <p14:tracePt t="47648" x="1752600" y="5592763"/>
          <p14:tracePt t="47693" x="1760538" y="5592763"/>
          <p14:tracePt t="49341" x="1774825" y="5592763"/>
          <p14:tracePt t="49349" x="1790700" y="5584825"/>
          <p14:tracePt t="49357" x="1806575" y="5578475"/>
          <p14:tracePt t="49365" x="1828800" y="5570538"/>
          <p14:tracePt t="49365" x="1851025" y="5562600"/>
          <p14:tracePt t="49373" x="1866900" y="5554663"/>
          <p14:tracePt t="49381" x="1882775" y="5546725"/>
          <p14:tracePt t="49398" x="1889125" y="5540375"/>
          <p14:tracePt t="49437" x="1897063" y="5532438"/>
          <p14:tracePt t="50381" x="1905000" y="5532438"/>
          <p14:tracePt t="50397" x="1912938" y="5532438"/>
          <p14:tracePt t="50405" x="1920875" y="5532438"/>
          <p14:tracePt t="50421" x="1927225" y="5532438"/>
          <p14:tracePt t="50431" x="1935163" y="5532438"/>
          <p14:tracePt t="50437" x="1965325" y="5532438"/>
          <p14:tracePt t="50448" x="1997075" y="5532438"/>
          <p14:tracePt t="50465" x="2019300" y="5532438"/>
          <p14:tracePt t="50481" x="2041525" y="5532438"/>
          <p14:tracePt t="50498" x="2057400" y="5532438"/>
          <p14:tracePt t="50515" x="2065338" y="5532438"/>
          <p14:tracePt t="50531" x="2079625" y="5532438"/>
          <p14:tracePt t="50548" x="2087563" y="5532438"/>
          <p14:tracePt t="50548" x="2095500" y="5532438"/>
          <p14:tracePt t="50565" x="2103438" y="5532438"/>
          <p14:tracePt t="50581" x="2111375" y="5532438"/>
          <p14:tracePt t="50598" x="2125663" y="5532438"/>
          <p14:tracePt t="50637" x="2133600" y="5532438"/>
          <p14:tracePt t="50669" x="2141538" y="5532438"/>
          <p14:tracePt t="50709" x="2149475" y="5532438"/>
          <p14:tracePt t="53181" x="2149475" y="5540375"/>
          <p14:tracePt t="53461" x="2149475" y="5546725"/>
          <p14:tracePt t="53493" x="2149475" y="5554663"/>
          <p14:tracePt t="53517" x="2155825" y="5562600"/>
          <p14:tracePt t="53533" x="2163763" y="5562600"/>
          <p14:tracePt t="53549" x="2171700" y="5570538"/>
          <p14:tracePt t="53573" x="2179638" y="5570538"/>
          <p14:tracePt t="53573" x="2187575" y="5570538"/>
          <p14:tracePt t="53588" x="2187575" y="5578475"/>
          <p14:tracePt t="53598" x="2193925" y="5578475"/>
          <p14:tracePt t="53621" x="2193925" y="5584825"/>
          <p14:tracePt t="53637" x="2201863" y="5584825"/>
          <p14:tracePt t="53653" x="2209800" y="5584825"/>
          <p14:tracePt t="53669" x="2217738" y="5592763"/>
          <p14:tracePt t="53693" x="2225675" y="5592763"/>
          <p14:tracePt t="53709" x="2232025" y="5592763"/>
          <p14:tracePt t="53722" x="2239963" y="5600700"/>
          <p14:tracePt t="53733" x="2247900" y="5600700"/>
          <p14:tracePt t="53749" x="2247900" y="5608638"/>
          <p14:tracePt t="53765" x="2255838" y="5608638"/>
          <p14:tracePt t="54133" x="2263775" y="5608638"/>
          <p14:tracePt t="54141" x="2270125" y="5608638"/>
          <p14:tracePt t="54165" x="2278063" y="5608638"/>
          <p14:tracePt t="54181" x="2278063" y="5616575"/>
          <p14:tracePt t="54189" x="2286000" y="5616575"/>
          <p14:tracePt t="54205" x="2293938" y="5616575"/>
          <p14:tracePt t="54213" x="2301875" y="5616575"/>
          <p14:tracePt t="54214" x="2308225" y="5616575"/>
          <p14:tracePt t="54231" x="2316163" y="5622925"/>
          <p14:tracePt t="54247" x="2332038" y="5622925"/>
          <p14:tracePt t="54264" x="2339975" y="5622925"/>
          <p14:tracePt t="54281" x="2346325" y="5622925"/>
          <p14:tracePt t="54297" x="2354263" y="5630863"/>
          <p14:tracePt t="54314" x="2370138" y="5630863"/>
          <p14:tracePt t="54331" x="2378075" y="5638800"/>
          <p14:tracePt t="54347" x="2392363" y="5638800"/>
          <p14:tracePt t="54364" x="2408238" y="5638800"/>
          <p14:tracePt t="54381" x="2416175" y="5638800"/>
          <p14:tracePt t="54416" x="2416175" y="5646738"/>
          <p14:tracePt t="54421" x="2422525" y="5646738"/>
          <p14:tracePt t="54431" x="2438400" y="5646738"/>
          <p14:tracePt t="54447" x="2446338" y="5646738"/>
          <p14:tracePt t="54464" x="2460625" y="5646738"/>
          <p14:tracePt t="54481" x="2468563" y="5646738"/>
          <p14:tracePt t="54517" x="2476500" y="5646738"/>
          <p14:tracePt t="54549" x="2484438" y="5646738"/>
          <p14:tracePt t="54557" x="2492375" y="5646738"/>
          <p14:tracePt t="54565" x="2492375" y="5654675"/>
          <p14:tracePt t="54581" x="2498725" y="5654675"/>
          <p14:tracePt t="54581" x="2514600" y="5654675"/>
          <p14:tracePt t="54597" x="2522538" y="5654675"/>
          <p14:tracePt t="54614" x="2536825" y="5654675"/>
          <p14:tracePt t="54631" x="2544763" y="5646738"/>
          <p14:tracePt t="54647" x="2560638" y="5646738"/>
          <p14:tracePt t="54664" x="2560638" y="5638800"/>
          <p14:tracePt t="54681" x="2568575" y="5630863"/>
          <p14:tracePt t="54697" x="2590800" y="5616575"/>
          <p14:tracePt t="54714" x="2606675" y="5600700"/>
          <p14:tracePt t="54731" x="2620963" y="5592763"/>
          <p14:tracePt t="54747" x="2628900" y="5584825"/>
          <p14:tracePt t="54764" x="2628900" y="5578475"/>
          <p14:tracePt t="54781" x="2636838" y="5578475"/>
          <p14:tracePt t="54949" x="2651125" y="5578475"/>
          <p14:tracePt t="54957" x="2674938" y="5578475"/>
          <p14:tracePt t="54965" x="2705100" y="5578475"/>
          <p14:tracePt t="54973" x="2781300" y="5570538"/>
          <p14:tracePt t="54984" x="2865438" y="5570538"/>
          <p14:tracePt t="54997" x="2949575" y="5570538"/>
          <p14:tracePt t="55014" x="3009900" y="5562600"/>
          <p14:tracePt t="55031" x="3032125" y="5554663"/>
          <p14:tracePt t="55047" x="3063875" y="5546725"/>
          <p14:tracePt t="55064" x="3078163" y="5540375"/>
          <p14:tracePt t="55081" x="3094038" y="5532438"/>
          <p14:tracePt t="55097" x="3124200" y="5524500"/>
          <p14:tracePt t="55114" x="3146425" y="5516563"/>
          <p14:tracePt t="55131" x="3162300" y="5502275"/>
          <p14:tracePt t="55147" x="3184525" y="5478463"/>
          <p14:tracePt t="55147" x="3192463" y="5470525"/>
          <p14:tracePt t="55165" x="3216275" y="5418138"/>
          <p14:tracePt t="55181" x="3230563" y="5387975"/>
          <p14:tracePt t="55197" x="3246438" y="5356225"/>
          <p14:tracePt t="55214" x="3260725" y="5318125"/>
          <p14:tracePt t="55231" x="3268663" y="5280025"/>
          <p14:tracePt t="55248" x="3284538" y="5235575"/>
          <p14:tracePt t="55264" x="3298825" y="5181600"/>
          <p14:tracePt t="55281" x="3330575" y="5121275"/>
          <p14:tracePt t="55297" x="3344863" y="5067300"/>
          <p14:tracePt t="55314" x="3360738" y="5029200"/>
          <p14:tracePt t="55331" x="3360738" y="4991100"/>
          <p14:tracePt t="55347" x="3360738" y="4960938"/>
          <p14:tracePt t="55364" x="3382963" y="4899025"/>
          <p14:tracePt t="55381" x="3382963" y="4868863"/>
          <p14:tracePt t="55397" x="3390900" y="4830763"/>
          <p14:tracePt t="55414" x="3390900" y="4800600"/>
          <p14:tracePt t="55430" x="3390900" y="4778375"/>
          <p14:tracePt t="55447" x="3390900" y="4762500"/>
          <p14:tracePt t="55464" x="3390900" y="4746625"/>
          <p14:tracePt t="55480" x="3390900" y="4724400"/>
          <p14:tracePt t="55497" x="3390900" y="4702175"/>
          <p14:tracePt t="55514" x="3375025" y="4678363"/>
          <p14:tracePt t="55530" x="3368675" y="4670425"/>
          <p14:tracePt t="55547" x="3360738" y="4656138"/>
          <p14:tracePt t="55564" x="3352800" y="4648200"/>
          <p14:tracePt t="55581" x="3344863" y="4640263"/>
          <p14:tracePt t="55597" x="3330575" y="4632325"/>
          <p14:tracePt t="55614" x="3306763" y="4618038"/>
          <p14:tracePt t="55631" x="3284538" y="4610100"/>
          <p14:tracePt t="55647" x="3260725" y="4594225"/>
          <p14:tracePt t="55664" x="3238500" y="4594225"/>
          <p14:tracePt t="55680" x="3200400" y="4579938"/>
          <p14:tracePt t="55697" x="3170238" y="4572000"/>
          <p14:tracePt t="55714" x="3140075" y="4572000"/>
          <p14:tracePt t="55731" x="3124200" y="4572000"/>
          <p14:tracePt t="55747" x="3108325" y="4564063"/>
          <p14:tracePt t="55764" x="3063875" y="4556125"/>
          <p14:tracePt t="55781" x="3032125" y="4549775"/>
          <p14:tracePt t="55797" x="3001963" y="4549775"/>
          <p14:tracePt t="55814" x="2987675" y="4541838"/>
          <p14:tracePt t="55831" x="2971800" y="4533900"/>
          <p14:tracePt t="55847" x="2949575" y="4533900"/>
          <p14:tracePt t="55864" x="2917825" y="4525963"/>
          <p14:tracePt t="55881" x="2903538" y="4525963"/>
          <p14:tracePt t="55897" x="2879725" y="4525963"/>
          <p14:tracePt t="55914" x="2857500" y="4525963"/>
          <p14:tracePt t="55930" x="2835275" y="4525963"/>
          <p14:tracePt t="55947" x="2803525" y="4525963"/>
          <p14:tracePt t="55964" x="2765425" y="4525963"/>
          <p14:tracePt t="55981" x="2735263" y="4525963"/>
          <p14:tracePt t="55997" x="2713038" y="4525963"/>
          <p14:tracePt t="56014" x="2689225" y="4525963"/>
          <p14:tracePt t="56030" x="2651125" y="4533900"/>
          <p14:tracePt t="56047" x="2628900" y="4541838"/>
          <p14:tracePt t="56064" x="2606675" y="4556125"/>
          <p14:tracePt t="56080" x="2582863" y="4556125"/>
          <p14:tracePt t="56097" x="2568575" y="4572000"/>
          <p14:tracePt t="56114" x="2544763" y="4579938"/>
          <p14:tracePt t="56131" x="2530475" y="4587875"/>
          <p14:tracePt t="56147" x="2514600" y="4594225"/>
          <p14:tracePt t="56164" x="2506663" y="4602163"/>
          <p14:tracePt t="56164" x="2492375" y="4602163"/>
          <p14:tracePt t="56181" x="2484438" y="4618038"/>
          <p14:tracePt t="56197" x="2460625" y="4632325"/>
          <p14:tracePt t="56214" x="2446338" y="4656138"/>
          <p14:tracePt t="56231" x="2416175" y="4702175"/>
          <p14:tracePt t="56247" x="2400300" y="4740275"/>
          <p14:tracePt t="56264" x="2384425" y="4762500"/>
          <p14:tracePt t="56280" x="2378075" y="4784725"/>
          <p14:tracePt t="56297" x="2370138" y="4800600"/>
          <p14:tracePt t="56314" x="2362200" y="4822825"/>
          <p14:tracePt t="56331" x="2354263" y="4854575"/>
          <p14:tracePt t="56347" x="2354263" y="4884738"/>
          <p14:tracePt t="56364" x="2354263" y="4922838"/>
          <p14:tracePt t="56364" x="2354263" y="4937125"/>
          <p14:tracePt t="56380" x="2354263" y="4960938"/>
          <p14:tracePt t="56397" x="2354263" y="4991100"/>
          <p14:tracePt t="56414" x="2354263" y="5013325"/>
          <p14:tracePt t="56430" x="2362200" y="5067300"/>
          <p14:tracePt t="56447" x="2392363" y="5127625"/>
          <p14:tracePt t="56464" x="2408238" y="5181600"/>
          <p14:tracePt t="56480" x="2438400" y="5235575"/>
          <p14:tracePt t="56497" x="2454275" y="5249863"/>
          <p14:tracePt t="56514" x="2476500" y="5273675"/>
          <p14:tracePt t="56530" x="2492375" y="5287963"/>
          <p14:tracePt t="56547" x="2514600" y="5303838"/>
          <p14:tracePt t="56564" x="2568575" y="5349875"/>
          <p14:tracePt t="56580" x="2598738" y="5380038"/>
          <p14:tracePt t="56597" x="2644775" y="5402263"/>
          <p14:tracePt t="56614" x="2689225" y="5426075"/>
          <p14:tracePt t="56630" x="2720975" y="5440363"/>
          <p14:tracePt t="56647" x="2751138" y="5464175"/>
          <p14:tracePt t="56664" x="2811463" y="5516563"/>
          <p14:tracePt t="56681" x="2925763" y="5554663"/>
          <p14:tracePt t="56697" x="3025775" y="5578475"/>
          <p14:tracePt t="56714" x="3070225" y="5578475"/>
          <p14:tracePt t="56730" x="3086100" y="5578475"/>
          <p14:tracePt t="56747" x="3094038" y="5578475"/>
          <p14:tracePt t="56764" x="3108325" y="5578475"/>
          <p14:tracePt t="56780" x="3140075" y="5578475"/>
          <p14:tracePt t="56797" x="3170238" y="5578475"/>
          <p14:tracePt t="56814" x="3184525" y="5570538"/>
          <p14:tracePt t="56830" x="3208338" y="5562600"/>
          <p14:tracePt t="56847" x="3230563" y="5546725"/>
          <p14:tracePt t="56864" x="3260725" y="5524500"/>
          <p14:tracePt t="56880" x="3284538" y="5494338"/>
          <p14:tracePt t="56897" x="3322638" y="5464175"/>
          <p14:tracePt t="56914" x="3336925" y="5432425"/>
          <p14:tracePt t="56930" x="3360738" y="5402263"/>
          <p14:tracePt t="56947" x="3368675" y="5387975"/>
          <p14:tracePt t="56964" x="3375025" y="5372100"/>
          <p14:tracePt t="56981" x="3382963" y="5364163"/>
          <p14:tracePt t="57021" x="3382963" y="5356225"/>
          <p14:tracePt t="57037" x="3382963" y="5349875"/>
          <p14:tracePt t="57044" x="3382963" y="5341938"/>
          <p14:tracePt t="57064" x="3382963" y="5326063"/>
          <p14:tracePt t="57064" x="3382963" y="5295900"/>
          <p14:tracePt t="57080" x="3382963" y="5280025"/>
          <p14:tracePt t="57097" x="3382963" y="5249863"/>
          <p14:tracePt t="57114" x="3382963" y="5211763"/>
          <p14:tracePt t="57130" x="3382963" y="5165725"/>
          <p14:tracePt t="57148" x="3368675" y="5105400"/>
          <p14:tracePt t="57164" x="3352800" y="5051425"/>
          <p14:tracePt t="57164" x="3352800" y="5029200"/>
          <p14:tracePt t="57180" x="3344863" y="4991100"/>
          <p14:tracePt t="57197" x="3330575" y="4953000"/>
          <p14:tracePt t="57214" x="3314700" y="4930775"/>
          <p14:tracePt t="57230" x="3306763" y="4884738"/>
          <p14:tracePt t="57247" x="3298825" y="4846638"/>
          <p14:tracePt t="57264" x="3284538" y="4816475"/>
          <p14:tracePt t="57281" x="3268663" y="4792663"/>
          <p14:tracePt t="57297" x="3246438" y="4778375"/>
          <p14:tracePt t="57314" x="3230563" y="4762500"/>
          <p14:tracePt t="57330" x="3222625" y="4746625"/>
          <p14:tracePt t="57347" x="3208338" y="4732338"/>
          <p14:tracePt t="57364" x="3178175" y="4702175"/>
          <p14:tracePt t="57380" x="3154363" y="4678363"/>
          <p14:tracePt t="57397" x="3132138" y="4670425"/>
          <p14:tracePt t="57414" x="3094038" y="4656138"/>
          <p14:tracePt t="57430" x="3040063" y="4632325"/>
          <p14:tracePt t="57447" x="2955925" y="4602163"/>
          <p14:tracePt t="57464" x="2865438" y="4587875"/>
          <p14:tracePt t="57480" x="2759075" y="4572000"/>
          <p14:tracePt t="57497" x="2659063" y="4564063"/>
          <p14:tracePt t="57514" x="2574925" y="4556125"/>
          <p14:tracePt t="57530" x="2498725" y="4556125"/>
          <p14:tracePt t="57547" x="2454275" y="4556125"/>
          <p14:tracePt t="57564" x="2400300" y="4572000"/>
          <p14:tracePt t="57580" x="2354263" y="4579938"/>
          <p14:tracePt t="57597" x="2324100" y="4594225"/>
          <p14:tracePt t="57614" x="2278063" y="4602163"/>
          <p14:tracePt t="57630" x="2255838" y="4625975"/>
          <p14:tracePt t="57647" x="2232025" y="4640263"/>
          <p14:tracePt t="57664" x="2209800" y="4656138"/>
          <p14:tracePt t="57680" x="2201863" y="4678363"/>
          <p14:tracePt t="57697" x="2187575" y="4694238"/>
          <p14:tracePt t="57714" x="2179638" y="4716463"/>
          <p14:tracePt t="57730" x="2179638" y="4762500"/>
          <p14:tracePt t="57747" x="2179638" y="4808538"/>
          <p14:tracePt t="57764" x="2179638" y="4906963"/>
          <p14:tracePt t="57781" x="2201863" y="4953000"/>
          <p14:tracePt t="57797" x="2225675" y="4999038"/>
          <p14:tracePt t="57814" x="2239963" y="5037138"/>
          <p14:tracePt t="57830" x="2278063" y="5083175"/>
          <p14:tracePt t="57847" x="2332038" y="5143500"/>
          <p14:tracePt t="57864" x="2408238" y="5203825"/>
          <p14:tracePt t="57880" x="2460625" y="5241925"/>
          <p14:tracePt t="57897" x="2498725" y="5273675"/>
          <p14:tracePt t="57914" x="2536825" y="5295900"/>
          <p14:tracePt t="57930" x="2568575" y="5318125"/>
          <p14:tracePt t="57947" x="2598738" y="5334000"/>
          <p14:tracePt t="57964" x="2628900" y="5349875"/>
          <p14:tracePt t="57980" x="2705100" y="5402263"/>
          <p14:tracePt t="57997" x="2765425" y="5432425"/>
          <p14:tracePt t="58013" x="2819400" y="5456238"/>
          <p14:tracePt t="58030" x="2857500" y="5470525"/>
          <p14:tracePt t="58047" x="2879725" y="5486400"/>
          <p14:tracePt t="58063" x="2925763" y="5494338"/>
          <p14:tracePt t="58080" x="2963863" y="5494338"/>
          <p14:tracePt t="58097" x="3025775" y="5494338"/>
          <p14:tracePt t="58114" x="3086100" y="5494338"/>
          <p14:tracePt t="58130" x="3132138" y="5470525"/>
          <p14:tracePt t="58147" x="3184525" y="5448300"/>
          <p14:tracePt t="58163" x="3222625" y="5426075"/>
          <p14:tracePt t="58163" x="3230563" y="5410200"/>
          <p14:tracePt t="58180" x="3254375" y="5394325"/>
          <p14:tracePt t="58197" x="3276600" y="5356225"/>
          <p14:tracePt t="58213" x="3298825" y="5326063"/>
          <p14:tracePt t="58231" x="3322638" y="5273675"/>
          <p14:tracePt t="58247" x="3344863" y="5235575"/>
          <p14:tracePt t="58264" x="3352800" y="5189538"/>
          <p14:tracePt t="58280" x="3360738" y="5151438"/>
          <p14:tracePt t="58297" x="3368675" y="5113338"/>
          <p14:tracePt t="58314" x="3368675" y="5059363"/>
          <p14:tracePt t="58330" x="3360738" y="4983163"/>
          <p14:tracePt t="58347" x="3336925" y="4884738"/>
          <p14:tracePt t="58363" x="3306763" y="4816475"/>
          <p14:tracePt t="58380" x="3284538" y="4762500"/>
          <p14:tracePt t="58397" x="3276600" y="4740275"/>
          <p14:tracePt t="58413" x="3254375" y="4702175"/>
          <p14:tracePt t="58430" x="3238500" y="4670425"/>
          <p14:tracePt t="58447" x="3222625" y="4648200"/>
          <p14:tracePt t="58464" x="3208338" y="4632325"/>
          <p14:tracePt t="58480" x="3192463" y="4618038"/>
          <p14:tracePt t="58497" x="3178175" y="4602163"/>
          <p14:tracePt t="58513" x="3162300" y="4594225"/>
          <p14:tracePt t="58530" x="3124200" y="4579938"/>
          <p14:tracePt t="58547" x="3078163" y="4564063"/>
          <p14:tracePt t="58564" x="3017838" y="4556125"/>
          <p14:tracePt t="58564" x="2979738" y="4556125"/>
          <p14:tracePt t="58581" x="2887663" y="4556125"/>
          <p14:tracePt t="58597" x="2803525" y="4556125"/>
          <p14:tracePt t="58613" x="2727325" y="4556125"/>
          <p14:tracePt t="58630" x="2651125" y="4564063"/>
          <p14:tracePt t="58647" x="2574925" y="4572000"/>
          <p14:tracePt t="58663" x="2492375" y="4594225"/>
          <p14:tracePt t="58680" x="2422525" y="4610100"/>
          <p14:tracePt t="58697" x="2370138" y="4632325"/>
          <p14:tracePt t="58714" x="2316163" y="4664075"/>
          <p14:tracePt t="58730" x="2270125" y="4694238"/>
          <p14:tracePt t="58747" x="2239963" y="4724400"/>
          <p14:tracePt t="58763" x="2217738" y="4754563"/>
          <p14:tracePt t="58780" x="2201863" y="4800600"/>
          <p14:tracePt t="58797" x="2201863" y="4846638"/>
          <p14:tracePt t="58813" x="2201863" y="4906963"/>
          <p14:tracePt t="58830" x="2225675" y="4983163"/>
          <p14:tracePt t="58847" x="2263775" y="5051425"/>
          <p14:tracePt t="58863" x="2301875" y="5113338"/>
          <p14:tracePt t="58880" x="2362200" y="5189538"/>
          <p14:tracePt t="58897" x="2408238" y="5241925"/>
          <p14:tracePt t="58914" x="2460625" y="5303838"/>
          <p14:tracePt t="58930" x="2506663" y="5349875"/>
          <p14:tracePt t="58948" x="2582863" y="5387975"/>
          <p14:tracePt t="58964" x="2667000" y="5432425"/>
          <p14:tracePt t="58981" x="2803525" y="5486400"/>
          <p14:tracePt t="58998" x="2857500" y="5508625"/>
          <p14:tracePt t="59014" x="2911475" y="5516563"/>
          <p14:tracePt t="59031" x="2925763" y="5524500"/>
          <p14:tracePt t="59047" x="2955925" y="5524500"/>
          <p14:tracePt t="59064" x="2994025" y="5524500"/>
          <p14:tracePt t="59081" x="3055938" y="5516563"/>
          <p14:tracePt t="59098" x="3101975" y="5502275"/>
          <p14:tracePt t="59114" x="3146425" y="5470525"/>
          <p14:tracePt t="59131" x="3192463" y="5432425"/>
          <p14:tracePt t="59147" x="3216275" y="5410200"/>
          <p14:tracePt t="59164" x="3238500" y="5387975"/>
          <p14:tracePt t="59181" x="3260725" y="5349875"/>
          <p14:tracePt t="59198" x="3284538" y="5295900"/>
          <p14:tracePt t="59214" x="3298825" y="5257800"/>
          <p14:tracePt t="59231" x="3322638" y="5203825"/>
          <p14:tracePt t="59248" x="3330575" y="5189538"/>
          <p14:tracePt t="59264" x="3336925" y="5173663"/>
          <p14:tracePt t="59281" x="3336925" y="5151438"/>
          <p14:tracePt t="59297" x="3336925" y="5135563"/>
          <p14:tracePt t="59315" x="3336925" y="5121275"/>
          <p14:tracePt t="59331" x="3330575" y="5113338"/>
          <p14:tracePt t="59397" x="3330575" y="5105400"/>
          <p14:tracePt t="59414" x="3322638" y="5105400"/>
          <p14:tracePt t="59885" x="3314700" y="5105400"/>
          <p14:tracePt t="60621" x="3336925" y="5105400"/>
          <p14:tracePt t="60629" x="3344863" y="5105400"/>
          <p14:tracePt t="60645" x="3360738" y="5105400"/>
          <p14:tracePt t="60661" x="3368675" y="5105400"/>
          <p14:tracePt t="60669" x="3375025" y="5105400"/>
          <p14:tracePt t="60669" x="3382963" y="5105400"/>
          <p14:tracePt t="60693" x="3390900" y="5105400"/>
          <p14:tracePt t="60701" x="3398838" y="5105400"/>
          <p14:tracePt t="60709" x="3406775" y="5105400"/>
          <p14:tracePt t="60715" x="3413125" y="5105400"/>
          <p14:tracePt t="60731" x="3429000" y="5105400"/>
          <p14:tracePt t="60747" x="3436938" y="5105400"/>
          <p14:tracePt t="60764" x="3444875" y="5105400"/>
          <p14:tracePt t="60781" x="3475038" y="5113338"/>
          <p14:tracePt t="60797" x="3497263" y="5121275"/>
          <p14:tracePt t="60814" x="3513138" y="5121275"/>
          <p14:tracePt t="60831" x="3527425" y="5121275"/>
          <p14:tracePt t="60847" x="3543300" y="5121275"/>
          <p14:tracePt t="60864" x="3559175" y="5113338"/>
          <p14:tracePt t="60881" x="3565525" y="5113338"/>
          <p14:tracePt t="60897" x="3573463" y="5113338"/>
          <p14:tracePt t="60914" x="3581400" y="5105400"/>
          <p14:tracePt t="60965" x="3589338" y="5105400"/>
          <p14:tracePt t="60989" x="3597275" y="5105400"/>
          <p14:tracePt t="64493" x="3603625" y="5105400"/>
          <p14:tracePt t="64494" x="3619500" y="5105400"/>
          <p14:tracePt t="64517" x="3627438" y="5105400"/>
          <p14:tracePt t="64525" x="3635375" y="5105400"/>
          <p14:tracePt t="64533" x="3657600" y="5105400"/>
          <p14:tracePt t="64539" x="3673475" y="5105400"/>
          <p14:tracePt t="64547" x="3687763" y="5105400"/>
          <p14:tracePt t="64563" x="3703638" y="5105400"/>
          <p14:tracePt t="64580" x="3725863" y="5105400"/>
          <p14:tracePt t="64597" x="3749675" y="5105400"/>
          <p14:tracePt t="64613" x="3763963" y="5105400"/>
          <p14:tracePt t="64630" x="3771900" y="5105400"/>
          <p14:tracePt t="64647" x="3779838" y="5105400"/>
          <p14:tracePt t="64685" x="3787775" y="5105400"/>
          <p14:tracePt t="65333" x="3787775" y="5097463"/>
          <p14:tracePt t="65341" x="3802063" y="5089525"/>
          <p14:tracePt t="65349" x="3810000" y="5089525"/>
          <p14:tracePt t="65363" x="3817938" y="5083175"/>
          <p14:tracePt t="65363" x="3832225" y="5083175"/>
          <p14:tracePt t="65380" x="3856038" y="5067300"/>
          <p14:tracePt t="65397" x="3878263" y="5051425"/>
          <p14:tracePt t="65414" x="3894138" y="5045075"/>
          <p14:tracePt t="65430" x="3908425" y="5029200"/>
          <p14:tracePt t="65447" x="3932238" y="5013325"/>
          <p14:tracePt t="65463" x="3940175" y="4999038"/>
          <p14:tracePt t="65480" x="3954463" y="4983163"/>
          <p14:tracePt t="65497" x="3962400" y="4968875"/>
          <p14:tracePt t="65513" x="3970338" y="4953000"/>
          <p14:tracePt t="65530" x="3984625" y="4945063"/>
          <p14:tracePt t="65547" x="3984625" y="4930775"/>
          <p14:tracePt t="65589" x="3992563" y="4922838"/>
          <p14:tracePt t="65661" x="3992563" y="4914900"/>
          <p14:tracePt t="66061" x="3992563" y="4922838"/>
          <p14:tracePt t="66085" x="3992563" y="4930775"/>
          <p14:tracePt t="66093" x="3992563" y="4937125"/>
          <p14:tracePt t="66117" x="4000500" y="4953000"/>
          <p14:tracePt t="66125" x="4008438" y="4953000"/>
          <p14:tracePt t="66137" x="4008438" y="4960938"/>
          <p14:tracePt t="66146" x="4016375" y="4975225"/>
          <p14:tracePt t="66146" x="4030663" y="4999038"/>
          <p14:tracePt t="66163" x="4046538" y="5021263"/>
          <p14:tracePt t="66180" x="4068763" y="5045075"/>
          <p14:tracePt t="66196" x="4092575" y="5067300"/>
          <p14:tracePt t="66213" x="4106863" y="5075238"/>
          <p14:tracePt t="66230" x="4122738" y="5089525"/>
          <p14:tracePt t="66246" x="4130675" y="5097463"/>
          <p14:tracePt t="66285" x="4137025" y="5097463"/>
          <p14:tracePt t="66305" x="4144963" y="5097463"/>
          <p14:tracePt t="66357" x="4152900" y="5097463"/>
          <p14:tracePt t="66381" x="4160838" y="5105400"/>
          <p14:tracePt t="66397" x="4168775" y="5105400"/>
          <p14:tracePt t="66404" x="4191000" y="5105400"/>
          <p14:tracePt t="66413" x="4229100" y="5105400"/>
          <p14:tracePt t="66430" x="4267200" y="5105400"/>
          <p14:tracePt t="66446" x="4305300" y="5105400"/>
          <p14:tracePt t="66463" x="4327525" y="5105400"/>
          <p14:tracePt t="66480" x="4335463" y="5097463"/>
          <p14:tracePt t="66496" x="4343400" y="5097463"/>
          <p14:tracePt t="67654" x="4351338" y="5097463"/>
          <p14:tracePt t="67661" x="4359275" y="5097463"/>
          <p14:tracePt t="67670" x="4373563" y="5097463"/>
          <p14:tracePt t="67681" x="4381500" y="5097463"/>
          <p14:tracePt t="67686" x="4411663" y="5105400"/>
          <p14:tracePt t="67697" x="4457700" y="5113338"/>
          <p14:tracePt t="67714" x="4479925" y="5113338"/>
          <p14:tracePt t="67731" x="4518025" y="5113338"/>
          <p14:tracePt t="67747" x="4541838" y="5113338"/>
          <p14:tracePt t="67764" x="4587875" y="5113338"/>
          <p14:tracePt t="67780" x="4618038" y="5113338"/>
          <p14:tracePt t="67797" x="4656138" y="5113338"/>
          <p14:tracePt t="67814" x="4670425" y="5121275"/>
          <p14:tracePt t="67830" x="4678363" y="5121275"/>
          <p14:tracePt t="67847" x="4702175" y="5127625"/>
          <p14:tracePt t="67864" x="4708525" y="5127625"/>
          <p14:tracePt t="67881" x="4716463" y="5127625"/>
          <p14:tracePt t="69318" x="4724400" y="5127625"/>
          <p14:tracePt t="69326" x="4732338" y="5127625"/>
          <p14:tracePt t="69334" x="4746625" y="5127625"/>
          <p14:tracePt t="69341" x="4762500" y="5127625"/>
          <p14:tracePt t="69347" x="4770438" y="5127625"/>
          <p14:tracePt t="69364" x="4784725" y="5135563"/>
          <p14:tracePt t="69381" x="4800600" y="5135563"/>
          <p14:tracePt t="69446" x="4808538" y="5135563"/>
          <p14:tracePt t="69998" x="4816475" y="5135563"/>
          <p14:tracePt t="70006" x="4816475" y="5143500"/>
          <p14:tracePt t="70030" x="4822825" y="5143500"/>
          <p14:tracePt t="70046" x="4830763" y="5143500"/>
          <p14:tracePt t="70054" x="4830763" y="5151438"/>
          <p14:tracePt t="70063" x="4838700" y="5151438"/>
          <p14:tracePt t="70064" x="4854575" y="5159375"/>
          <p14:tracePt t="70080" x="4860925" y="5165725"/>
          <p14:tracePt t="70097" x="4868863" y="5165725"/>
          <p14:tracePt t="70114" x="4884738" y="5173663"/>
          <p14:tracePt t="70130" x="4914900" y="5181600"/>
          <p14:tracePt t="70147" x="4937125" y="5203825"/>
          <p14:tracePt t="70163" x="4968875" y="5211763"/>
          <p14:tracePt t="70180" x="4991100" y="5219700"/>
          <p14:tracePt t="70197" x="5013325" y="5219700"/>
          <p14:tracePt t="70214" x="5029200" y="5219700"/>
          <p14:tracePt t="70230" x="5059363" y="5219700"/>
          <p14:tracePt t="70247" x="5083175" y="5219700"/>
          <p14:tracePt t="70264" x="5105400" y="5211763"/>
          <p14:tracePt t="70280" x="5121275" y="5211763"/>
          <p14:tracePt t="70297" x="5135563" y="5203825"/>
          <p14:tracePt t="70313" x="5151438" y="5197475"/>
          <p14:tracePt t="70330" x="5165725" y="5189538"/>
          <p14:tracePt t="70347" x="5189538" y="5165725"/>
          <p14:tracePt t="70364" x="5211763" y="5159375"/>
          <p14:tracePt t="70381" x="5227638" y="5143500"/>
          <p14:tracePt t="70397" x="5241925" y="5121275"/>
          <p14:tracePt t="70414" x="5257800" y="5105400"/>
          <p14:tracePt t="70430" x="5273675" y="5089525"/>
          <p14:tracePt t="70447" x="5287963" y="5075238"/>
          <p14:tracePt t="70463" x="5295900" y="5059363"/>
          <p14:tracePt t="70480" x="5303838" y="5045075"/>
          <p14:tracePt t="70497" x="5311775" y="5029200"/>
          <p14:tracePt t="70514" x="5326063" y="5013325"/>
          <p14:tracePt t="70530" x="5341938" y="4960938"/>
          <p14:tracePt t="70547" x="5364163" y="4892675"/>
          <p14:tracePt t="70564" x="5380038" y="4838700"/>
          <p14:tracePt t="70580" x="5380038" y="4792663"/>
          <p14:tracePt t="70597" x="5380038" y="4754563"/>
          <p14:tracePt t="70613" x="5380038" y="4708525"/>
          <p14:tracePt t="70630" x="5380038" y="4686300"/>
          <p14:tracePt t="70647" x="5372100" y="4664075"/>
          <p14:tracePt t="70663" x="5364163" y="4656138"/>
          <p14:tracePt t="70680" x="5356225" y="4640263"/>
          <p14:tracePt t="70697" x="5356225" y="4632325"/>
          <p14:tracePt t="70714" x="5349875" y="4625975"/>
          <p14:tracePt t="70730" x="5341938" y="4625975"/>
          <p14:tracePt t="70747" x="5341938" y="4618038"/>
          <p14:tracePt t="70763" x="5326063" y="4610100"/>
          <p14:tracePt t="70780" x="5311775" y="4602163"/>
          <p14:tracePt t="70797" x="5287963" y="4594225"/>
          <p14:tracePt t="70813" x="5249863" y="4579938"/>
          <p14:tracePt t="70830" x="5227638" y="4572000"/>
          <p14:tracePt t="70847" x="5211763" y="4564063"/>
          <p14:tracePt t="70864" x="5181600" y="4564063"/>
          <p14:tracePt t="70880" x="5159375" y="4556125"/>
          <p14:tracePt t="70897" x="5135563" y="4549775"/>
          <p14:tracePt t="70914" x="5105400" y="4541838"/>
          <p14:tracePt t="70930" x="5083175" y="4533900"/>
          <p14:tracePt t="70947" x="5059363" y="4533900"/>
          <p14:tracePt t="70964" x="5045075" y="4533900"/>
          <p14:tracePt t="70980" x="5029200" y="4533900"/>
          <p14:tracePt t="70997" x="5013325" y="4533900"/>
          <p14:tracePt t="71014" x="4975225" y="4533900"/>
          <p14:tracePt t="71030" x="4930775" y="4533900"/>
          <p14:tracePt t="71047" x="4906963" y="4541838"/>
          <p14:tracePt t="71063" x="4884738" y="4549775"/>
          <p14:tracePt t="71080" x="4868863" y="4549775"/>
          <p14:tracePt t="71097" x="4854575" y="4556125"/>
          <p14:tracePt t="71134" x="4838700" y="4564063"/>
          <p14:tracePt t="71150" x="4822825" y="4564063"/>
          <p14:tracePt t="71158" x="4822825" y="4572000"/>
          <p14:tracePt t="71163" x="4808538" y="4579938"/>
          <p14:tracePt t="71180" x="4778375" y="4602163"/>
          <p14:tracePt t="71197" x="4746625" y="4640263"/>
          <p14:tracePt t="71213" x="4678363" y="4740275"/>
          <p14:tracePt t="71230" x="4648200" y="4808538"/>
          <p14:tracePt t="71247" x="4625975" y="4854575"/>
          <p14:tracePt t="71263" x="4625975" y="4868863"/>
          <p14:tracePt t="71280" x="4625975" y="4884738"/>
          <p14:tracePt t="71297" x="4618038" y="4892675"/>
          <p14:tracePt t="71313" x="4618038" y="4906963"/>
          <p14:tracePt t="71330" x="4618038" y="4914900"/>
          <p14:tracePt t="71886" x="4625975" y="4914900"/>
          <p14:tracePt t="72182" x="4625975" y="4906963"/>
          <p14:tracePt t="72214" x="4632325" y="4906963"/>
          <p14:tracePt t="72222" x="4640263" y="4892675"/>
          <p14:tracePt t="72230" x="4648200" y="4884738"/>
          <p14:tracePt t="72230" x="4670425" y="4860925"/>
          <p14:tracePt t="72246" x="4702175" y="4846638"/>
          <p14:tracePt t="72263" x="4716463" y="4830763"/>
          <p14:tracePt t="72280" x="4732338" y="4822825"/>
          <p14:tracePt t="72296" x="4740275" y="4822825"/>
          <p14:tracePt t="72313" x="4762500" y="4808538"/>
          <p14:tracePt t="72330" x="4808538" y="4792663"/>
          <p14:tracePt t="72347" x="4868863" y="4762500"/>
          <p14:tracePt t="72363" x="4906963" y="4746625"/>
          <p14:tracePt t="72380" x="4945063" y="4732338"/>
          <p14:tracePt t="72396" x="4975225" y="4724400"/>
          <p14:tracePt t="72413" x="5029200" y="4716463"/>
          <p14:tracePt t="72430" x="5075238" y="4716463"/>
          <p14:tracePt t="72446" x="5135563" y="4716463"/>
          <p14:tracePt t="72463" x="5203825" y="4724400"/>
          <p14:tracePt t="72480" x="5249863" y="4732338"/>
          <p14:tracePt t="72496" x="5311775" y="4762500"/>
          <p14:tracePt t="72513" x="5394325" y="4800600"/>
          <p14:tracePt t="72530" x="5494338" y="4846638"/>
          <p14:tracePt t="72547" x="5584825" y="4892675"/>
          <p14:tracePt t="72563" x="5692775" y="4953000"/>
          <p14:tracePt t="72580" x="5775325" y="4999038"/>
          <p14:tracePt t="72596" x="5867400" y="5051425"/>
          <p14:tracePt t="72613" x="5927725" y="5097463"/>
          <p14:tracePt t="72630" x="5965825" y="5127625"/>
          <p14:tracePt t="72646" x="5997575" y="5165725"/>
          <p14:tracePt t="72663" x="6049963" y="5219700"/>
          <p14:tracePt t="72680" x="6073775" y="5257800"/>
          <p14:tracePt t="72697" x="6080125" y="5273675"/>
          <p14:tracePt t="72734" x="6080125" y="5280025"/>
          <p14:tracePt t="72758" x="6080125" y="5287963"/>
          <p14:tracePt t="72774" x="6088063" y="5287963"/>
          <p14:tracePt t="72790" x="6088063" y="5295900"/>
          <p14:tracePt t="72798" x="6088063" y="5303838"/>
          <p14:tracePt t="72806" x="6088063" y="5311775"/>
          <p14:tracePt t="72813" x="6073775" y="5349875"/>
          <p14:tracePt t="72830" x="6057900" y="5356225"/>
          <p14:tracePt t="72846" x="6042025" y="5372100"/>
          <p14:tracePt t="72863" x="6027738" y="5380038"/>
          <p14:tracePt t="72880" x="5989638" y="5387975"/>
          <p14:tracePt t="72896" x="5959475" y="5402263"/>
          <p14:tracePt t="72913" x="5913438" y="5432425"/>
          <p14:tracePt t="72930" x="5829300" y="5448300"/>
          <p14:tracePt t="72946" x="5745163" y="5478463"/>
          <p14:tracePt t="72963" x="5692775" y="5494338"/>
          <p14:tracePt t="72980" x="5630863" y="5502275"/>
          <p14:tracePt t="72996" x="5570538" y="5516563"/>
          <p14:tracePt t="73013" x="5464175" y="5532438"/>
          <p14:tracePt t="73030" x="5356225" y="5540375"/>
          <p14:tracePt t="73046" x="5241925" y="5540375"/>
          <p14:tracePt t="73063" x="5181600" y="5540375"/>
          <p14:tracePt t="73080" x="4975225" y="5540375"/>
          <p14:tracePt t="73097" x="4930775" y="5540375"/>
          <p14:tracePt t="73113" x="4876800" y="5540375"/>
          <p14:tracePt t="73130" x="4822825" y="5540375"/>
          <p14:tracePt t="73146" x="4784725" y="5540375"/>
          <p14:tracePt t="73163" x="4770438" y="5540375"/>
          <p14:tracePt t="73180" x="4754563" y="5540375"/>
          <p14:tracePt t="73196" x="4754563" y="5532438"/>
          <p14:tracePt t="73213" x="4740275" y="5524500"/>
          <p14:tracePt t="73230" x="4732338" y="5524500"/>
          <p14:tracePt t="73646" x="4732338" y="5516563"/>
          <p14:tracePt t="74958" x="4740275" y="5516563"/>
          <p14:tracePt t="74970" x="4754563" y="5516563"/>
          <p14:tracePt t="74970" x="4778375" y="5524500"/>
          <p14:tracePt t="74979" x="4868863" y="5546725"/>
          <p14:tracePt t="74996" x="5029200" y="5570538"/>
          <p14:tracePt t="75013" x="5303838" y="5570538"/>
          <p14:tracePt t="75030" x="5456238" y="5554663"/>
          <p14:tracePt t="75046" x="5516563" y="5540375"/>
          <p14:tracePt t="75063" x="5524500" y="5540375"/>
          <p14:tracePt t="75079" x="5532438" y="5540375"/>
          <p14:tracePt t="75096" x="5540375" y="5532438"/>
          <p14:tracePt t="75113" x="5540375" y="5524500"/>
          <p14:tracePt t="75129" x="5562600" y="5524500"/>
          <p14:tracePt t="75146" x="5578475" y="5508625"/>
          <p14:tracePt t="75163" x="5600700" y="5502275"/>
          <p14:tracePt t="75179" x="5608638" y="5494338"/>
          <p14:tracePt t="75196" x="5616575" y="5494338"/>
          <p14:tracePt t="75213" x="5622925" y="5494338"/>
          <p14:tracePt t="75229" x="5630863" y="5486400"/>
          <p14:tracePt t="75278" x="5646738" y="5486400"/>
          <p14:tracePt t="75293" x="5654675" y="5486400"/>
          <p14:tracePt t="75304" x="5668963" y="5478463"/>
          <p14:tracePt t="75304" x="5676900" y="5470525"/>
          <p14:tracePt t="75313" x="5692775" y="5470525"/>
          <p14:tracePt t="75329" x="5699125" y="5470525"/>
          <p14:tracePt t="75775" x="0" y="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1506747"/>
            <a:ext cx="6203974" cy="53512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2769210695"/>
      </p:ext>
    </p:extLst>
  </p:cSld>
  <p:clrMapOvr>
    <a:masterClrMapping/>
  </p:clrMapOvr>
  <mc:AlternateContent xmlns:mc="http://schemas.openxmlformats.org/markup-compatibility/2006">
    <mc:Choice xmlns="" xmlns:p14="http://schemas.microsoft.com/office/powerpoint/2010/main" Requires="p14">
      <p:transition spd="slow" p14:dur="2000" advTm="11292"/>
    </mc:Choice>
    <mc:Fallback>
      <p:transition spd="slow" advTm="1129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2066" y="1412776"/>
            <a:ext cx="3870746" cy="5260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
        <p:nvSpPr>
          <p:cNvPr id="4" name="ZoneTexte 3"/>
          <p:cNvSpPr txBox="1"/>
          <p:nvPr/>
        </p:nvSpPr>
        <p:spPr>
          <a:xfrm>
            <a:off x="5220072" y="5572504"/>
            <a:ext cx="1512168" cy="276999"/>
          </a:xfrm>
          <a:prstGeom prst="rect">
            <a:avLst/>
          </a:prstGeom>
          <a:noFill/>
          <a:ln>
            <a:solidFill>
              <a:schemeClr val="tx1"/>
            </a:solidFill>
          </a:ln>
        </p:spPr>
        <p:txBody>
          <a:bodyPr wrap="square" rtlCol="0">
            <a:spAutoFit/>
          </a:bodyPr>
          <a:lstStyle/>
          <a:p>
            <a:r>
              <a:rPr lang="en-US" sz="1200" dirty="0">
                <a:latin typeface="+mn-lt"/>
              </a:rPr>
              <a:t>=</a:t>
            </a:r>
            <a:r>
              <a:rPr lang="en-US" sz="1200" dirty="0" smtClean="0">
                <a:latin typeface="+mn-lt"/>
              </a:rPr>
              <a:t>SUM(D2:D35</a:t>
            </a:r>
            <a:r>
              <a:rPr lang="en-US" sz="1200" dirty="0">
                <a:latin typeface="+mn-lt"/>
              </a:rPr>
              <a:t>)</a:t>
            </a:r>
          </a:p>
        </p:txBody>
      </p:sp>
      <p:sp>
        <p:nvSpPr>
          <p:cNvPr id="7" name="ZoneTexte 6"/>
          <p:cNvSpPr txBox="1"/>
          <p:nvPr/>
        </p:nvSpPr>
        <p:spPr>
          <a:xfrm>
            <a:off x="5220072" y="5913028"/>
            <a:ext cx="2088232" cy="276999"/>
          </a:xfrm>
          <a:prstGeom prst="rect">
            <a:avLst/>
          </a:prstGeom>
          <a:noFill/>
          <a:ln>
            <a:solidFill>
              <a:schemeClr val="tx1"/>
            </a:solidFill>
          </a:ln>
        </p:spPr>
        <p:txBody>
          <a:bodyPr wrap="square" rtlCol="0">
            <a:spAutoFit/>
          </a:bodyPr>
          <a:lstStyle/>
          <a:p>
            <a:r>
              <a:rPr lang="en-US" sz="1200" dirty="0" smtClean="0">
                <a:latin typeface="+mn-lt"/>
              </a:rPr>
              <a:t>=COUNTIF(D2:D35</a:t>
            </a:r>
            <a:r>
              <a:rPr lang="en-US" sz="1200" dirty="0">
                <a:latin typeface="+mn-lt"/>
              </a:rPr>
              <a:t>,</a:t>
            </a:r>
            <a:r>
              <a:rPr lang="en-US" sz="1200" dirty="0" smtClean="0">
                <a:latin typeface="+mn-lt"/>
              </a:rPr>
              <a:t>"&gt;</a:t>
            </a:r>
            <a:r>
              <a:rPr lang="en-US" sz="1200" dirty="0">
                <a:latin typeface="+mn-lt"/>
              </a:rPr>
              <a:t>0")</a:t>
            </a:r>
          </a:p>
        </p:txBody>
      </p:sp>
      <p:sp>
        <p:nvSpPr>
          <p:cNvPr id="8" name="ZoneTexte 7"/>
          <p:cNvSpPr txBox="1"/>
          <p:nvPr/>
        </p:nvSpPr>
        <p:spPr>
          <a:xfrm>
            <a:off x="5220072" y="6267700"/>
            <a:ext cx="1728192" cy="276999"/>
          </a:xfrm>
          <a:prstGeom prst="rect">
            <a:avLst/>
          </a:prstGeom>
          <a:noFill/>
          <a:ln>
            <a:solidFill>
              <a:schemeClr val="tx1"/>
            </a:solidFill>
          </a:ln>
        </p:spPr>
        <p:txBody>
          <a:bodyPr wrap="square" rtlCol="0">
            <a:spAutoFit/>
          </a:bodyPr>
          <a:lstStyle/>
          <a:p>
            <a:r>
              <a:rPr lang="en-US" sz="1200" dirty="0">
                <a:latin typeface="+mn-lt"/>
              </a:rPr>
              <a:t>=D37/(D38*D38)</a:t>
            </a:r>
          </a:p>
        </p:txBody>
      </p:sp>
      <p:sp>
        <p:nvSpPr>
          <p:cNvPr id="6" name="ZoneTexte 5"/>
          <p:cNvSpPr txBox="1"/>
          <p:nvPr/>
        </p:nvSpPr>
        <p:spPr>
          <a:xfrm>
            <a:off x="4485964" y="2197169"/>
            <a:ext cx="4492552" cy="276999"/>
          </a:xfrm>
          <a:prstGeom prst="rect">
            <a:avLst/>
          </a:prstGeom>
          <a:noFill/>
          <a:ln>
            <a:solidFill>
              <a:schemeClr val="tx1"/>
            </a:solidFill>
          </a:ln>
        </p:spPr>
        <p:txBody>
          <a:bodyPr wrap="square" rtlCol="0">
            <a:spAutoFit/>
          </a:bodyPr>
          <a:lstStyle/>
          <a:p>
            <a:r>
              <a:rPr lang="en-US" sz="1200" dirty="0">
                <a:latin typeface="+mn-lt"/>
              </a:rPr>
              <a:t>=($D$37+(((($D$38-1)*($D$38-1))-1)*D2))/($D$38*$D$38)</a:t>
            </a:r>
          </a:p>
        </p:txBody>
      </p:sp>
    </p:spTree>
    <p:extLst>
      <p:ext uri="{BB962C8B-B14F-4D97-AF65-F5344CB8AC3E}">
        <p14:creationId xmlns="" xmlns:p14="http://schemas.microsoft.com/office/powerpoint/2010/main" val="2660701928"/>
      </p:ext>
    </p:extLst>
  </p:cSld>
  <p:clrMapOvr>
    <a:masterClrMapping/>
  </p:clrMapOvr>
  <mc:AlternateContent xmlns:mc="http://schemas.openxmlformats.org/markup-compatibility/2006">
    <mc:Choice xmlns="" xmlns:p14="http://schemas.microsoft.com/office/powerpoint/2010/main" Requires="p14">
      <p:transition spd="slow" p14:dur="2000" advTm="152369"/>
    </mc:Choice>
    <mc:Fallback>
      <p:transition spd="slow" advTm="152369"/>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30426" x="1028700" y="1470025"/>
          <p14:tracePt t="30700" x="1028700" y="1477963"/>
          <p14:tracePt t="30714" x="1020763" y="1485900"/>
          <p14:tracePt t="30716" x="1020763" y="1493838"/>
          <p14:tracePt t="30723" x="1020763" y="1501775"/>
          <p14:tracePt t="30740" x="1020763" y="1546225"/>
          <p14:tracePt t="30757" x="1020763" y="1577975"/>
          <p14:tracePt t="30773" x="1012825" y="1608138"/>
          <p14:tracePt t="30790" x="1012825" y="1654175"/>
          <p14:tracePt t="30806" x="1006475" y="1684338"/>
          <p14:tracePt t="30823" x="1006475" y="1714500"/>
          <p14:tracePt t="30840" x="1006475" y="1744663"/>
          <p14:tracePt t="30856" x="1006475" y="1774825"/>
          <p14:tracePt t="30873" x="1006475" y="1798638"/>
          <p14:tracePt t="30890" x="998538" y="1828800"/>
          <p14:tracePt t="30906" x="998538" y="1874838"/>
          <p14:tracePt t="30923" x="990600" y="1912938"/>
          <p14:tracePt t="30940" x="990600" y="2003425"/>
          <p14:tracePt t="30956" x="982663" y="2057400"/>
          <p14:tracePt t="30973" x="982663" y="2095500"/>
          <p14:tracePt t="30990" x="982663" y="2133600"/>
          <p14:tracePt t="31006" x="974725" y="2171700"/>
          <p14:tracePt t="31023" x="974725" y="2217738"/>
          <p14:tracePt t="31040" x="974725" y="2263775"/>
          <p14:tracePt t="31056" x="974725" y="2308225"/>
          <p14:tracePt t="31073" x="968375" y="2346325"/>
          <p14:tracePt t="31090" x="968375" y="2384425"/>
          <p14:tracePt t="31106" x="968375" y="2430463"/>
          <p14:tracePt t="31123" x="968375" y="2484438"/>
          <p14:tracePt t="31140" x="968375" y="2568575"/>
          <p14:tracePt t="31156" x="974725" y="2620963"/>
          <p14:tracePt t="31173" x="974725" y="2674938"/>
          <p14:tracePt t="31190" x="974725" y="2781300"/>
          <p14:tracePt t="31206" x="982663" y="2879725"/>
          <p14:tracePt t="31223" x="990600" y="2963863"/>
          <p14:tracePt t="31240" x="998538" y="3001963"/>
          <p14:tracePt t="31257" x="998538" y="3048000"/>
          <p14:tracePt t="31273" x="998538" y="3094038"/>
          <p14:tracePt t="31290" x="1006475" y="3132138"/>
          <p14:tracePt t="31306" x="1006475" y="3170238"/>
          <p14:tracePt t="31323" x="1006475" y="3208338"/>
          <p14:tracePt t="31323" x="1006475" y="3216275"/>
          <p14:tracePt t="31340" x="1006475" y="3254375"/>
          <p14:tracePt t="31356" x="1006475" y="3298825"/>
          <p14:tracePt t="31373" x="1006475" y="3360738"/>
          <p14:tracePt t="31390" x="1006475" y="3444875"/>
          <p14:tracePt t="31406" x="1006475" y="3573463"/>
          <p14:tracePt t="31423" x="998538" y="3673475"/>
          <p14:tracePt t="31440" x="998538" y="3741738"/>
          <p14:tracePt t="31456" x="990600" y="3794125"/>
          <p14:tracePt t="31473" x="990600" y="3870325"/>
          <p14:tracePt t="31490" x="990600" y="3970338"/>
          <p14:tracePt t="31506" x="982663" y="4054475"/>
          <p14:tracePt t="31523" x="974725" y="4137025"/>
          <p14:tracePt t="31540" x="974725" y="4321175"/>
          <p14:tracePt t="31556" x="974725" y="4419600"/>
          <p14:tracePt t="31573" x="974725" y="4495800"/>
          <p14:tracePt t="31590" x="974725" y="4533900"/>
          <p14:tracePt t="31606" x="974725" y="4587875"/>
          <p14:tracePt t="31623" x="974725" y="4694238"/>
          <p14:tracePt t="31639" x="974725" y="4822825"/>
          <p14:tracePt t="31656" x="974725" y="4914900"/>
          <p14:tracePt t="31673" x="974725" y="4983163"/>
          <p14:tracePt t="31690" x="974725" y="5029200"/>
          <p14:tracePt t="31706" x="974725" y="5083175"/>
          <p14:tracePt t="31723" x="974725" y="5159375"/>
          <p14:tracePt t="31739" x="974725" y="5249863"/>
          <p14:tracePt t="31756" x="974725" y="5311775"/>
          <p14:tracePt t="31773" x="968375" y="5372100"/>
          <p14:tracePt t="31790" x="960438" y="5426075"/>
          <p14:tracePt t="31806" x="960438" y="5494338"/>
          <p14:tracePt t="31823" x="952500" y="5546725"/>
          <p14:tracePt t="31840" x="944563" y="5592763"/>
          <p14:tracePt t="31856" x="936625" y="5616575"/>
          <p14:tracePt t="31873" x="936625" y="5630863"/>
          <p14:tracePt t="31890" x="930275" y="5654675"/>
          <p14:tracePt t="31906" x="930275" y="5699125"/>
          <p14:tracePt t="31923" x="922338" y="5745163"/>
          <p14:tracePt t="31939" x="914400" y="5768975"/>
          <p14:tracePt t="31956" x="914400" y="5775325"/>
          <p14:tracePt t="32332" x="914400" y="5768975"/>
          <p14:tracePt t="32348" x="922338" y="5761038"/>
          <p14:tracePt t="32364" x="930275" y="5753100"/>
          <p14:tracePt t="32373" x="936625" y="5745163"/>
          <p14:tracePt t="32396" x="936625" y="5730875"/>
          <p14:tracePt t="32406" x="936625" y="5722938"/>
          <p14:tracePt t="32406" x="944563" y="5646738"/>
          <p14:tracePt t="32423" x="952500" y="5532438"/>
          <p14:tracePt t="32439" x="960438" y="5426075"/>
          <p14:tracePt t="32456" x="968375" y="5349875"/>
          <p14:tracePt t="32473" x="968375" y="5273675"/>
          <p14:tracePt t="32489" x="968375" y="5189538"/>
          <p14:tracePt t="32506" x="968375" y="5083175"/>
          <p14:tracePt t="32523" x="968375" y="4960938"/>
          <p14:tracePt t="32539" x="968375" y="4732338"/>
          <p14:tracePt t="32556" x="968375" y="4572000"/>
          <p14:tracePt t="32573" x="968375" y="4465638"/>
          <p14:tracePt t="32589" x="968375" y="4343400"/>
          <p14:tracePt t="32606" x="974725" y="4191000"/>
          <p14:tracePt t="32623" x="982663" y="4038600"/>
          <p14:tracePt t="32639" x="982663" y="3886200"/>
          <p14:tracePt t="32656" x="982663" y="3695700"/>
          <p14:tracePt t="32673" x="982663" y="3535363"/>
          <p14:tracePt t="32689" x="990600" y="3398838"/>
          <p14:tracePt t="32706" x="998538" y="3306763"/>
          <p14:tracePt t="32723" x="1006475" y="3230563"/>
          <p14:tracePt t="32739" x="1020763" y="3094038"/>
          <p14:tracePt t="32756" x="1020763" y="2955925"/>
          <p14:tracePt t="32773" x="1028700" y="2865438"/>
          <p14:tracePt t="32790" x="1036638" y="2811463"/>
          <p14:tracePt t="32806" x="1044575" y="2781300"/>
          <p14:tracePt t="32823" x="1058863" y="2743200"/>
          <p14:tracePt t="32839" x="1058863" y="2727325"/>
          <p14:tracePt t="32856" x="1074738" y="2697163"/>
          <p14:tracePt t="32873" x="1104900" y="2606675"/>
          <p14:tracePt t="32889" x="1135063" y="2498725"/>
          <p14:tracePt t="32906" x="1150938" y="2392363"/>
          <p14:tracePt t="32923" x="1165225" y="2308225"/>
          <p14:tracePt t="32940" x="1196975" y="2201863"/>
          <p14:tracePt t="32956" x="1219200" y="2087563"/>
          <p14:tracePt t="32973" x="1241425" y="2003425"/>
          <p14:tracePt t="32989" x="1241425" y="1912938"/>
          <p14:tracePt t="33006" x="1265238" y="1858963"/>
          <p14:tracePt t="33023" x="1279525" y="1790700"/>
          <p14:tracePt t="33039" x="1287463" y="1744663"/>
          <p14:tracePt t="33056" x="1287463" y="1698625"/>
          <p14:tracePt t="33073" x="1295400" y="1676400"/>
          <p14:tracePt t="33089" x="1311275" y="1654175"/>
          <p14:tracePt t="33106" x="1311275" y="1616075"/>
          <p14:tracePt t="33123" x="1325563" y="1570038"/>
          <p14:tracePt t="33139" x="1341438" y="1524000"/>
          <p14:tracePt t="33156" x="1349375" y="1516063"/>
          <p14:tracePt t="33173" x="1349375" y="1501775"/>
          <p14:tracePt t="33189" x="1363663" y="1477963"/>
          <p14:tracePt t="33206" x="1393825" y="1425575"/>
          <p14:tracePt t="33223" x="1417638" y="1371600"/>
          <p14:tracePt t="33240" x="1431925" y="1341438"/>
          <p14:tracePt t="33256" x="1447800" y="1325563"/>
          <p14:tracePt t="33273" x="1455738" y="1311275"/>
          <p14:tracePt t="33289" x="1463675" y="1295400"/>
          <p14:tracePt t="33306" x="1470025" y="1279525"/>
          <p14:tracePt t="33323" x="1485900" y="1273175"/>
          <p14:tracePt t="33339" x="1501775" y="1265238"/>
          <p14:tracePt t="33357" x="1508125" y="1257300"/>
          <p14:tracePt t="33373" x="1531938" y="1249363"/>
          <p14:tracePt t="33389" x="1554163" y="1241425"/>
          <p14:tracePt t="33406" x="1562100" y="1235075"/>
          <p14:tracePt t="33423" x="1577975" y="1235075"/>
          <p14:tracePt t="33439" x="1584325" y="1235075"/>
          <p14:tracePt t="33456" x="1600200" y="1235075"/>
          <p14:tracePt t="33472" x="1638300" y="1241425"/>
          <p14:tracePt t="33489" x="1668463" y="1249363"/>
          <p14:tracePt t="33506" x="1698625" y="1257300"/>
          <p14:tracePt t="33523" x="1730375" y="1273175"/>
          <p14:tracePt t="33539" x="1760538" y="1279525"/>
          <p14:tracePt t="33556" x="1782763" y="1287463"/>
          <p14:tracePt t="33573" x="1790700" y="1303338"/>
          <p14:tracePt t="33589" x="1806575" y="1303338"/>
          <p14:tracePt t="33606" x="1806575" y="1311275"/>
          <p14:tracePt t="33622" x="1812925" y="1317625"/>
          <p14:tracePt t="33639" x="1820863" y="1325563"/>
          <p14:tracePt t="33656" x="1828800" y="1333500"/>
          <p14:tracePt t="33673" x="1836738" y="1349375"/>
          <p14:tracePt t="33689" x="1836738" y="1355725"/>
          <p14:tracePt t="33706" x="1836738" y="1371600"/>
          <p14:tracePt t="33723" x="1844675" y="1379538"/>
          <p14:tracePt t="33739" x="1844675" y="1393825"/>
          <p14:tracePt t="33780" x="1844675" y="1401763"/>
          <p14:tracePt t="33789" x="1844675" y="1409700"/>
          <p14:tracePt t="33791" x="1844675" y="1417638"/>
          <p14:tracePt t="33852" x="1844675" y="1425575"/>
          <p14:tracePt t="33924" x="1844675" y="1431925"/>
          <p14:tracePt t="33956" x="1844675" y="1439863"/>
          <p14:tracePt t="33964" x="1844675" y="1447800"/>
          <p14:tracePt t="33988" x="1844675" y="1455738"/>
          <p14:tracePt t="34132" x="1844675" y="1463675"/>
          <p14:tracePt t="35884" x="1844675" y="1470025"/>
          <p14:tracePt t="35948" x="1844675" y="1477963"/>
          <p14:tracePt t="36260" x="1844675" y="1470025"/>
          <p14:tracePt t="36268" x="1844675" y="1463675"/>
          <p14:tracePt t="36292" x="1844675" y="1455738"/>
          <p14:tracePt t="36308" x="1844675" y="1439863"/>
          <p14:tracePt t="36330" x="1844675" y="1431925"/>
          <p14:tracePt t="36348" x="1844675" y="1425575"/>
          <p14:tracePt t="36356" x="1844675" y="1417638"/>
          <p14:tracePt t="36358" x="1851025" y="1409700"/>
          <p14:tracePt t="36372" x="1858963" y="1387475"/>
          <p14:tracePt t="36389" x="1858963" y="1371600"/>
          <p14:tracePt t="36406" x="1858963" y="1355725"/>
          <p14:tracePt t="36422" x="1866900" y="1341438"/>
          <p14:tracePt t="36439" x="1874838" y="1341438"/>
          <p14:tracePt t="36456" x="1874838" y="1333500"/>
          <p14:tracePt t="36472" x="1874838" y="1325563"/>
          <p14:tracePt t="36489" x="1882775" y="1317625"/>
          <p14:tracePt t="36506" x="1897063" y="1295400"/>
          <p14:tracePt t="36522" x="1905000" y="1279525"/>
          <p14:tracePt t="36539" x="1935163" y="1257300"/>
          <p14:tracePt t="36556" x="1958975" y="1241425"/>
          <p14:tracePt t="36572" x="1981200" y="1235075"/>
          <p14:tracePt t="36589" x="2011363" y="1227138"/>
          <p14:tracePt t="36606" x="2035175" y="1219200"/>
          <p14:tracePt t="36622" x="2057400" y="1219200"/>
          <p14:tracePt t="36639" x="2079625" y="1219200"/>
          <p14:tracePt t="36656" x="2103438" y="1219200"/>
          <p14:tracePt t="36672" x="2133600" y="1219200"/>
          <p14:tracePt t="36689" x="2155825" y="1219200"/>
          <p14:tracePt t="36705" x="2187575" y="1219200"/>
          <p14:tracePt t="36722" x="2209800" y="1219200"/>
          <p14:tracePt t="36739" x="2225675" y="1219200"/>
          <p14:tracePt t="36739" x="2232025" y="1227138"/>
          <p14:tracePt t="36756" x="2255838" y="1227138"/>
          <p14:tracePt t="36772" x="2270125" y="1235075"/>
          <p14:tracePt t="36789" x="2278063" y="1241425"/>
          <p14:tracePt t="36806" x="2286000" y="1241425"/>
          <p14:tracePt t="36822" x="2293938" y="1249363"/>
          <p14:tracePt t="36839" x="2308225" y="1257300"/>
          <p14:tracePt t="36855" x="2316163" y="1265238"/>
          <p14:tracePt t="36872" x="2324100" y="1265238"/>
          <p14:tracePt t="36889" x="2324100" y="1279525"/>
          <p14:tracePt t="36905" x="2339975" y="1303338"/>
          <p14:tracePt t="36922" x="2362200" y="1333500"/>
          <p14:tracePt t="36939" x="2362200" y="1363663"/>
          <p14:tracePt t="36955" x="2370138" y="1371600"/>
          <p14:tracePt t="37012" x="2370138" y="1379538"/>
          <p14:tracePt t="37060" x="2370138" y="1387475"/>
          <p14:tracePt t="37092" x="2370138" y="1393825"/>
          <p14:tracePt t="37100" x="2370138" y="1401763"/>
          <p14:tracePt t="37148" x="2370138" y="1409700"/>
          <p14:tracePt t="38876" x="0" y="0"/>
        </p14:tracePtLst>
        <p14:tracePtLst>
          <p14:tracePt t="41450" x="2370138" y="1409700"/>
          <p14:tracePt t="41643" x="2378075" y="1409700"/>
          <p14:tracePt t="41651" x="2384425" y="1401763"/>
          <p14:tracePt t="41662" x="2392363" y="1387475"/>
          <p14:tracePt t="41666" x="2400300" y="1379538"/>
          <p14:tracePt t="41671" x="2416175" y="1355725"/>
          <p14:tracePt t="41688" x="2438400" y="1341438"/>
          <p14:tracePt t="41705" x="2454275" y="1325563"/>
          <p14:tracePt t="41721" x="2476500" y="1311275"/>
          <p14:tracePt t="41738" x="2506663" y="1287463"/>
          <p14:tracePt t="41755" x="2552700" y="1265238"/>
          <p14:tracePt t="41771" x="2574925" y="1257300"/>
          <p14:tracePt t="41788" x="2613025" y="1249363"/>
          <p14:tracePt t="41805" x="2667000" y="1241425"/>
          <p14:tracePt t="41821" x="2689225" y="1241425"/>
          <p14:tracePt t="41838" x="2705100" y="1241425"/>
          <p14:tracePt t="41855" x="2713038" y="1241425"/>
          <p14:tracePt t="41871" x="2727325" y="1241425"/>
          <p14:tracePt t="41888" x="2751138" y="1257300"/>
          <p14:tracePt t="41905" x="2797175" y="1295400"/>
          <p14:tracePt t="41921" x="2835275" y="1355725"/>
          <p14:tracePt t="41938" x="2865438" y="1417638"/>
          <p14:tracePt t="41954" x="2895600" y="1501775"/>
          <p14:tracePt t="41972" x="2903538" y="1531938"/>
          <p14:tracePt t="43492" x="2903538" y="1524000"/>
          <p14:tracePt t="43508" x="2903538" y="1508125"/>
          <p14:tracePt t="43524" x="2903538" y="1501775"/>
          <p14:tracePt t="43540" x="2903538" y="1493838"/>
          <p14:tracePt t="43548" x="2903538" y="1485900"/>
          <p14:tracePt t="43556" x="2903538" y="1477963"/>
          <p14:tracePt t="43572" x="2903538" y="1470025"/>
          <p14:tracePt t="43579" x="2903538" y="1463675"/>
          <p14:tracePt t="43589" x="2903538" y="1447800"/>
          <p14:tracePt t="43605" x="2903538" y="1431925"/>
          <p14:tracePt t="43622" x="2895600" y="1425575"/>
          <p14:tracePt t="43638" x="2895600" y="1409700"/>
          <p14:tracePt t="43655" x="2887663" y="1393825"/>
          <p14:tracePt t="43672" x="2887663" y="1379538"/>
          <p14:tracePt t="43688" x="2865438" y="1349375"/>
          <p14:tracePt t="43705" x="2857500" y="1333500"/>
          <p14:tracePt t="43722" x="2841625" y="1311275"/>
          <p14:tracePt t="43738" x="2827338" y="1295400"/>
          <p14:tracePt t="43755" x="2811463" y="1287463"/>
          <p14:tracePt t="43772" x="2789238" y="1273175"/>
          <p14:tracePt t="43789" x="2789238" y="1265238"/>
          <p14:tracePt t="43805" x="2781300" y="1257300"/>
          <p14:tracePt t="43822" x="2765425" y="1257300"/>
          <p14:tracePt t="43839" x="2751138" y="1249363"/>
          <p14:tracePt t="43855" x="2735263" y="1241425"/>
          <p14:tracePt t="43872" x="2727325" y="1241425"/>
          <p14:tracePt t="43889" x="2713038" y="1235075"/>
          <p14:tracePt t="43905" x="2689225" y="1235075"/>
          <p14:tracePt t="43922" x="2659063" y="1227138"/>
          <p14:tracePt t="43939" x="2628900" y="1219200"/>
          <p14:tracePt t="43955" x="2598738" y="1211263"/>
          <p14:tracePt t="43972" x="2552700" y="1211263"/>
          <p14:tracePt t="43989" x="2530475" y="1211263"/>
          <p14:tracePt t="44005" x="2506663" y="1211263"/>
          <p14:tracePt t="44022" x="2492375" y="1211263"/>
          <p14:tracePt t="44039" x="2468563" y="1211263"/>
          <p14:tracePt t="44055" x="2446338" y="1211263"/>
          <p14:tracePt t="44072" x="2416175" y="1219200"/>
          <p14:tracePt t="44089" x="2392363" y="1219200"/>
          <p14:tracePt t="44105" x="2378075" y="1227138"/>
          <p14:tracePt t="44122" x="2362200" y="1235075"/>
          <p14:tracePt t="44139" x="2346325" y="1235075"/>
          <p14:tracePt t="44155" x="2324100" y="1257300"/>
          <p14:tracePt t="44172" x="2308225" y="1273175"/>
          <p14:tracePt t="44189" x="2293938" y="1287463"/>
          <p14:tracePt t="44205" x="2278063" y="1295400"/>
          <p14:tracePt t="44222" x="2278063" y="1303338"/>
          <p14:tracePt t="44239" x="2270125" y="1311275"/>
          <p14:tracePt t="44255" x="2255838" y="1341438"/>
          <p14:tracePt t="44272" x="2247900" y="1363663"/>
          <p14:tracePt t="44288" x="2247900" y="1379538"/>
          <p14:tracePt t="44305" x="2239963" y="1401763"/>
          <p14:tracePt t="44322" x="2239963" y="1409700"/>
          <p14:tracePt t="44339" x="2239963" y="1417638"/>
          <p14:tracePt t="44355" x="2239963" y="1425575"/>
          <p14:tracePt t="44372" x="2232025" y="1447800"/>
          <p14:tracePt t="44412" x="2225675" y="1455738"/>
          <p14:tracePt t="45044" x="2232025" y="1455738"/>
          <p14:tracePt t="45132" x="2239963" y="1455738"/>
          <p14:tracePt t="45164" x="2247900" y="1455738"/>
          <p14:tracePt t="45180" x="2255838" y="1455738"/>
          <p14:tracePt t="45188" x="2255838" y="1447800"/>
          <p14:tracePt t="45189" x="2263775" y="1447800"/>
          <p14:tracePt t="45205" x="2270125" y="1439863"/>
          <p14:tracePt t="45222" x="2286000" y="1431925"/>
          <p14:tracePt t="45238" x="2293938" y="1425575"/>
          <p14:tracePt t="45255" x="2324100" y="1409700"/>
          <p14:tracePt t="45272" x="2339975" y="1401763"/>
          <p14:tracePt t="45288" x="2354263" y="1401763"/>
          <p14:tracePt t="45305" x="2378075" y="1393825"/>
          <p14:tracePt t="45322" x="2384425" y="1387475"/>
          <p14:tracePt t="45338" x="2400300" y="1379538"/>
          <p14:tracePt t="45355" x="2408238" y="1379538"/>
          <p14:tracePt t="45372" x="2438400" y="1363663"/>
          <p14:tracePt t="45388" x="2454275" y="1363663"/>
          <p14:tracePt t="45405" x="2476500" y="1363663"/>
          <p14:tracePt t="45422" x="2506663" y="1363663"/>
          <p14:tracePt t="45438" x="2536825" y="1363663"/>
          <p14:tracePt t="45455" x="2552700" y="1363663"/>
          <p14:tracePt t="45472" x="2582863" y="1371600"/>
          <p14:tracePt t="45488" x="2613025" y="1379538"/>
          <p14:tracePt t="45505" x="2651125" y="1401763"/>
          <p14:tracePt t="45522" x="2689225" y="1417638"/>
          <p14:tracePt t="45539" x="2705100" y="1425575"/>
          <p14:tracePt t="45555" x="2720975" y="1431925"/>
          <p14:tracePt t="45572" x="2727325" y="1447800"/>
          <p14:tracePt t="45589" x="2735263" y="1455738"/>
          <p14:tracePt t="45605" x="2735263" y="1463675"/>
          <p14:tracePt t="45622" x="2743200" y="1477963"/>
          <p14:tracePt t="45638" x="2751138" y="1485900"/>
          <p14:tracePt t="45655" x="2751138" y="1493838"/>
          <p14:tracePt t="45672" x="2759075" y="1501775"/>
          <p14:tracePt t="46068" x="2759075" y="1508125"/>
          <p14:tracePt t="46116" x="2751138" y="1508125"/>
          <p14:tracePt t="46124" x="2743200" y="1516063"/>
          <p14:tracePt t="46140" x="2743200" y="1524000"/>
          <p14:tracePt t="46164" x="2743200" y="1531938"/>
          <p14:tracePt t="46172" x="2735263" y="1531938"/>
          <p14:tracePt t="46196" x="2735263" y="1539875"/>
          <p14:tracePt t="46228" x="2735263" y="1546225"/>
          <p14:tracePt t="46228" x="2735263" y="1554163"/>
          <p14:tracePt t="46268" x="2743200" y="1562100"/>
          <p14:tracePt t="46272" x="2751138" y="1562100"/>
          <p14:tracePt t="46279" x="2759075" y="1562100"/>
          <p14:tracePt t="46288" x="2765425" y="1570038"/>
          <p14:tracePt t="46305" x="2789238" y="1577975"/>
          <p14:tracePt t="46321" x="2811463" y="1592263"/>
          <p14:tracePt t="46338" x="2849563" y="1600200"/>
          <p14:tracePt t="46355" x="2873375" y="1600200"/>
          <p14:tracePt t="46372" x="2911475" y="1600200"/>
          <p14:tracePt t="46388" x="2925763" y="1600200"/>
          <p14:tracePt t="46405" x="2941638" y="1600200"/>
          <p14:tracePt t="46422" x="2955925" y="1600200"/>
          <p14:tracePt t="46438" x="2971800" y="1600200"/>
          <p14:tracePt t="46455" x="2994025" y="1600200"/>
          <p14:tracePt t="46471" x="3009900" y="1600200"/>
          <p14:tracePt t="46488" x="3025775" y="1600200"/>
          <p14:tracePt t="46505" x="3032125" y="1600200"/>
          <p14:tracePt t="46521" x="3040063" y="1600200"/>
          <p14:tracePt t="46538" x="3048000" y="1600200"/>
          <p14:tracePt t="46555" x="3055938" y="1600200"/>
          <p14:tracePt t="46571" x="3063875" y="1600200"/>
          <p14:tracePt t="47428" x="3063875" y="1592263"/>
          <p14:tracePt t="47436" x="3055938" y="1592263"/>
          <p14:tracePt t="47440" x="3048000" y="1592263"/>
          <p14:tracePt t="47455" x="3032125" y="1584325"/>
          <p14:tracePt t="47471" x="3009900" y="1577975"/>
          <p14:tracePt t="47488" x="2979738" y="1562100"/>
          <p14:tracePt t="47505" x="2941638" y="1546225"/>
          <p14:tracePt t="47521" x="2903538" y="1531938"/>
          <p14:tracePt t="47538" x="2865438" y="1508125"/>
          <p14:tracePt t="47555" x="2835275" y="1493838"/>
          <p14:tracePt t="47555" x="2819400" y="1493838"/>
          <p14:tracePt t="47572" x="2789238" y="1485900"/>
          <p14:tracePt t="47589" x="2743200" y="1470025"/>
          <p14:tracePt t="47605" x="2689225" y="1447800"/>
          <p14:tracePt t="47621" x="2636838" y="1439863"/>
          <p14:tracePt t="47638" x="2574925" y="1417638"/>
          <p14:tracePt t="47655" x="2530475" y="1409700"/>
          <p14:tracePt t="47671" x="2460625" y="1393825"/>
          <p14:tracePt t="47688" x="2378075" y="1379538"/>
          <p14:tracePt t="47705" x="2270125" y="1371600"/>
          <p14:tracePt t="47721" x="2163763" y="1355725"/>
          <p14:tracePt t="47738" x="2057400" y="1355725"/>
          <p14:tracePt t="47755" x="1989138" y="1349375"/>
          <p14:tracePt t="47771" x="1912938" y="1349375"/>
          <p14:tracePt t="47788" x="1858963" y="1355725"/>
          <p14:tracePt t="47805" x="1828800" y="1363663"/>
          <p14:tracePt t="47821" x="1798638" y="1379538"/>
          <p14:tracePt t="47838" x="1774825" y="1379538"/>
          <p14:tracePt t="47855" x="1768475" y="1387475"/>
          <p14:tracePt t="47871" x="1752600" y="1387475"/>
          <p14:tracePt t="47888" x="1752600" y="1393825"/>
          <p14:tracePt t="47905" x="1744663" y="1401763"/>
          <p14:tracePt t="47922" x="1730375" y="1425575"/>
          <p14:tracePt t="47938" x="1714500" y="1463675"/>
          <p14:tracePt t="47955" x="1692275" y="1508125"/>
          <p14:tracePt t="47971" x="1684338" y="1592263"/>
          <p14:tracePt t="47988" x="1676400" y="1616075"/>
          <p14:tracePt t="48005" x="1676400" y="1630363"/>
          <p14:tracePt t="48021" x="1676400" y="1638300"/>
          <p14:tracePt t="48060" x="1676400" y="1646238"/>
          <p14:tracePt t="48093" x="1676400" y="1654175"/>
          <p14:tracePt t="48108" x="1676400" y="1660525"/>
          <p14:tracePt t="48188" x="1684338" y="1660525"/>
          <p14:tracePt t="48340" x="1684338" y="1654175"/>
          <p14:tracePt t="48380" x="1692275" y="1654175"/>
          <p14:tracePt t="49668" x="1698625" y="1646238"/>
          <p14:tracePt t="49708" x="1706563" y="1646238"/>
          <p14:tracePt t="49716" x="1706563" y="1638300"/>
          <p14:tracePt t="49732" x="1706563" y="1630363"/>
          <p14:tracePt t="49740" x="1714500" y="1622425"/>
          <p14:tracePt t="49764" x="1722438" y="1616075"/>
          <p14:tracePt t="49780" x="1730375" y="1608138"/>
          <p14:tracePt t="49788" x="1730375" y="1600200"/>
          <p14:tracePt t="49812" x="1736725" y="1592263"/>
          <p14:tracePt t="49829" x="1744663" y="1584325"/>
          <p14:tracePt t="49838" x="1752600" y="1584325"/>
          <p14:tracePt t="49838" x="1752600" y="1577975"/>
          <p14:tracePt t="49854" x="1760538" y="1570038"/>
          <p14:tracePt t="49871" x="1774825" y="1562100"/>
          <p14:tracePt t="49887" x="1790700" y="1554163"/>
          <p14:tracePt t="49904" x="1798638" y="1546225"/>
          <p14:tracePt t="49921" x="1844675" y="1539875"/>
          <p14:tracePt t="49938" x="1897063" y="1508125"/>
          <p14:tracePt t="49954" x="1943100" y="1501775"/>
          <p14:tracePt t="49971" x="1973263" y="1485900"/>
          <p14:tracePt t="49971" x="1997075" y="1477963"/>
          <p14:tracePt t="49988" x="2011363" y="1477963"/>
          <p14:tracePt t="50004" x="2041525" y="1477963"/>
          <p14:tracePt t="50021" x="2065338" y="1470025"/>
          <p14:tracePt t="50038" x="2087563" y="1470025"/>
          <p14:tracePt t="50054" x="2117725" y="1470025"/>
          <p14:tracePt t="50071" x="2149475" y="1470025"/>
          <p14:tracePt t="50088" x="2179638" y="1477963"/>
          <p14:tracePt t="50105" x="2201863" y="1493838"/>
          <p14:tracePt t="50121" x="2225675" y="1501775"/>
          <p14:tracePt t="50138" x="2255838" y="1508125"/>
          <p14:tracePt t="50154" x="2278063" y="1524000"/>
          <p14:tracePt t="50171" x="2293938" y="1531938"/>
          <p14:tracePt t="50188" x="2301875" y="1539875"/>
          <p14:tracePt t="50204" x="2308225" y="1539875"/>
          <p14:tracePt t="50221" x="2316163" y="1546225"/>
          <p14:tracePt t="50238" x="2324100" y="1562100"/>
          <p14:tracePt t="50254" x="2332038" y="1577975"/>
          <p14:tracePt t="50271" x="2346325" y="1600200"/>
          <p14:tracePt t="50288" x="2354263" y="1646238"/>
          <p14:tracePt t="50304" x="2378075" y="1676400"/>
          <p14:tracePt t="50321" x="2384425" y="1714500"/>
          <p14:tracePt t="50338" x="2392363" y="1714500"/>
          <p14:tracePt t="50652" x="2400300" y="1714500"/>
          <p14:tracePt t="50692" x="2408238" y="1714500"/>
          <p14:tracePt t="50700" x="2416175" y="1714500"/>
          <p14:tracePt t="50716" x="2422525" y="1714500"/>
          <p14:tracePt t="50724" x="2430463" y="1714500"/>
          <p14:tracePt t="50724" x="2446338" y="1714500"/>
          <p14:tracePt t="50737" x="2476500" y="1706563"/>
          <p14:tracePt t="50754" x="2506663" y="1706563"/>
          <p14:tracePt t="50771" x="2514600" y="1698625"/>
          <p14:tracePt t="50788" x="2522538" y="1698625"/>
          <p14:tracePt t="51324" x="2514600" y="1706563"/>
          <p14:tracePt t="51348" x="2506663" y="1706563"/>
          <p14:tracePt t="51380" x="2498725" y="1706563"/>
          <p14:tracePt t="51396" x="2498725" y="1714500"/>
          <p14:tracePt t="51428" x="2492375" y="1714500"/>
          <p14:tracePt t="51436" x="2492375" y="1722438"/>
          <p14:tracePt t="51468" x="2476500" y="1730375"/>
          <p14:tracePt t="51500" x="2468563" y="1730375"/>
          <p14:tracePt t="51548" x="2468563" y="1736725"/>
          <p14:tracePt t="53276" x="2476500" y="1736725"/>
          <p14:tracePt t="53295" x="2484438" y="1736725"/>
          <p14:tracePt t="53316" x="2492375" y="1736725"/>
          <p14:tracePt t="53328" x="2498725" y="1736725"/>
          <p14:tracePt t="53348" x="2506663" y="1736725"/>
          <p14:tracePt t="53364" x="2514600" y="1736725"/>
          <p14:tracePt t="53388" x="2522538" y="1736725"/>
          <p14:tracePt t="53404" x="2530475" y="1736725"/>
          <p14:tracePt t="53412" x="2536825" y="1736725"/>
          <p14:tracePt t="53420" x="2544763" y="1736725"/>
          <p14:tracePt t="53428" x="2552700" y="1736725"/>
          <p14:tracePt t="53437" x="2560638" y="1736725"/>
          <p14:tracePt t="53476" x="2568575" y="1736725"/>
          <p14:tracePt t="53479" x="2574925" y="1736725"/>
          <p14:tracePt t="53516" x="2582863" y="1736725"/>
          <p14:tracePt t="53526" x="2590800" y="1736725"/>
          <p14:tracePt t="53556" x="2598738" y="1736725"/>
          <p14:tracePt t="53580" x="2606675" y="1736725"/>
          <p14:tracePt t="53628" x="2613025" y="1736725"/>
          <p14:tracePt t="56788" x="2613025" y="1744663"/>
          <p14:tracePt t="56796" x="2613025" y="1752600"/>
          <p14:tracePt t="56801" x="2620963" y="1752600"/>
          <p14:tracePt t="56812" x="2620963" y="1760538"/>
          <p14:tracePt t="56820" x="2628900" y="1774825"/>
          <p14:tracePt t="56836" x="2628900" y="1782763"/>
          <p14:tracePt t="56853" x="2628900" y="1790700"/>
          <p14:tracePt t="56870" x="2628900" y="1798638"/>
          <p14:tracePt t="56886" x="2628900" y="1812925"/>
          <p14:tracePt t="56903" x="2636838" y="1820863"/>
          <p14:tracePt t="56920" x="2636838" y="1828800"/>
          <p14:tracePt t="56956" x="2636838" y="1836738"/>
          <p14:tracePt t="56971" x="2636838" y="1844675"/>
          <p14:tracePt t="56988" x="2636838" y="1851025"/>
          <p14:tracePt t="57004" x="2644775" y="1851025"/>
          <p14:tracePt t="57036" x="2644775" y="1858963"/>
          <p14:tracePt t="57092" x="2644775" y="1866900"/>
          <p14:tracePt t="57100" x="2644775" y="1874838"/>
          <p14:tracePt t="57116" x="2651125" y="1874838"/>
          <p14:tracePt t="57132" x="2651125" y="1882775"/>
          <p14:tracePt t="57156" x="2651125" y="1889125"/>
          <p14:tracePt t="57163" x="2651125" y="1897063"/>
          <p14:tracePt t="57179" x="2659063" y="1897063"/>
          <p14:tracePt t="57188" x="2659063" y="1905000"/>
          <p14:tracePt t="57203" x="2659063" y="1912938"/>
          <p14:tracePt t="57206" x="2659063" y="1927225"/>
          <p14:tracePt t="57220" x="2659063" y="1943100"/>
          <p14:tracePt t="57236" x="2659063" y="1958975"/>
          <p14:tracePt t="57253" x="2667000" y="1973263"/>
          <p14:tracePt t="57270" x="2667000" y="1997075"/>
          <p14:tracePt t="57286" x="2667000" y="2003425"/>
          <p14:tracePt t="57303" x="2667000" y="2019300"/>
          <p14:tracePt t="57320" x="2667000" y="2027238"/>
          <p14:tracePt t="57336" x="2667000" y="2041525"/>
          <p14:tracePt t="57353" x="2667000" y="2049463"/>
          <p14:tracePt t="57370" x="2667000" y="2065338"/>
          <p14:tracePt t="57386" x="2667000" y="2073275"/>
          <p14:tracePt t="57403" x="2667000" y="2087563"/>
          <p14:tracePt t="57420" x="2667000" y="2103438"/>
          <p14:tracePt t="57436" x="2667000" y="2125663"/>
          <p14:tracePt t="57453" x="2667000" y="2141538"/>
          <p14:tracePt t="57470" x="2667000" y="2179638"/>
          <p14:tracePt t="57486" x="2674938" y="2209800"/>
          <p14:tracePt t="57503" x="2682875" y="2239963"/>
          <p14:tracePt t="57520" x="2682875" y="2263775"/>
          <p14:tracePt t="57536" x="2689225" y="2301875"/>
          <p14:tracePt t="57553" x="2689225" y="2324100"/>
          <p14:tracePt t="57570" x="2689225" y="2354263"/>
          <p14:tracePt t="57586" x="2689225" y="2408238"/>
          <p14:tracePt t="57603" x="2689225" y="2484438"/>
          <p14:tracePt t="57620" x="2689225" y="2514600"/>
          <p14:tracePt t="57636" x="2689225" y="2552700"/>
          <p14:tracePt t="57653" x="2689225" y="2590800"/>
          <p14:tracePt t="57670" x="2689225" y="2636838"/>
          <p14:tracePt t="57686" x="2689225" y="2674938"/>
          <p14:tracePt t="57703" x="2689225" y="2713038"/>
          <p14:tracePt t="57720" x="2682875" y="2759075"/>
          <p14:tracePt t="57736" x="2682875" y="2789238"/>
          <p14:tracePt t="57753" x="2674938" y="2819400"/>
          <p14:tracePt t="57770" x="2674938" y="2841625"/>
          <p14:tracePt t="57786" x="2674938" y="2887663"/>
          <p14:tracePt t="57803" x="2674938" y="2917825"/>
          <p14:tracePt t="57820" x="2674938" y="2955925"/>
          <p14:tracePt t="57836" x="2667000" y="2987675"/>
          <p14:tracePt t="57853" x="2659063" y="3032125"/>
          <p14:tracePt t="57870" x="2659063" y="3078163"/>
          <p14:tracePt t="57886" x="2659063" y="3178175"/>
          <p14:tracePt t="57903" x="2651125" y="3268663"/>
          <p14:tracePt t="57920" x="2651125" y="3306763"/>
          <p14:tracePt t="57936" x="2651125" y="3344863"/>
          <p14:tracePt t="57953" x="2651125" y="3382963"/>
          <p14:tracePt t="57970" x="2651125" y="3421063"/>
          <p14:tracePt t="57986" x="2651125" y="3459163"/>
          <p14:tracePt t="58003" x="2651125" y="3581400"/>
          <p14:tracePt t="58020" x="2651125" y="3695700"/>
          <p14:tracePt t="58036" x="2651125" y="3771900"/>
          <p14:tracePt t="58053" x="2651125" y="3825875"/>
          <p14:tracePt t="58070" x="2651125" y="3870325"/>
          <p14:tracePt t="58086" x="2651125" y="3916363"/>
          <p14:tracePt t="58103" x="2651125" y="3978275"/>
          <p14:tracePt t="58120" x="2651125" y="4060825"/>
          <p14:tracePt t="58136" x="2651125" y="4098925"/>
          <p14:tracePt t="58153" x="2651125" y="4175125"/>
          <p14:tracePt t="58170" x="2651125" y="4251325"/>
          <p14:tracePt t="58186" x="2659063" y="4335463"/>
          <p14:tracePt t="58203" x="2667000" y="4465638"/>
          <p14:tracePt t="58220" x="2667000" y="4549775"/>
          <p14:tracePt t="58236" x="2667000" y="4625975"/>
          <p14:tracePt t="58253" x="2667000" y="4694238"/>
          <p14:tracePt t="58269" x="2667000" y="4740275"/>
          <p14:tracePt t="58287" x="2667000" y="4792663"/>
          <p14:tracePt t="58303" x="2667000" y="4838700"/>
          <p14:tracePt t="58320" x="2667000" y="4930775"/>
          <p14:tracePt t="58336" x="2667000" y="5029200"/>
          <p14:tracePt t="58353" x="2667000" y="5113338"/>
          <p14:tracePt t="58370" x="2667000" y="5165725"/>
          <p14:tracePt t="58386" x="2667000" y="5203825"/>
          <p14:tracePt t="58403" x="2667000" y="5295900"/>
          <p14:tracePt t="58420" x="2667000" y="5364163"/>
          <p14:tracePt t="58436" x="2667000" y="5432425"/>
          <p14:tracePt t="58453" x="2667000" y="5486400"/>
          <p14:tracePt t="58470" x="2667000" y="5524500"/>
          <p14:tracePt t="58486" x="2667000" y="5546725"/>
          <p14:tracePt t="58503" x="2667000" y="5570538"/>
          <p14:tracePt t="58520" x="2667000" y="5600700"/>
          <p14:tracePt t="58536" x="2667000" y="5646738"/>
          <p14:tracePt t="58553" x="2667000" y="5699125"/>
          <p14:tracePt t="58569" x="2667000" y="5737225"/>
          <p14:tracePt t="58586" x="2667000" y="5768975"/>
          <p14:tracePt t="58603" x="2667000" y="5821363"/>
          <p14:tracePt t="58620" x="2674938" y="5897563"/>
          <p14:tracePt t="58636" x="2682875" y="5959475"/>
          <p14:tracePt t="58653" x="2689225" y="5973763"/>
          <p14:tracePt t="58670" x="2689225" y="5981700"/>
          <p14:tracePt t="58686" x="2689225" y="5989638"/>
          <p14:tracePt t="58787" x="2697163" y="5989638"/>
          <p14:tracePt t="58803" x="2705100" y="5989638"/>
          <p14:tracePt t="58827" x="2713038" y="5989638"/>
          <p14:tracePt t="58891" x="2720975" y="5981700"/>
          <p14:tracePt t="58899" x="2727325" y="5981700"/>
          <p14:tracePt t="58923" x="2727325" y="5973763"/>
          <p14:tracePt t="58932" x="2735263" y="5973763"/>
          <p14:tracePt t="58955" x="2735263" y="5965825"/>
          <p14:tracePt t="58963" x="2743200" y="5965825"/>
          <p14:tracePt t="58980" x="2743200" y="5959475"/>
          <p14:tracePt t="58995" x="2751138" y="5959475"/>
          <p14:tracePt t="59027" x="2759075" y="5959475"/>
          <p14:tracePt t="59051" x="2759075" y="5951538"/>
          <p14:tracePt t="59067" x="2765425" y="5951538"/>
          <p14:tracePt t="59112" x="2773363" y="5951538"/>
          <p14:tracePt t="59123" x="2781300" y="5951538"/>
          <p14:tracePt t="59139" x="2781300" y="5943600"/>
          <p14:tracePt t="59860" x="2773363" y="5943600"/>
          <p14:tracePt t="59868" x="2759075" y="5927725"/>
          <p14:tracePt t="59878" x="2751138" y="5927725"/>
          <p14:tracePt t="59878" x="0" y="0"/>
        </p14:tracePtLst>
        <p14:tracePtLst>
          <p14:tracePt t="62300" x="2263775" y="6111875"/>
          <p14:tracePt t="62580" x="2278063" y="6111875"/>
          <p14:tracePt t="62588" x="2286000" y="6126163"/>
          <p14:tracePt t="62603" x="2301875" y="6134100"/>
          <p14:tracePt t="62604" x="2332038" y="6134100"/>
          <p14:tracePt t="62620" x="2370138" y="6149975"/>
          <p14:tracePt t="62637" x="2400300" y="6149975"/>
          <p14:tracePt t="62653" x="2430463" y="6149975"/>
          <p14:tracePt t="62670" x="2476500" y="6156325"/>
          <p14:tracePt t="62687" x="2522538" y="6156325"/>
          <p14:tracePt t="62703" x="2590800" y="6164263"/>
          <p14:tracePt t="62720" x="2644775" y="6180138"/>
          <p14:tracePt t="62737" x="2713038" y="6180138"/>
          <p14:tracePt t="62753" x="2781300" y="6188075"/>
          <p14:tracePt t="62770" x="2841625" y="6188075"/>
          <p14:tracePt t="62787" x="2911475" y="6180138"/>
          <p14:tracePt t="62803" x="2949575" y="6172200"/>
          <p14:tracePt t="62820" x="2955925" y="6172200"/>
          <p14:tracePt t="63076" x="2955925" y="6164263"/>
          <p14:tracePt t="63220" x="2955925" y="6156325"/>
          <p14:tracePt t="63220" x="2955925" y="6149975"/>
          <p14:tracePt t="63236" x="2955925" y="6134100"/>
          <p14:tracePt t="63244" x="2955925" y="6111875"/>
          <p14:tracePt t="63252" x="2955925" y="6088063"/>
          <p14:tracePt t="63258" x="2955925" y="6042025"/>
          <p14:tracePt t="63270" x="2955925" y="6011863"/>
          <p14:tracePt t="63286" x="2949575" y="5997575"/>
          <p14:tracePt t="63304" x="2949575" y="5989638"/>
          <p14:tracePt t="63320" x="2949575" y="5973763"/>
          <p14:tracePt t="63337" x="2949575" y="5951538"/>
          <p14:tracePt t="63353" x="2933700" y="5913438"/>
          <p14:tracePt t="63370" x="2925763" y="5845175"/>
          <p14:tracePt t="63387" x="2925763" y="5783263"/>
          <p14:tracePt t="63403" x="2925763" y="5715000"/>
          <p14:tracePt t="63420" x="2925763" y="5638800"/>
          <p14:tracePt t="63437" x="2925763" y="5608638"/>
          <p14:tracePt t="63453" x="2925763" y="5570538"/>
          <p14:tracePt t="63470" x="2917825" y="5546725"/>
          <p14:tracePt t="63486" x="2917825" y="5502275"/>
          <p14:tracePt t="63503" x="2917825" y="5456238"/>
          <p14:tracePt t="63520" x="2911475" y="5410200"/>
          <p14:tracePt t="63537" x="2903538" y="5341938"/>
          <p14:tracePt t="63553" x="2903538" y="5287963"/>
          <p14:tracePt t="63570" x="2903538" y="5241925"/>
          <p14:tracePt t="63586" x="2903538" y="5181600"/>
          <p14:tracePt t="63603" x="2903538" y="5089525"/>
          <p14:tracePt t="63620" x="2911475" y="4892675"/>
          <p14:tracePt t="63636" x="2917825" y="4702175"/>
          <p14:tracePt t="63653" x="2933700" y="4473575"/>
          <p14:tracePt t="63670" x="2963863" y="4229100"/>
          <p14:tracePt t="63686" x="2979738" y="3984625"/>
          <p14:tracePt t="63703" x="2994025" y="3756025"/>
          <p14:tracePt t="63720" x="3009900" y="3551238"/>
          <p14:tracePt t="63737" x="3025775" y="3344863"/>
          <p14:tracePt t="63753" x="3040063" y="3154363"/>
          <p14:tracePt t="63770" x="3078163" y="2987675"/>
          <p14:tracePt t="63786" x="3108325" y="2827338"/>
          <p14:tracePt t="63803" x="3154363" y="2689225"/>
          <p14:tracePt t="63820" x="3222625" y="2468563"/>
          <p14:tracePt t="63837" x="3268663" y="2332038"/>
          <p14:tracePt t="63853" x="3306763" y="2179638"/>
          <p14:tracePt t="63870" x="3344863" y="2041525"/>
          <p14:tracePt t="63887" x="3382963" y="1889125"/>
          <p14:tracePt t="63903" x="3421063" y="1744663"/>
          <p14:tracePt t="63920" x="3467100" y="1600200"/>
          <p14:tracePt t="63936" x="3497263" y="1493838"/>
          <p14:tracePt t="63953" x="3521075" y="1393825"/>
          <p14:tracePt t="63970" x="3535363" y="1303338"/>
          <p14:tracePt t="63986" x="3543300" y="1241425"/>
          <p14:tracePt t="64003" x="3543300" y="1181100"/>
          <p14:tracePt t="64020" x="3543300" y="1135063"/>
          <p14:tracePt t="64036" x="3551238" y="1127125"/>
          <p14:tracePt t="64053" x="3551238" y="1120775"/>
          <p14:tracePt t="64164" x="3551238" y="1127125"/>
          <p14:tracePt t="64172" x="3543300" y="1135063"/>
          <p14:tracePt t="64187" x="3527425" y="1143000"/>
          <p14:tracePt t="64204" x="3521075" y="1150938"/>
          <p14:tracePt t="64204" x="3521075" y="1158875"/>
          <p14:tracePt t="64220" x="3505200" y="1165225"/>
          <p14:tracePt t="64236" x="3497263" y="1181100"/>
          <p14:tracePt t="64253" x="3482975" y="1189038"/>
          <p14:tracePt t="64269" x="3467100" y="1203325"/>
          <p14:tracePt t="64286" x="3436938" y="1241425"/>
          <p14:tracePt t="64303" x="3390900" y="1303338"/>
          <p14:tracePt t="64320" x="3314700" y="1387475"/>
          <p14:tracePt t="64336" x="3268663" y="1439863"/>
          <p14:tracePt t="64353" x="3246438" y="1470025"/>
          <p14:tracePt t="64370" x="3238500" y="1477963"/>
          <p14:tracePt t="64412" x="3230563" y="1485900"/>
          <p14:tracePt t="64420" x="3222625" y="1493838"/>
          <p14:tracePt t="64424" x="3208338" y="1508125"/>
          <p14:tracePt t="64436" x="3184525" y="1546225"/>
          <p14:tracePt t="64453" x="3154363" y="1577975"/>
          <p14:tracePt t="64470" x="3132138" y="1600200"/>
          <p14:tracePt t="64486" x="3116263" y="1622425"/>
          <p14:tracePt t="64503" x="3108325" y="1630363"/>
          <p14:tracePt t="64520" x="3086100" y="1684338"/>
          <p14:tracePt t="64536" x="3048000" y="1820863"/>
          <p14:tracePt t="64553" x="3001963" y="2011363"/>
          <p14:tracePt t="64570" x="2933700" y="2255838"/>
          <p14:tracePt t="64586" x="2887663" y="2484438"/>
          <p14:tracePt t="64603" x="2857500" y="2628900"/>
          <p14:tracePt t="64620" x="2849563" y="2789238"/>
          <p14:tracePt t="64636" x="2835275" y="2925763"/>
          <p14:tracePt t="64653" x="2827338" y="3124200"/>
          <p14:tracePt t="64670" x="2819400" y="3336925"/>
          <p14:tracePt t="64686" x="2797175" y="3535363"/>
          <p14:tracePt t="64703" x="2773363" y="3687763"/>
          <p14:tracePt t="64720" x="2765425" y="3802063"/>
          <p14:tracePt t="64736" x="2751138" y="3924300"/>
          <p14:tracePt t="64753" x="2751138" y="4046538"/>
          <p14:tracePt t="64770" x="2743200" y="4168775"/>
          <p14:tracePt t="64786" x="2751138" y="4335463"/>
          <p14:tracePt t="64803" x="2765425" y="4495800"/>
          <p14:tracePt t="64820" x="2803525" y="4746625"/>
          <p14:tracePt t="64836" x="2849563" y="4922838"/>
          <p14:tracePt t="64853" x="2873375" y="4983163"/>
          <p14:tracePt t="64870" x="2887663" y="5006975"/>
          <p14:tracePt t="64886" x="2895600" y="5037138"/>
          <p14:tracePt t="64903" x="2903538" y="5067300"/>
          <p14:tracePt t="64919" x="2917825" y="5105400"/>
          <p14:tracePt t="64936" x="2917825" y="5127625"/>
          <p14:tracePt t="64953" x="2917825" y="5151438"/>
          <p14:tracePt t="64970" x="2917825" y="5189538"/>
          <p14:tracePt t="64986" x="2925763" y="5235575"/>
          <p14:tracePt t="65003" x="2925763" y="5249863"/>
          <p14:tracePt t="65019" x="2925763" y="5287963"/>
          <p14:tracePt t="65036" x="2933700" y="5349875"/>
          <p14:tracePt t="65053" x="2933700" y="5432425"/>
          <p14:tracePt t="65070" x="2933700" y="5502275"/>
          <p14:tracePt t="65086" x="2941638" y="5546725"/>
          <p14:tracePt t="65103" x="2941638" y="5562600"/>
          <p14:tracePt t="65120" x="2941638" y="5584825"/>
          <p14:tracePt t="65136" x="2941638" y="5608638"/>
          <p14:tracePt t="65153" x="2941638" y="5646738"/>
          <p14:tracePt t="65169" x="2941638" y="5699125"/>
          <p14:tracePt t="65186" x="2917825" y="5821363"/>
          <p14:tracePt t="65203" x="2903538" y="5905500"/>
          <p14:tracePt t="65219" x="2895600" y="5913438"/>
          <p14:tracePt t="65500" x="2895600" y="5897563"/>
          <p14:tracePt t="65508" x="2895600" y="5889625"/>
          <p14:tracePt t="65516" x="2873375" y="5859463"/>
          <p14:tracePt t="65524" x="2797175" y="5799138"/>
          <p14:tracePt t="65524" x="0" y="0"/>
        </p14:tracePtLst>
        <p14:tracePtLst>
          <p14:tracePt t="67215" x="2674938" y="6264275"/>
          <p14:tracePt t="67411" x="0" y="0"/>
        </p14:tracePtLst>
        <p14:tracePtLst>
          <p14:tracePt t="67986" x="2773363" y="5883275"/>
          <p14:tracePt t="68092" x="2773363" y="5875338"/>
          <p14:tracePt t="68100" x="2773363" y="5859463"/>
          <p14:tracePt t="68108" x="2781300" y="5837238"/>
          <p14:tracePt t="68119" x="2789238" y="5813425"/>
          <p14:tracePt t="68119" x="2789238" y="5761038"/>
          <p14:tracePt t="68136" x="2797175" y="5684838"/>
          <p14:tracePt t="68153" x="2811463" y="5562600"/>
          <p14:tracePt t="68169" x="2827338" y="5456238"/>
          <p14:tracePt t="68186" x="2849563" y="5349875"/>
          <p14:tracePt t="68203" x="2865438" y="5241925"/>
          <p14:tracePt t="68219" x="2895600" y="5021263"/>
          <p14:tracePt t="68236" x="2911475" y="4892675"/>
          <p14:tracePt t="68252" x="2911475" y="4784725"/>
          <p14:tracePt t="68269" x="2925763" y="4686300"/>
          <p14:tracePt t="68286" x="2933700" y="4564063"/>
          <p14:tracePt t="68303" x="2933700" y="4449763"/>
          <p14:tracePt t="68319" x="2933700" y="4351338"/>
          <p14:tracePt t="68336" x="2933700" y="4283075"/>
          <p14:tracePt t="68353" x="2933700" y="4191000"/>
          <p14:tracePt t="68369" x="2933700" y="4130675"/>
          <p14:tracePt t="68386" x="2925763" y="4038600"/>
          <p14:tracePt t="68402" x="2911475" y="3924300"/>
          <p14:tracePt t="68419" x="2887663" y="3787775"/>
          <p14:tracePt t="68419" x="2887663" y="3717925"/>
          <p14:tracePt t="68436" x="2887663" y="3611563"/>
          <p14:tracePt t="68453" x="2887663" y="3513138"/>
          <p14:tracePt t="68469" x="2887663" y="3398838"/>
          <p14:tracePt t="68486" x="2879725" y="3246438"/>
          <p14:tracePt t="68502" x="2865438" y="3086100"/>
          <p14:tracePt t="68519" x="2841625" y="2949575"/>
          <p14:tracePt t="68536" x="2827338" y="2849563"/>
          <p14:tracePt t="68552" x="2819400" y="2781300"/>
          <p14:tracePt t="68569" x="2803525" y="2720975"/>
          <p14:tracePt t="68586" x="2797175" y="2659063"/>
          <p14:tracePt t="68602" x="2781300" y="2582863"/>
          <p14:tracePt t="68619" x="2765425" y="2522538"/>
          <p14:tracePt t="68636" x="2751138" y="2384425"/>
          <p14:tracePt t="68652" x="2735263" y="2316163"/>
          <p14:tracePt t="68669" x="2735263" y="2263775"/>
          <p14:tracePt t="68686" x="2735263" y="2209800"/>
          <p14:tracePt t="68702" x="2735263" y="2163763"/>
          <p14:tracePt t="68719" x="2735263" y="2111375"/>
          <p14:tracePt t="68736" x="2735263" y="2065338"/>
          <p14:tracePt t="68752" x="2735263" y="2019300"/>
          <p14:tracePt t="68769" x="2735263" y="1989138"/>
          <p14:tracePt t="68786" x="2735263" y="1965325"/>
          <p14:tracePt t="68802" x="2735263" y="1951038"/>
          <p14:tracePt t="68819" x="2743200" y="1897063"/>
          <p14:tracePt t="68836" x="2751138" y="1844675"/>
          <p14:tracePt t="68852" x="2751138" y="1790700"/>
          <p14:tracePt t="68869" x="2765425" y="1768475"/>
          <p14:tracePt t="68886" x="2765425" y="1760538"/>
          <p14:tracePt t="68902" x="2765425" y="1744663"/>
          <p14:tracePt t="68919" x="2765425" y="1736725"/>
          <p14:tracePt t="69260" x="2773363" y="1736725"/>
          <p14:tracePt t="70735" x="0" y="0"/>
        </p14:tracePtLst>
        <p14:tracePtLst>
          <p14:tracePt t="72265" x="2835275" y="1736725"/>
          <p14:tracePt t="72364" x="2827338" y="1752600"/>
          <p14:tracePt t="72372" x="2827338" y="1774825"/>
          <p14:tracePt t="72380" x="2827338" y="1790700"/>
          <p14:tracePt t="72388" x="2819400" y="1844675"/>
          <p14:tracePt t="72404" x="2819400" y="1905000"/>
          <p14:tracePt t="72418" x="2819400" y="2019300"/>
          <p14:tracePt t="72436" x="2819400" y="2225675"/>
          <p14:tracePt t="72452" x="2819400" y="2422525"/>
          <p14:tracePt t="72468" x="2827338" y="2773363"/>
          <p14:tracePt t="72485" x="2827338" y="3222625"/>
          <p14:tracePt t="72502" x="2827338" y="3603625"/>
          <p14:tracePt t="72518" x="2827338" y="3902075"/>
          <p14:tracePt t="72535" x="2827338" y="4092575"/>
          <p14:tracePt t="72552" x="2835275" y="4251325"/>
          <p14:tracePt t="72568" x="2835275" y="4403725"/>
          <p14:tracePt t="72585" x="2849563" y="4518025"/>
          <p14:tracePt t="72602" x="2857500" y="4618038"/>
          <p14:tracePt t="72618" x="2857500" y="4732338"/>
          <p14:tracePt t="72635" x="2879725" y="4953000"/>
          <p14:tracePt t="72652" x="2895600" y="5067300"/>
          <p14:tracePt t="72668" x="2903538" y="5165725"/>
          <p14:tracePt t="72685" x="2917825" y="5273675"/>
          <p14:tracePt t="72702" x="2917825" y="5387975"/>
          <p14:tracePt t="72719" x="2917825" y="5494338"/>
          <p14:tracePt t="72735" x="2917825" y="5584825"/>
          <p14:tracePt t="72752" x="2903538" y="5646738"/>
          <p14:tracePt t="72768" x="2903538" y="5684838"/>
          <p14:tracePt t="72785" x="2903538" y="5715000"/>
          <p14:tracePt t="72801" x="2903538" y="5753100"/>
          <p14:tracePt t="72818" x="2903538" y="5783263"/>
          <p14:tracePt t="72900" x="2903538" y="5791200"/>
          <p14:tracePt t="73044" x="2911475" y="5791200"/>
          <p14:tracePt t="73087" x="0" y="0"/>
        </p14:tracePtLst>
        <p14:tracePtLst>
          <p14:tracePt t="78238" x="2887663" y="5913438"/>
          <p14:tracePt t="78276" x="2887663" y="5897563"/>
          <p14:tracePt t="78284" x="2887663" y="5889625"/>
          <p14:tracePt t="78292" x="2887663" y="5875338"/>
          <p14:tracePt t="78295" x="2895600" y="5845175"/>
          <p14:tracePt t="78301" x="2903538" y="5768975"/>
          <p14:tracePt t="78318" x="2903538" y="5616575"/>
          <p14:tracePt t="78335" x="2903538" y="5380038"/>
          <p14:tracePt t="78352" x="2925763" y="5006975"/>
          <p14:tracePt t="78368" x="2955925" y="4587875"/>
          <p14:tracePt t="78385" x="2987675" y="4152900"/>
          <p14:tracePt t="78401" x="2994025" y="3641725"/>
          <p14:tracePt t="78418" x="2994025" y="3192463"/>
          <p14:tracePt t="78435" x="2955925" y="2819400"/>
          <p14:tracePt t="78452" x="2933700" y="2514600"/>
          <p14:tracePt t="78468" x="2933700" y="2378075"/>
          <p14:tracePt t="78485" x="2933700" y="2286000"/>
          <p14:tracePt t="78502" x="2933700" y="2187575"/>
          <p14:tracePt t="78518" x="2933700" y="2065338"/>
          <p14:tracePt t="78535" x="2933700" y="1958975"/>
          <p14:tracePt t="78552" x="2933700" y="1851025"/>
          <p14:tracePt t="78568" x="2941638" y="1730375"/>
          <p14:tracePt t="78585" x="2949575" y="1608138"/>
          <p14:tracePt t="78602" x="2949575" y="1508125"/>
          <p14:tracePt t="78618" x="2949575" y="1447800"/>
          <p14:tracePt t="78635" x="2955925" y="1409700"/>
          <p14:tracePt t="78652" x="2955925" y="1379538"/>
          <p14:tracePt t="79109" x="0" y="0"/>
        </p14:tracePtLst>
        <p14:tracePtLst>
          <p14:tracePt t="81609" x="2773363" y="6607175"/>
          <p14:tracePt t="81797" x="0" y="0"/>
        </p14:tracePtLst>
        <p14:tracePtLst>
          <p14:tracePt t="86588" x="3048000" y="6118225"/>
          <p14:tracePt t="86709" x="0" y="0"/>
        </p14:tracePtLst>
        <p14:tracePtLst>
          <p14:tracePt t="88934" x="2955925" y="6248400"/>
          <p14:tracePt t="89068" x="0" y="0"/>
        </p14:tracePtLst>
        <p14:tracePtLst>
          <p14:tracePt t="90311" x="2955925" y="6248400"/>
          <p14:tracePt t="90426" x="0" y="0"/>
        </p14:tracePtLst>
        <p14:tracePtLst>
          <p14:tracePt t="97379" x="2887663" y="6607175"/>
          <p14:tracePt t="99773" x="2887663" y="6599238"/>
          <p14:tracePt t="99781" x="2887663" y="6591300"/>
          <p14:tracePt t="99805" x="2887663" y="6583363"/>
          <p14:tracePt t="99821" x="2887663" y="6575425"/>
          <p14:tracePt t="99829" x="2887663" y="6569075"/>
          <p14:tracePt t="99845" x="2887663" y="6561138"/>
          <p14:tracePt t="99853" x="2887663" y="6545263"/>
          <p14:tracePt t="99861" x="2887663" y="6530975"/>
          <p14:tracePt t="99861" x="2879725" y="6515100"/>
          <p14:tracePt t="99869" x="2879725" y="6499225"/>
          <p14:tracePt t="99883" x="2873375" y="6469063"/>
          <p14:tracePt t="99900" x="2865438" y="6446838"/>
          <p14:tracePt t="99917" x="2857500" y="6430963"/>
          <p14:tracePt t="99934" x="2849563" y="6423025"/>
          <p14:tracePt t="99950" x="2841625" y="6408738"/>
          <p14:tracePt t="99967" x="2835275" y="6392863"/>
          <p14:tracePt t="99983" x="2819400" y="6362700"/>
          <p14:tracePt t="100000" x="2803525" y="6340475"/>
          <p14:tracePt t="100017" x="2797175" y="6332538"/>
          <p14:tracePt t="100034" x="2789238" y="6332538"/>
          <p14:tracePt t="100050" x="2781300" y="6324600"/>
          <p14:tracePt t="100067" x="2773363" y="6316663"/>
          <p14:tracePt t="100083" x="2759075" y="6308725"/>
          <p14:tracePt t="100100" x="2751138" y="6308725"/>
          <p14:tracePt t="100117" x="2727325" y="6302375"/>
          <p14:tracePt t="100133" x="2720975" y="6294438"/>
          <p14:tracePt t="100150" x="2713038" y="6294438"/>
          <p14:tracePt t="100167" x="2705100" y="6294438"/>
          <p14:tracePt t="100183" x="2697163" y="6294438"/>
          <p14:tracePt t="100200" x="2682875" y="6294438"/>
          <p14:tracePt t="100217" x="2674938" y="6286500"/>
          <p14:tracePt t="100233" x="2667000" y="6286500"/>
          <p14:tracePt t="100269" x="2659063" y="6286500"/>
          <p14:tracePt t="100293" x="2651125" y="6286500"/>
          <p14:tracePt t="100317" x="2644775" y="6286500"/>
          <p14:tracePt t="100397" x="2636838" y="6286500"/>
          <p14:tracePt t="100429" x="2628900" y="6286500"/>
          <p14:tracePt t="100445" x="2613025" y="6286500"/>
          <p14:tracePt t="100461" x="2598738" y="6286500"/>
          <p14:tracePt t="100469" x="2590800" y="6286500"/>
          <p14:tracePt t="100477" x="2582863" y="6286500"/>
          <p14:tracePt t="100485" x="2552700" y="6286500"/>
          <p14:tracePt t="100500" x="2522538" y="6294438"/>
          <p14:tracePt t="100517" x="2484438" y="6302375"/>
          <p14:tracePt t="100533" x="2468563" y="6302375"/>
          <p14:tracePt t="100550" x="2446338" y="6308725"/>
          <p14:tracePt t="100567" x="2430463" y="6316663"/>
          <p14:tracePt t="100583" x="2416175" y="6324600"/>
          <p14:tracePt t="100600" x="2400300" y="6332538"/>
          <p14:tracePt t="100617" x="2384425" y="6332538"/>
          <p14:tracePt t="100633" x="2370138" y="6346825"/>
          <p14:tracePt t="100650" x="2362200" y="6346825"/>
          <p14:tracePt t="100667" x="2354263" y="6354763"/>
          <p14:tracePt t="100701" x="2339975" y="6362700"/>
          <p14:tracePt t="100717" x="2339975" y="6370638"/>
          <p14:tracePt t="100718" x="2332038" y="6370638"/>
          <p14:tracePt t="100773" x="2324100" y="6378575"/>
          <p14:tracePt t="105189" x="2316163" y="6370638"/>
          <p14:tracePt t="105205" x="2308225" y="6362700"/>
          <p14:tracePt t="105221" x="2293938" y="6362700"/>
          <p14:tracePt t="105229" x="2293938" y="6346825"/>
          <p14:tracePt t="105237" x="2278063" y="6346825"/>
          <p14:tracePt t="105249" x="2270125" y="6340475"/>
          <p14:tracePt t="105253" x="2247900" y="6324600"/>
          <p14:tracePt t="105266" x="2209800" y="6302375"/>
          <p14:tracePt t="105283" x="2187575" y="6278563"/>
          <p14:tracePt t="105299" x="2163763" y="6256338"/>
          <p14:tracePt t="105316" x="2133600" y="6248400"/>
          <p14:tracePt t="105333" x="2125663" y="6232525"/>
          <p14:tracePt t="105349" x="2111375" y="6226175"/>
          <p14:tracePt t="105366" x="2095500" y="6226175"/>
          <p14:tracePt t="105383" x="2079625" y="6218238"/>
          <p14:tracePt t="105399" x="2073275" y="6218238"/>
          <p14:tracePt t="105416" x="2057400" y="6218238"/>
          <p14:tracePt t="105433" x="2049463" y="6218238"/>
          <p14:tracePt t="105449" x="2035175" y="6218238"/>
          <p14:tracePt t="105466" x="2027238" y="6210300"/>
          <p14:tracePt t="105483" x="2019300" y="6210300"/>
          <p14:tracePt t="105499" x="2011363" y="6210300"/>
          <p14:tracePt t="105516" x="2003425" y="6210300"/>
          <p14:tracePt t="105533" x="1989138" y="6210300"/>
          <p14:tracePt t="105573" x="1981200" y="6210300"/>
          <p14:tracePt t="105581" x="1973263" y="6210300"/>
          <p14:tracePt t="105589" x="1958975" y="6210300"/>
          <p14:tracePt t="105599" x="1943100" y="6226175"/>
          <p14:tracePt t="105616" x="1927225" y="6226175"/>
          <p14:tracePt t="105661" x="1920875" y="6232525"/>
          <p14:tracePt t="105773" x="1912938" y="6232525"/>
          <p14:tracePt t="106205" x="1912938" y="6240463"/>
          <p14:tracePt t="106293" x="1905000" y="6240463"/>
          <p14:tracePt t="106301" x="1897063" y="6248400"/>
          <p14:tracePt t="106325" x="1889125" y="6256338"/>
          <p14:tracePt t="106341" x="1882775" y="6256338"/>
          <p14:tracePt t="106381" x="1874838" y="6264275"/>
          <p14:tracePt t="106397" x="1866900" y="6270625"/>
          <p14:tracePt t="106405" x="1858963" y="6270625"/>
          <p14:tracePt t="106421" x="1851025" y="6278563"/>
          <p14:tracePt t="106437" x="1851025" y="6286500"/>
          <p14:tracePt t="106453" x="1844675" y="6286500"/>
          <p14:tracePt t="106454" x="1836738" y="6294438"/>
          <p14:tracePt t="106484" x="1836738" y="6302375"/>
          <p14:tracePt t="106485" x="1828800" y="6302375"/>
          <p14:tracePt t="106499" x="1828800" y="6308725"/>
          <p14:tracePt t="106516" x="1820863" y="6308725"/>
          <p14:tracePt t="106532" x="1806575" y="6324600"/>
          <p14:tracePt t="110204" x="0" y="0"/>
        </p14:tracePtLst>
        <p14:tracePtLst>
          <p14:tracePt t="120826" x="1844675" y="1752600"/>
          <p14:tracePt t="120957" x="0" y="0"/>
        </p14:tracePtLst>
        <p14:tracePtLst>
          <p14:tracePt t="122494" x="1806575" y="6477000"/>
          <p14:tracePt t="122619" x="0" y="0"/>
        </p14:tracePtLst>
        <p14:tracePtLst>
          <p14:tracePt t="125397" x="1851025" y="1768475"/>
          <p14:tracePt t="125523" x="0" y="0"/>
        </p14:tracePtLst>
        <p14:tracePtLst>
          <p14:tracePt t="127940" x="1812925" y="6515100"/>
          <p14:tracePt t="128098" x="0" y="0"/>
        </p14:tracePtLst>
        <p14:tracePtLst>
          <p14:tracePt t="129757" x="3665538" y="1736725"/>
          <p14:tracePt t="129888" x="0" y="0"/>
        </p14:tracePtLst>
        <p14:tracePtLst>
          <p14:tracePt t="134899" x="3627438" y="1736725"/>
          <p14:tracePt t="135052" x="0" y="0"/>
        </p14:tracePtLst>
        <p14:tracePtLst>
          <p14:tracePt t="136989" x="8359775" y="1927225"/>
          <p14:tracePt t="136997" x="8313738" y="1920875"/>
          <p14:tracePt t="137005" x="8289925" y="1920875"/>
          <p14:tracePt t="137013" x="8275638" y="1920875"/>
          <p14:tracePt t="137021" x="8237538" y="1920875"/>
          <p14:tracePt t="137030" x="8207375" y="1920875"/>
          <p14:tracePt t="137063" x="8199438" y="1920875"/>
          <p14:tracePt t="137079" x="8175625" y="1920875"/>
          <p14:tracePt t="137085" x="8137525" y="1920875"/>
          <p14:tracePt t="137101" x="8077200" y="1920875"/>
          <p14:tracePt t="137117" x="8008938" y="1920875"/>
          <p14:tracePt t="137133" x="7870825" y="1905000"/>
          <p14:tracePt t="137149" x="7688263" y="1889125"/>
          <p14:tracePt t="137165" x="7451725" y="1874838"/>
          <p14:tracePt t="137181" x="7124700" y="1866900"/>
          <p14:tracePt t="137197" x="6621463" y="1836738"/>
          <p14:tracePt t="137221" x="6332538" y="1828800"/>
          <p14:tracePt t="137229" x="6111875" y="1828800"/>
          <p14:tracePt t="137263" x="5897563" y="1828800"/>
          <p14:tracePt t="137269" x="5737225" y="1820863"/>
          <p14:tracePt t="137279" x="5608638" y="1820863"/>
          <p14:tracePt t="137313" x="5494338" y="1820863"/>
          <p14:tracePt t="137317" x="5387975" y="1820863"/>
          <p14:tracePt t="137330" x="5280025" y="1812925"/>
          <p14:tracePt t="137346" x="5165725" y="1812925"/>
          <p14:tracePt t="137363" x="5075238" y="1806575"/>
          <p14:tracePt t="137379" x="5021263" y="1798638"/>
          <p14:tracePt t="137396" x="4846638" y="1798638"/>
          <p14:tracePt t="137413" x="4746625" y="1812925"/>
          <p14:tracePt t="137430" x="4670425" y="1836738"/>
          <p14:tracePt t="137446" x="4618038" y="1866900"/>
          <p14:tracePt t="137463" x="4579938" y="1889125"/>
          <p14:tracePt t="137480" x="4541838" y="1912938"/>
          <p14:tracePt t="137496" x="4503738" y="1943100"/>
          <p14:tracePt t="137513" x="4465638" y="1989138"/>
          <p14:tracePt t="137530" x="4427538" y="2041525"/>
          <p14:tracePt t="137546" x="4381500" y="2111375"/>
          <p14:tracePt t="137563" x="4351338" y="2179638"/>
          <p14:tracePt t="137579" x="4321175" y="2247900"/>
          <p14:tracePt t="137596" x="4297363" y="2392363"/>
          <p14:tracePt t="137613" x="4289425" y="2514600"/>
          <p14:tracePt t="137629" x="4359275" y="2682875"/>
          <p14:tracePt t="137647" x="4511675" y="2873375"/>
          <p14:tracePt t="137663" x="4762500" y="3094038"/>
          <p14:tracePt t="137680" x="4983163" y="3268663"/>
          <p14:tracePt t="137696" x="5181600" y="3360738"/>
          <p14:tracePt t="137713" x="5372100" y="3413125"/>
          <p14:tracePt t="137729" x="5546725" y="3444875"/>
          <p14:tracePt t="137746" x="5715000" y="3451225"/>
          <p14:tracePt t="137763" x="5851525" y="3451225"/>
          <p14:tracePt t="137779" x="5973763" y="3451225"/>
          <p14:tracePt t="137796" x="6248400" y="3451225"/>
          <p14:tracePt t="137813" x="6523038" y="3390900"/>
          <p14:tracePt t="137830" x="6743700" y="3344863"/>
          <p14:tracePt t="137846" x="6904038" y="3284538"/>
          <p14:tracePt t="137863" x="7048500" y="3246438"/>
          <p14:tracePt t="137880" x="7170738" y="3208338"/>
          <p14:tracePt t="137896" x="7269163" y="3184525"/>
          <p14:tracePt t="137913" x="7399338" y="3146425"/>
          <p14:tracePt t="137929" x="7559675" y="3078163"/>
          <p14:tracePt t="137946" x="7718425" y="2994025"/>
          <p14:tracePt t="137963" x="7826375" y="2925763"/>
          <p14:tracePt t="137980" x="7924800" y="2865438"/>
          <p14:tracePt t="137996" x="8008938" y="2789238"/>
          <p14:tracePt t="138013" x="8054975" y="2751138"/>
          <p14:tracePt t="138029" x="8085138" y="2697163"/>
          <p14:tracePt t="138046" x="8115300" y="2651125"/>
          <p14:tracePt t="138063" x="8137525" y="2613025"/>
          <p14:tracePt t="138080" x="8161338" y="2552700"/>
          <p14:tracePt t="138096" x="8199438" y="2468563"/>
          <p14:tracePt t="138113" x="8213725" y="2400300"/>
          <p14:tracePt t="138130" x="8221663" y="2354263"/>
          <p14:tracePt t="138146" x="8229600" y="2324100"/>
          <p14:tracePt t="138163" x="8237538" y="2308225"/>
          <p14:tracePt t="138179" x="8237538" y="2270125"/>
          <p14:tracePt t="138196" x="8229600" y="2225675"/>
          <p14:tracePt t="138213" x="8221663" y="2201863"/>
          <p14:tracePt t="138229" x="8199438" y="2171700"/>
          <p14:tracePt t="138246" x="8169275" y="2141538"/>
          <p14:tracePt t="138263" x="8131175" y="2103438"/>
          <p14:tracePt t="138280" x="8061325" y="2079625"/>
          <p14:tracePt t="138296" x="7970838" y="2041525"/>
          <p14:tracePt t="138313" x="7864475" y="2011363"/>
          <p14:tracePt t="138329" x="7742238" y="1973263"/>
          <p14:tracePt t="138347" x="7627938" y="1958975"/>
          <p14:tracePt t="138363" x="7497763" y="1943100"/>
          <p14:tracePt t="138380" x="7337425" y="1912938"/>
          <p14:tracePt t="138396" x="7064375" y="1889125"/>
          <p14:tracePt t="138413" x="6880225" y="1866900"/>
          <p14:tracePt t="138430" x="6727825" y="1851025"/>
          <p14:tracePt t="138446" x="6613525" y="1851025"/>
          <p14:tracePt t="138463" x="6507163" y="1851025"/>
          <p14:tracePt t="138479" x="6438900" y="1851025"/>
          <p14:tracePt t="138496" x="6354763" y="1851025"/>
          <p14:tracePt t="138513" x="6264275" y="1851025"/>
          <p14:tracePt t="138529" x="6194425" y="1851025"/>
          <p14:tracePt t="138546" x="6126163" y="1851025"/>
          <p14:tracePt t="138563" x="6065838" y="1851025"/>
          <p14:tracePt t="138579" x="5997575" y="1851025"/>
          <p14:tracePt t="138596" x="5927725" y="1851025"/>
          <p14:tracePt t="138613" x="5889625" y="1858963"/>
          <p14:tracePt t="138629" x="5851525" y="1858963"/>
          <p14:tracePt t="138646" x="5807075" y="1866900"/>
          <p14:tracePt t="138663" x="5761038" y="1866900"/>
          <p14:tracePt t="138679" x="5707063" y="1866900"/>
          <p14:tracePt t="138696" x="5684838" y="1874838"/>
          <p14:tracePt t="138713" x="5646738" y="1874838"/>
          <p14:tracePt t="138729" x="5622925" y="1882775"/>
          <p14:tracePt t="138746" x="5584825" y="1889125"/>
          <p14:tracePt t="138763" x="5540375" y="1889125"/>
          <p14:tracePt t="138779" x="5502275" y="1897063"/>
          <p14:tracePt t="138796" x="5432425" y="1912938"/>
          <p14:tracePt t="138813" x="5402263" y="1912938"/>
          <p14:tracePt t="138829" x="5356225" y="1927225"/>
          <p14:tracePt t="138846" x="5311775" y="1943100"/>
          <p14:tracePt t="138863" x="5257800" y="1965325"/>
          <p14:tracePt t="138879" x="5211763" y="1989138"/>
          <p14:tracePt t="138896" x="5165725" y="2011363"/>
          <p14:tracePt t="138913" x="5121275" y="2027238"/>
          <p14:tracePt t="138929" x="5083175" y="2049463"/>
          <p14:tracePt t="138946" x="5051425" y="2065338"/>
          <p14:tracePt t="138963" x="5029200" y="2087563"/>
          <p14:tracePt t="138979" x="5013325" y="2095500"/>
          <p14:tracePt t="138996" x="4975225" y="2117725"/>
          <p14:tracePt t="139013" x="4953000" y="2141538"/>
          <p14:tracePt t="139029" x="4922838" y="2171700"/>
          <p14:tracePt t="139046" x="4892675" y="2193925"/>
          <p14:tracePt t="139063" x="4860925" y="2239963"/>
          <p14:tracePt t="139079" x="4830763" y="2270125"/>
          <p14:tracePt t="139096" x="4816475" y="2301875"/>
          <p14:tracePt t="139113" x="4808538" y="2308225"/>
          <p14:tracePt t="139129" x="4800600" y="2324100"/>
          <p14:tracePt t="139146" x="4792663" y="2346325"/>
          <p14:tracePt t="139163" x="4792663" y="2370138"/>
          <p14:tracePt t="139179" x="4792663" y="2408238"/>
          <p14:tracePt t="139196" x="4816475" y="2484438"/>
          <p14:tracePt t="139213" x="4830763" y="2530475"/>
          <p14:tracePt t="139229" x="4860925" y="2582863"/>
          <p14:tracePt t="139246" x="4899025" y="2636838"/>
          <p14:tracePt t="139263" x="4953000" y="2682875"/>
          <p14:tracePt t="139279" x="5037138" y="2735263"/>
          <p14:tracePt t="139296" x="5151438" y="2781300"/>
          <p14:tracePt t="139313" x="5235575" y="2819400"/>
          <p14:tracePt t="139329" x="5326063" y="2865438"/>
          <p14:tracePt t="139346" x="5394325" y="2895600"/>
          <p14:tracePt t="139363" x="5456238" y="2917825"/>
          <p14:tracePt t="139379" x="5486400" y="2933700"/>
          <p14:tracePt t="139396" x="5578475" y="2949575"/>
          <p14:tracePt t="139396" x="5622925" y="2955925"/>
          <p14:tracePt t="139413" x="5761038" y="2987675"/>
          <p14:tracePt t="139429" x="5951538" y="3001963"/>
          <p14:tracePt t="139446" x="6202363" y="3009900"/>
          <p14:tracePt t="139462" x="6430963" y="3009900"/>
          <p14:tracePt t="139479" x="6629400" y="3025775"/>
          <p14:tracePt t="139496" x="6797675" y="3025775"/>
          <p14:tracePt t="139513" x="6911975" y="3025775"/>
          <p14:tracePt t="139529" x="7018338" y="3025775"/>
          <p14:tracePt t="139546" x="7132638" y="3025775"/>
          <p14:tracePt t="139563" x="7269163" y="3009900"/>
          <p14:tracePt t="139579" x="7391400" y="2994025"/>
          <p14:tracePt t="139596" x="7489825" y="2979738"/>
          <p14:tracePt t="139612" x="7581900" y="2963863"/>
          <p14:tracePt t="139629" x="7635875" y="2949575"/>
          <p14:tracePt t="139646" x="7688263" y="2941638"/>
          <p14:tracePt t="139662" x="7756525" y="2933700"/>
          <p14:tracePt t="139679" x="7832725" y="2911475"/>
          <p14:tracePt t="139696" x="7924800" y="2873375"/>
          <p14:tracePt t="139713" x="8047038" y="2797175"/>
          <p14:tracePt t="139729" x="8131175" y="2697163"/>
          <p14:tracePt t="139746" x="8199438" y="2613025"/>
          <p14:tracePt t="139763" x="8229600" y="2552700"/>
          <p14:tracePt t="139779" x="8245475" y="2514600"/>
          <p14:tracePt t="139796" x="8251825" y="2484438"/>
          <p14:tracePt t="139812" x="8251825" y="2408238"/>
          <p14:tracePt t="139829" x="8251825" y="2354263"/>
          <p14:tracePt t="139846" x="8251825" y="2324100"/>
          <p14:tracePt t="139862" x="8251825" y="2301875"/>
          <p14:tracePt t="139879" x="8237538" y="2270125"/>
          <p14:tracePt t="139896" x="8191500" y="2232025"/>
          <p14:tracePt t="139912" x="8123238" y="2193925"/>
          <p14:tracePt t="139929" x="8061325" y="2149475"/>
          <p14:tracePt t="139946" x="8001000" y="2117725"/>
          <p14:tracePt t="139962" x="7916863" y="2073275"/>
          <p14:tracePt t="139979" x="7870825" y="2049463"/>
          <p14:tracePt t="139996" x="7832725" y="2035175"/>
          <p14:tracePt t="140014" x="7826375" y="2035175"/>
          <p14:tracePt t="140029" x="7818438" y="2035175"/>
          <p14:tracePt t="140064" x="7810500" y="2035175"/>
          <p14:tracePt t="140388" x="0" y="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1547813"/>
            <a:ext cx="9144000" cy="3652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Standard Errors on Differences</a:t>
            </a:r>
            <a:endParaRPr lang="en-US" dirty="0"/>
          </a:p>
        </p:txBody>
      </p:sp>
    </p:spTree>
    <p:extLst>
      <p:ext uri="{BB962C8B-B14F-4D97-AF65-F5344CB8AC3E}">
        <p14:creationId xmlns="" xmlns:p14="http://schemas.microsoft.com/office/powerpoint/2010/main" val="2207096088"/>
      </p:ext>
    </p:extLst>
  </p:cSld>
  <p:clrMapOvr>
    <a:masterClrMapping/>
  </p:clrMapOvr>
  <mc:AlternateContent xmlns:mc="http://schemas.openxmlformats.org/markup-compatibility/2006">
    <mc:Choice xmlns="" xmlns:p14="http://schemas.microsoft.com/office/powerpoint/2010/main" Requires="p14">
      <p:transition spd="slow" p14:dur="2000" advTm="52443"/>
    </mc:Choice>
    <mc:Fallback>
      <p:transition spd="slow" advTm="5244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1147" x="2193925" y="2911475"/>
          <p14:tracePt t="21346" x="0" y="0"/>
        </p14:tracePtLst>
        <p14:tracePtLst>
          <p14:tracePt t="22796" x="2803525" y="2911475"/>
          <p14:tracePt t="22994" x="0" y="0"/>
        </p14:tracePtLst>
        <p14:tracePtLst>
          <p14:tracePt t="27124" x="3565525" y="2917825"/>
          <p14:tracePt t="27290" x="0" y="0"/>
        </p14:tracePtLst>
        <p14:tracePtLst>
          <p14:tracePt t="30545" x="4587875" y="2911475"/>
          <p14:tracePt t="30723" x="0" y="0"/>
        </p14:tracePtLst>
        <p14:tracePtLst>
          <p14:tracePt t="33952" x="5608638" y="2911475"/>
          <p14:tracePt t="34124" x="0" y="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title"/>
          </p:nvPr>
        </p:nvSpPr>
        <p:spPr>
          <a:xfrm>
            <a:off x="1080000" y="237600"/>
            <a:ext cx="7416000" cy="1022400"/>
          </a:xfrm>
        </p:spPr>
        <p:txBody>
          <a:bodyPr/>
          <a:lstStyle/>
          <a:p>
            <a:r>
              <a:rPr lang="en-US" dirty="0" smtClean="0"/>
              <a:t>Computation of SE with PVs</a:t>
            </a:r>
            <a:endParaRPr lang="en-US" dirty="0"/>
          </a:p>
        </p:txBody>
      </p:sp>
      <p:sp>
        <p:nvSpPr>
          <p:cNvPr id="5" name="Espace réservé du contenu 2"/>
          <p:cNvSpPr>
            <a:spLocks noGrp="1"/>
          </p:cNvSpPr>
          <p:nvPr>
            <p:ph idx="1"/>
          </p:nvPr>
        </p:nvSpPr>
        <p:spPr>
          <a:xfrm>
            <a:off x="395536" y="1484784"/>
            <a:ext cx="8218487" cy="459060"/>
          </a:xfrm>
        </p:spPr>
        <p:txBody>
          <a:bodyPr/>
          <a:lstStyle/>
          <a:p>
            <a:r>
              <a:rPr lang="en-US" sz="2400" dirty="0" smtClean="0"/>
              <a:t>Proficiency levels</a:t>
            </a:r>
            <a:endParaRPr lang="en-US" sz="2400" dirty="0"/>
          </a:p>
        </p:txBody>
      </p:sp>
      <p:pic>
        <p:nvPicPr>
          <p:cNvPr id="6"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2060848"/>
            <a:ext cx="3672408" cy="25307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7" name="Graphique 6"/>
          <p:cNvGraphicFramePr>
            <a:graphicFrameLocks/>
          </p:cNvGraphicFramePr>
          <p:nvPr>
            <p:extLst>
              <p:ext uri="{D42A27DB-BD31-4B8C-83A1-F6EECF244321}">
                <p14:modId xmlns="" xmlns:p14="http://schemas.microsoft.com/office/powerpoint/2010/main" val="2216749719"/>
              </p:ext>
            </p:extLst>
          </p:nvPr>
        </p:nvGraphicFramePr>
        <p:xfrm>
          <a:off x="3851920" y="2237916"/>
          <a:ext cx="5112568" cy="2379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419434301"/>
      </p:ext>
    </p:extLst>
  </p:cSld>
  <p:clrMapOvr>
    <a:masterClrMapping/>
  </p:clrMapOvr>
  <mc:AlternateContent xmlns:mc="http://schemas.openxmlformats.org/markup-compatibility/2006">
    <mc:Choice xmlns="" xmlns:p14="http://schemas.microsoft.com/office/powerpoint/2010/main" Requires="p14">
      <p:transition spd="slow" p14:dur="2000" advTm="54364"/>
    </mc:Choice>
    <mc:Fallback>
      <p:transition spd="slow" advTm="54364"/>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1674" x="4533900" y="4594225"/>
          <p14:tracePt t="1749" x="4533900" y="4602163"/>
          <p14:tracePt t="1757" x="4541838" y="4602163"/>
          <p14:tracePt t="1774" x="4549775" y="4610100"/>
          <p14:tracePt t="1790" x="4564063" y="4625975"/>
          <p14:tracePt t="1797" x="4610100" y="4648200"/>
          <p14:tracePt t="1813" x="4694238" y="4702175"/>
          <p14:tracePt t="1829" x="4846638" y="4770438"/>
          <p14:tracePt t="1840" x="5021263" y="4854575"/>
          <p14:tracePt t="1861" x="5227638" y="4930775"/>
          <p14:tracePt t="1874" x="5410200" y="4991100"/>
          <p14:tracePt t="1893" x="5570538" y="5037138"/>
          <p14:tracePt t="1907" x="5722938" y="5089525"/>
          <p14:tracePt t="1925" x="5837238" y="5105400"/>
          <p14:tracePt t="1941" x="6011863" y="5113338"/>
          <p14:tracePt t="1965" x="6156325" y="5105400"/>
          <p14:tracePt t="1981" x="6324600" y="5075238"/>
          <p14:tracePt t="1997" x="6492875" y="5051425"/>
          <p14:tracePt t="2013" x="6613525" y="5037138"/>
          <p14:tracePt t="2024" x="6759575" y="5013325"/>
          <p14:tracePt t="2045" x="6918325" y="4975225"/>
          <p14:tracePt t="2061" x="7070725" y="4953000"/>
          <p14:tracePt t="2074" x="7192963" y="4922838"/>
          <p14:tracePt t="2090" x="7315200" y="4892675"/>
          <p14:tracePt t="2107" x="7459663" y="4846638"/>
          <p14:tracePt t="2124" x="7597775" y="4800600"/>
          <p14:tracePt t="2141" x="7750175" y="4724400"/>
          <p14:tracePt t="2157" x="7832725" y="4686300"/>
          <p14:tracePt t="2174" x="7886700" y="4648200"/>
          <p14:tracePt t="2191" x="7916863" y="4632325"/>
          <p14:tracePt t="2207" x="7932738" y="4625975"/>
          <p14:tracePt t="2224" x="7954963" y="4618038"/>
          <p14:tracePt t="2240" x="7970838" y="4610100"/>
          <p14:tracePt t="2277" x="7978775" y="4610100"/>
          <p14:tracePt t="2403" x="0" y="0"/>
        </p14:tracePtLst>
        <p14:tracePtLst>
          <p14:tracePt t="8604" x="6561138" y="3787775"/>
          <p14:tracePt t="8718" x="0" y="0"/>
        </p14:tracePtLst>
        <p14:tracePtLst>
          <p14:tracePt t="9477" x="7070725" y="3695700"/>
          <p14:tracePt t="9584" x="0" y="0"/>
        </p14:tracePtLst>
        <p14:tracePtLst>
          <p14:tracePt t="10288" x="7459663" y="3695700"/>
          <p14:tracePt t="10434" x="0" y="0"/>
        </p14:tracePtLst>
        <p14:tracePtLst>
          <p14:tracePt t="11445" x="8077200" y="3992563"/>
          <p14:tracePt t="11598" x="0" y="0"/>
        </p14:tracePtLst>
        <p14:tracePtLst>
          <p14:tracePt t="13273" x="6515100" y="2560638"/>
          <p14:tracePt t="13318" x="6523038" y="2560638"/>
          <p14:tracePt t="13484" x="0" y="0"/>
        </p14:tracePtLst>
        <p14:tracePtLst>
          <p14:tracePt t="13964" x="6530975" y="2552700"/>
          <p14:tracePt t="14046" x="6537325" y="2552700"/>
          <p14:tracePt t="14054" x="6537325" y="2544763"/>
          <p14:tracePt t="14102" x="6545263" y="2544763"/>
          <p14:tracePt t="14118" x="6553200" y="2544763"/>
          <p14:tracePt t="14134" x="6561138" y="2544763"/>
          <p14:tracePt t="14150" x="6569075" y="2544763"/>
          <p14:tracePt t="14158" x="6575425" y="2544763"/>
          <p14:tracePt t="14166" x="6583363" y="2544763"/>
          <p14:tracePt t="14173" x="6599238" y="2536825"/>
          <p14:tracePt t="14190" x="6613525" y="2536825"/>
          <p14:tracePt t="14206" x="6629400" y="2536825"/>
          <p14:tracePt t="14223" x="6645275" y="2536825"/>
          <p14:tracePt t="14240" x="6651625" y="2536825"/>
          <p14:tracePt t="14342" x="6659563" y="2536825"/>
          <p14:tracePt t="14358" x="6667500" y="2536825"/>
          <p14:tracePt t="14390" x="6675438" y="2536825"/>
          <p14:tracePt t="14406" x="6689725" y="2536825"/>
          <p14:tracePt t="14422" x="6697663" y="2536825"/>
          <p14:tracePt t="14438" x="6705600" y="2536825"/>
          <p14:tracePt t="14446" x="6705600" y="2544763"/>
          <p14:tracePt t="14456" x="6713538" y="2544763"/>
          <p14:tracePt t="14462" x="6721475" y="2552700"/>
          <p14:tracePt t="14473" x="6727825" y="2552700"/>
          <p14:tracePt t="14510" x="6727825" y="2560638"/>
          <p14:tracePt t="14510" x="6743700" y="2560638"/>
          <p14:tracePt t="14523" x="6751638" y="2568575"/>
          <p14:tracePt t="14539" x="6759575" y="2574925"/>
          <p14:tracePt t="14556" x="6765925" y="2582863"/>
          <p14:tracePt t="14598" x="6773863" y="2590800"/>
          <p14:tracePt t="14606" x="6773863" y="2598738"/>
          <p14:tracePt t="14630" x="6781800" y="2606675"/>
          <p14:tracePt t="14640" x="6781800" y="2613025"/>
          <p14:tracePt t="14640" x="6789738" y="2620963"/>
          <p14:tracePt t="14734" x="6789738" y="2628900"/>
          <p14:tracePt t="14774" x="6789738" y="2636838"/>
          <p14:tracePt t="14790" x="6789738" y="2644775"/>
          <p14:tracePt t="14798" x="6789738" y="2651125"/>
          <p14:tracePt t="16482" x="0" y="0"/>
        </p14:tracePtLst>
        <p14:tracePtLst>
          <p14:tracePt t="19412" x="6142038" y="2925763"/>
          <p14:tracePt t="19535" x="0" y="0"/>
        </p14:tracePtLst>
        <p14:tracePtLst>
          <p14:tracePt t="20469" x="5654675" y="3521075"/>
          <p14:tracePt t="20581" x="0" y="0"/>
        </p14:tracePtLst>
        <p14:tracePtLst>
          <p14:tracePt t="21136" x="5273675" y="3810000"/>
          <p14:tracePt t="21269" x="0" y="0"/>
        </p14:tracePtLst>
        <p14:tracePtLst>
          <p14:tracePt t="22220" x="4792663" y="3992563"/>
          <p14:tracePt t="22360" x="0" y="0"/>
        </p14:tracePtLst>
        <p14:tracePtLst>
          <p14:tracePt t="24794" x="6226175" y="2819400"/>
          <p14:tracePt t="24967" x="0" y="0"/>
        </p14:tracePtLst>
        <p14:tracePtLst>
          <p14:tracePt t="26527" x="6080125" y="2987675"/>
          <p14:tracePt t="26734" x="0" y="0"/>
        </p14:tracePtLst>
        <p14:tracePtLst>
          <p14:tracePt t="35511" x="6210300" y="2827338"/>
          <p14:tracePt t="35637" x="0" y="0"/>
        </p14:tracePtLst>
        <p14:tracePtLst>
          <p14:tracePt t="38272" x="6073775" y="3001963"/>
          <p14:tracePt t="38413" x="0" y="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8313" y="1601788"/>
            <a:ext cx="8218487" cy="4851548"/>
          </a:xfrm>
        </p:spPr>
        <p:txBody>
          <a:bodyPr/>
          <a:lstStyle/>
          <a:p>
            <a:r>
              <a:rPr lang="en-US" sz="2400" dirty="0" smtClean="0"/>
              <a:t>The OECD total takes the OECD countries as a single entity, to which each country contributes in proportion to the number of 15-year-olds enrolled in its schools. It illustrates how a country compares with the OECD area as a whole.</a:t>
            </a:r>
          </a:p>
          <a:p>
            <a:r>
              <a:rPr lang="en-US" sz="2400" dirty="0" smtClean="0"/>
              <a:t>The OECD average:</a:t>
            </a:r>
          </a:p>
          <a:p>
            <a:pPr lvl="1"/>
            <a:r>
              <a:rPr lang="en-US" sz="2000" dirty="0" smtClean="0"/>
              <a:t>In PISA 2000, 2003 &amp; 2006,  takes the OECD countries as a single entity, to which each country contributes with equal weight. For statistics such as percentages or mean scores, the OECD average corresponds to the arithmetic mean of the respective country statistics.</a:t>
            </a:r>
          </a:p>
          <a:p>
            <a:pPr lvl="1"/>
            <a:r>
              <a:rPr lang="en-US" sz="2000" dirty="0" smtClean="0"/>
              <a:t>In PISA 2009, corresponds to the arithmetic mean of the respective country estimates</a:t>
            </a:r>
          </a:p>
          <a:p>
            <a:endParaRPr lang="en-US" sz="2400" dirty="0"/>
          </a:p>
        </p:txBody>
      </p:sp>
      <p:sp>
        <p:nvSpPr>
          <p:cNvPr id="5" name="Titre 2"/>
          <p:cNvSpPr>
            <a:spLocks noGrp="1"/>
          </p:cNvSpPr>
          <p:nvPr>
            <p:ph type="title"/>
          </p:nvPr>
        </p:nvSpPr>
        <p:spPr>
          <a:xfrm>
            <a:off x="1080000" y="237600"/>
            <a:ext cx="7416000" cy="1022400"/>
          </a:xfrm>
        </p:spPr>
        <p:txBody>
          <a:bodyPr/>
          <a:lstStyle/>
          <a:p>
            <a:r>
              <a:rPr lang="en-US" dirty="0" smtClean="0"/>
              <a:t>OECD Average, OECD Total</a:t>
            </a:r>
            <a:endParaRPr lang="en-US" dirty="0"/>
          </a:p>
        </p:txBody>
      </p:sp>
    </p:spTree>
    <p:extLst>
      <p:ext uri="{BB962C8B-B14F-4D97-AF65-F5344CB8AC3E}">
        <p14:creationId xmlns="" xmlns:p14="http://schemas.microsoft.com/office/powerpoint/2010/main" val="2336165830"/>
      </p:ext>
    </p:extLst>
  </p:cSld>
  <p:clrMapOvr>
    <a:masterClrMapping/>
  </p:clrMapOvr>
  <mc:AlternateContent xmlns:mc="http://schemas.openxmlformats.org/markup-compatibility/2006">
    <mc:Choice xmlns="" xmlns:p14="http://schemas.microsoft.com/office/powerpoint/2010/main" Requires="p14">
      <p:transition spd="slow" p14:dur="2000" advTm="83149"/>
    </mc:Choice>
    <mc:Fallback>
      <p:transition spd="slow" advTm="8314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title"/>
          </p:nvPr>
        </p:nvSpPr>
        <p:spPr>
          <a:xfrm>
            <a:off x="1080000" y="237600"/>
            <a:ext cx="7416000" cy="1022400"/>
          </a:xfrm>
        </p:spPr>
        <p:txBody>
          <a:bodyPr/>
          <a:lstStyle/>
          <a:p>
            <a:r>
              <a:rPr lang="en-US" dirty="0" smtClean="0"/>
              <a:t>Computation of SE with PVs</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1700808"/>
            <a:ext cx="4944591" cy="3979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16885" y="3217975"/>
            <a:ext cx="3674913" cy="10212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09055" y="4725144"/>
            <a:ext cx="2967201" cy="507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38941102"/>
      </p:ext>
    </p:extLst>
  </p:cSld>
  <p:clrMapOvr>
    <a:masterClrMapping/>
  </p:clrMapOvr>
  <mc:AlternateContent xmlns:mc="http://schemas.openxmlformats.org/markup-compatibility/2006">
    <mc:Choice xmlns="" xmlns:p14="http://schemas.microsoft.com/office/powerpoint/2010/main" Requires="p14">
      <p:transition spd="slow" p14:dur="2000" advTm="95949"/>
    </mc:Choice>
    <mc:Fallback>
      <p:transition spd="slow" advTm="95949"/>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5213" x="3657600" y="2590800"/>
          <p14:tracePt t="25400" x="0" y="0"/>
        </p14:tracePtLst>
        <p14:tracePtLst>
          <p14:tracePt t="27786" x="3695700" y="2789238"/>
          <p14:tracePt t="27957" x="0" y="0"/>
        </p14:tracePtLst>
        <p14:tracePtLst>
          <p14:tracePt t="29631" x="3703638" y="2620963"/>
          <p14:tracePt t="29659" x="3711575" y="2620963"/>
          <p14:tracePt t="29819" x="3711575" y="2628900"/>
          <p14:tracePt t="29835" x="3711575" y="2636838"/>
          <p14:tracePt t="29851" x="3717925" y="2636838"/>
          <p14:tracePt t="29866" x="3717925" y="2644775"/>
          <p14:tracePt t="29875" x="3725863" y="2659063"/>
          <p14:tracePt t="29891" x="3725863" y="2682875"/>
          <p14:tracePt t="29891" x="3725863" y="2705100"/>
          <p14:tracePt t="29907" x="3725863" y="2727325"/>
          <p14:tracePt t="29924" x="3725863" y="2735263"/>
          <p14:tracePt t="29941" x="3725863" y="2759075"/>
          <p14:tracePt t="29957" x="3725863" y="2773363"/>
          <p14:tracePt t="30755" x="0" y="0"/>
        </p14:tracePtLst>
        <p14:tracePtLst>
          <p14:tracePt t="33001" x="5241925" y="3635375"/>
          <p14:tracePt t="33170" x="5241925" y="3641725"/>
          <p14:tracePt t="33186" x="5241925" y="3649663"/>
          <p14:tracePt t="33194" x="5241925" y="3665538"/>
          <p14:tracePt t="33202" x="5241925" y="3673475"/>
          <p14:tracePt t="33210" x="5241925" y="3703638"/>
          <p14:tracePt t="33226" x="5241925" y="3711575"/>
          <p14:tracePt t="33242" x="5241925" y="3733800"/>
          <p14:tracePt t="33258" x="5241925" y="3756025"/>
          <p14:tracePt t="33282" x="5241925" y="3763963"/>
          <p14:tracePt t="33290" x="5241925" y="3779838"/>
          <p14:tracePt t="33362" x="5241925" y="3787775"/>
          <p14:tracePt t="33450" x="5241925" y="3794125"/>
          <p14:tracePt t="33732" x="0" y="0"/>
        </p14:tracePtLst>
        <p14:tracePtLst>
          <p14:tracePt t="35305" x="6270625" y="3725863"/>
          <p14:tracePt t="35483" x="6278563" y="3725863"/>
          <p14:tracePt t="35491" x="6294438" y="3725863"/>
          <p14:tracePt t="35507" x="6316663" y="3725863"/>
          <p14:tracePt t="35515" x="6332538" y="3725863"/>
          <p14:tracePt t="35539" x="6340475" y="3725863"/>
          <p14:tracePt t="35547" x="6346825" y="3725863"/>
          <p14:tracePt t="35563" x="6362700" y="3725863"/>
          <p14:tracePt t="35579" x="6378575" y="3725863"/>
          <p14:tracePt t="35595" x="6384925" y="3725863"/>
          <p14:tracePt t="35754" x="6384925" y="3733800"/>
          <p14:tracePt t="35906" x="6392863" y="3733800"/>
          <p14:tracePt t="37906" x="6362700" y="3733800"/>
          <p14:tracePt t="37906" x="0" y="0"/>
        </p14:tracePtLst>
        <p14:tracePtLst>
          <p14:tracePt t="39043" x="3863975" y="2659063"/>
          <p14:tracePt t="39191" x="0" y="0"/>
        </p14:tracePtLst>
        <p14:tracePtLst>
          <p14:tracePt t="46584" x="1920875" y="2865438"/>
          <p14:tracePt t="46611" x="1927225" y="2865438"/>
          <p14:tracePt t="46627" x="1935163" y="2865438"/>
          <p14:tracePt t="46643" x="1943100" y="2865438"/>
          <p14:tracePt t="46651" x="1951038" y="2865438"/>
          <p14:tracePt t="46659" x="1958975" y="2865438"/>
          <p14:tracePt t="46672" x="1965325" y="2865438"/>
          <p14:tracePt t="46672" x="1997075" y="2865438"/>
          <p14:tracePt t="46689" x="2041525" y="2865438"/>
          <p14:tracePt t="46705" x="2125663" y="2873375"/>
          <p14:tracePt t="46722" x="2255838" y="2887663"/>
          <p14:tracePt t="46739" x="2293938" y="2903538"/>
          <p14:tracePt t="46913" x="0" y="0"/>
        </p14:tracePtLst>
        <p14:tracePtLst>
          <p14:tracePt t="49407" x="6218238" y="3984625"/>
          <p14:tracePt t="49466" x="6226175" y="3984625"/>
          <p14:tracePt t="49490" x="6232525" y="3984625"/>
          <p14:tracePt t="49499" x="6240463" y="3984625"/>
          <p14:tracePt t="49506" x="6240463" y="3992563"/>
          <p14:tracePt t="49514" x="6256338" y="4000500"/>
          <p14:tracePt t="49522" x="6316663" y="4016375"/>
          <p14:tracePt t="49539" x="6378575" y="4022725"/>
          <p14:tracePt t="49555" x="6416675" y="4022725"/>
          <p14:tracePt t="49572" x="6430963" y="4022725"/>
          <p14:tracePt t="49589" x="6454775" y="4022725"/>
          <p14:tracePt t="49605" x="6469063" y="4016375"/>
          <p14:tracePt t="49643" x="6477000" y="4016375"/>
          <p14:tracePt t="49790" x="0" y="0"/>
        </p14:tracePtLst>
        <p14:tracePtLst>
          <p14:tracePt t="50353" x="6210300" y="4175125"/>
          <p14:tracePt t="50514" x="6218238" y="4175125"/>
          <p14:tracePt t="50530" x="6226175" y="4175125"/>
          <p14:tracePt t="50538" x="6232525" y="4175125"/>
          <p14:tracePt t="50538" x="6240463" y="4175125"/>
          <p14:tracePt t="50555" x="6256338" y="4175125"/>
          <p14:tracePt t="50555" x="6286500" y="4183063"/>
          <p14:tracePt t="50572" x="6316663" y="4191000"/>
          <p14:tracePt t="50588" x="6354763" y="4191000"/>
          <p14:tracePt t="50605" x="6378575" y="4191000"/>
          <p14:tracePt t="50622" x="6408738" y="4198938"/>
          <p14:tracePt t="50639" x="6423025" y="4198938"/>
          <p14:tracePt t="50811" x="0" y="0"/>
        </p14:tracePtLst>
        <p14:tracePtLst>
          <p14:tracePt t="54295" x="6278563" y="3673475"/>
          <p14:tracePt t="54506" x="6264275" y="3673475"/>
          <p14:tracePt t="54514" x="6256338" y="3673475"/>
          <p14:tracePt t="54522" x="6248400" y="3673475"/>
          <p14:tracePt t="54530" x="6240463" y="3687763"/>
          <p14:tracePt t="54538" x="6210300" y="3711575"/>
          <p14:tracePt t="54555" x="6188075" y="3733800"/>
          <p14:tracePt t="54578" x="6172200" y="3741738"/>
          <p14:tracePt t="54594" x="6156325" y="3756025"/>
          <p14:tracePt t="54610" x="6149975" y="3771900"/>
          <p14:tracePt t="54626" x="6126163" y="3779838"/>
          <p14:tracePt t="54642" x="6111875" y="3787775"/>
          <p14:tracePt t="54658" x="6103938" y="3794125"/>
          <p14:tracePt t="54671" x="6088063" y="3817938"/>
          <p14:tracePt t="54690" x="6073775" y="3832225"/>
          <p14:tracePt t="54705" x="6057900" y="3848100"/>
          <p14:tracePt t="54721" x="6042025" y="3870325"/>
          <p14:tracePt t="54738" x="6027738" y="3894138"/>
          <p14:tracePt t="54754" x="6027738" y="3902075"/>
          <p14:tracePt t="54794" x="6027738" y="3908425"/>
          <p14:tracePt t="54802" x="6027738" y="3916363"/>
          <p14:tracePt t="54810" x="6027738" y="3924300"/>
          <p14:tracePt t="54842" x="6027738" y="3932238"/>
          <p14:tracePt t="54842" x="6027738" y="3940175"/>
          <p14:tracePt t="54882" x="6027738" y="3946525"/>
          <p14:tracePt t="54898" x="6035675" y="3946525"/>
          <p14:tracePt t="54906" x="6042025" y="3946525"/>
          <p14:tracePt t="54922" x="6049963" y="3954463"/>
          <p14:tracePt t="54938" x="6057900" y="3954463"/>
          <p14:tracePt t="54939" x="6065838" y="3954463"/>
          <p14:tracePt t="54978" x="6073775" y="3954463"/>
          <p14:tracePt t="54994" x="6080125" y="3962400"/>
          <p14:tracePt t="55010" x="6096000" y="3962400"/>
          <p14:tracePt t="55028" x="6103938" y="3962400"/>
          <p14:tracePt t="55066" x="6103938" y="3970338"/>
          <p14:tracePt t="55078" x="6111875" y="3970338"/>
          <p14:tracePt t="55082" x="6118225" y="3970338"/>
          <p14:tracePt t="55114" x="6126163" y="3970338"/>
          <p14:tracePt t="56335" x="0" y="0"/>
        </p14:tracePtLst>
        <p14:tracePtLst>
          <p14:tracePt t="57224" x="6218238" y="3817938"/>
          <p14:tracePt t="57475" x="6202363" y="3817938"/>
          <p14:tracePt t="57483" x="6188075" y="3817938"/>
          <p14:tracePt t="57491" x="6164263" y="3817938"/>
          <p14:tracePt t="57499" x="6149975" y="3817938"/>
          <p14:tracePt t="57515" x="6073775" y="3817938"/>
          <p14:tracePt t="57522" x="5989638" y="3825875"/>
          <p14:tracePt t="57538" x="5875338" y="3848100"/>
          <p14:tracePt t="57555" x="5829300" y="3856038"/>
          <p14:tracePt t="57571" x="5791200" y="3863975"/>
          <p14:tracePt t="57588" x="5775325" y="3878263"/>
          <p14:tracePt t="57605" x="5761038" y="3886200"/>
          <p14:tracePt t="57622" x="5753100" y="3894138"/>
          <p14:tracePt t="57638" x="5745163" y="3902075"/>
          <p14:tracePt t="57655" x="5745163" y="3924300"/>
          <p14:tracePt t="57672" x="5737225" y="3946525"/>
          <p14:tracePt t="57688" x="5737225" y="3984625"/>
          <p14:tracePt t="57705" x="5737225" y="4022725"/>
          <p14:tracePt t="57722" x="5753100" y="4060825"/>
          <p14:tracePt t="57738" x="5775325" y="4098925"/>
          <p14:tracePt t="57755" x="5791200" y="4114800"/>
          <p14:tracePt t="57772" x="5799138" y="4122738"/>
          <p14:tracePt t="57788" x="5813425" y="4130675"/>
          <p14:tracePt t="57805" x="5821363" y="4130675"/>
          <p14:tracePt t="57822" x="5829300" y="4137025"/>
          <p14:tracePt t="57838" x="5845175" y="4144963"/>
          <p14:tracePt t="57855" x="5883275" y="4160838"/>
          <p14:tracePt t="57872" x="5921375" y="4175125"/>
          <p14:tracePt t="57888" x="5989638" y="4191000"/>
          <p14:tracePt t="57905" x="6019800" y="4191000"/>
          <p14:tracePt t="57922" x="6035675" y="4191000"/>
          <p14:tracePt t="57939" x="6049963" y="4191000"/>
          <p14:tracePt t="57955" x="6057900" y="4191000"/>
          <p14:tracePt t="57971" x="6073775" y="4191000"/>
          <p14:tracePt t="57988" x="6080125" y="4191000"/>
          <p14:tracePt t="58005" x="6096000" y="4191000"/>
          <p14:tracePt t="58022" x="6111875" y="4191000"/>
          <p14:tracePt t="58038" x="6126163" y="4191000"/>
          <p14:tracePt t="58055" x="6134100" y="4191000"/>
          <p14:tracePt t="58099" x="6142038" y="4191000"/>
          <p14:tracePt t="58123" x="6149975" y="4191000"/>
          <p14:tracePt t="60164" x="0" y="0"/>
        </p14:tracePtLst>
        <p14:tracePtLst>
          <p14:tracePt t="65570" x="625475" y="4686300"/>
          <p14:tracePt t="65674" x="631825" y="4686300"/>
          <p14:tracePt t="65682" x="639763" y="4686300"/>
          <p14:tracePt t="65699" x="647700" y="4686300"/>
          <p14:tracePt t="65706" x="655638" y="4686300"/>
          <p14:tracePt t="65714" x="669925" y="4686300"/>
          <p14:tracePt t="65723" x="701675" y="4686300"/>
          <p14:tracePt t="65739" x="762000" y="4686300"/>
          <p14:tracePt t="65755" x="830263" y="4694238"/>
          <p14:tracePt t="65770" x="930275" y="4694238"/>
          <p14:tracePt t="65788" x="982663" y="4702175"/>
          <p14:tracePt t="65810" x="1020763" y="4702175"/>
          <p14:tracePt t="65826" x="1066800" y="4708525"/>
          <p14:tracePt t="65837" x="1127125" y="4708525"/>
          <p14:tracePt t="65858" x="1211263" y="4708525"/>
          <p14:tracePt t="65875" x="1311275" y="4708525"/>
          <p14:tracePt t="65891" x="1387475" y="4702175"/>
          <p14:tracePt t="65904" x="1431925" y="4702175"/>
          <p14:tracePt t="65920" x="1463675" y="4702175"/>
          <p14:tracePt t="65937" x="1485900" y="4702175"/>
          <p14:tracePt t="65954" x="1508125" y="4694238"/>
          <p14:tracePt t="65970" x="1539875" y="4694238"/>
          <p14:tracePt t="66010" x="1546225" y="4694238"/>
          <p14:tracePt t="66020" x="1554163" y="4694238"/>
          <p14:tracePt t="66020" x="1562100" y="4694238"/>
          <p14:tracePt t="66037" x="1570038" y="4694238"/>
          <p14:tracePt t="66054" x="1577975" y="4694238"/>
          <p14:tracePt t="66070" x="1584325" y="4694238"/>
          <p14:tracePt t="66087" x="1592263" y="4694238"/>
          <p14:tracePt t="66104" x="1608138" y="4694238"/>
          <p14:tracePt t="66120" x="1622425" y="4686300"/>
          <p14:tracePt t="66137" x="1638300" y="4678363"/>
          <p14:tracePt t="66153" x="1646238" y="4678363"/>
          <p14:tracePt t="66170" x="1654175" y="4678363"/>
          <p14:tracePt t="66187" x="1660525" y="4678363"/>
          <p14:tracePt t="66258" x="1660525" y="4670425"/>
          <p14:tracePt t="67554" x="1676400" y="4670425"/>
          <p14:tracePt t="67563" x="1714500" y="4670425"/>
          <p14:tracePt t="67570" x="1760538" y="4670425"/>
          <p14:tracePt t="67571" x="1897063" y="4664075"/>
          <p14:tracePt t="67587" x="2057400" y="4664075"/>
          <p14:tracePt t="67603" x="2193925" y="4656138"/>
          <p14:tracePt t="67620" x="2293938" y="4656138"/>
          <p14:tracePt t="67637" x="2400300" y="4656138"/>
          <p14:tracePt t="67653" x="2506663" y="4656138"/>
          <p14:tracePt t="67670" x="2644775" y="4656138"/>
          <p14:tracePt t="67687" x="2789238" y="4664075"/>
          <p14:tracePt t="67703" x="2887663" y="4670425"/>
          <p14:tracePt t="67720" x="2933700" y="4678363"/>
          <p14:tracePt t="67737" x="2955925" y="4686300"/>
          <p14:tracePt t="67753" x="2971800" y="4686300"/>
          <p14:tracePt t="67770" x="3017838" y="4708525"/>
          <p14:tracePt t="67787" x="3070225" y="4732338"/>
          <p14:tracePt t="67803" x="3140075" y="4754563"/>
          <p14:tracePt t="67820" x="3222625" y="4784725"/>
          <p14:tracePt t="67837" x="3292475" y="4808538"/>
          <p14:tracePt t="67854" x="3398838" y="4846638"/>
          <p14:tracePt t="67870" x="3513138" y="4876800"/>
          <p14:tracePt t="67887" x="3581400" y="4899025"/>
          <p14:tracePt t="67903" x="3635375" y="4914900"/>
          <p14:tracePt t="67920" x="3695700" y="4930775"/>
          <p14:tracePt t="67937" x="3756025" y="4960938"/>
          <p14:tracePt t="67953" x="3840163" y="4991100"/>
          <p14:tracePt t="67970" x="4000500" y="5045075"/>
          <p14:tracePt t="67987" x="4144963" y="5083175"/>
          <p14:tracePt t="68003" x="4289425" y="5127625"/>
          <p14:tracePt t="68020" x="4419600" y="5151438"/>
          <p14:tracePt t="68037" x="4541838" y="5173663"/>
          <p14:tracePt t="68053" x="4648200" y="5203825"/>
          <p14:tracePt t="68070" x="4740275" y="5219700"/>
          <p14:tracePt t="68087" x="4816475" y="5241925"/>
          <p14:tracePt t="68103" x="4884738" y="5257800"/>
          <p14:tracePt t="68120" x="4930775" y="5257800"/>
          <p14:tracePt t="68137" x="4975225" y="5257800"/>
          <p14:tracePt t="68153" x="5006975" y="5257800"/>
          <p14:tracePt t="68170" x="5067300" y="5265738"/>
          <p14:tracePt t="68187" x="5105400" y="5280025"/>
          <p14:tracePt t="68203" x="5127625" y="5280025"/>
          <p14:tracePt t="68220" x="5143500" y="5280025"/>
          <p14:tracePt t="68236" x="5151438" y="5280025"/>
          <p14:tracePt t="68253" x="5159375" y="5287963"/>
          <p14:tracePt t="68270" x="5165725" y="5287963"/>
          <p14:tracePt t="68306" x="5173663" y="5287963"/>
          <p14:tracePt t="68312" x="5181600" y="5287963"/>
          <p14:tracePt t="68320" x="5203825" y="5295900"/>
          <p14:tracePt t="68336" x="5219700" y="5295900"/>
          <p14:tracePt t="68353" x="5235575" y="5295900"/>
          <p14:tracePt t="68353" x="5241925" y="5295900"/>
          <p14:tracePt t="68371" x="5257800" y="5295900"/>
          <p14:tracePt t="68387" x="5273675" y="5295900"/>
          <p14:tracePt t="68404" x="5311775" y="5295900"/>
          <p14:tracePt t="68420" x="5341938" y="5303838"/>
          <p14:tracePt t="68437" x="5380038" y="5311775"/>
          <p14:tracePt t="68453" x="5426075" y="5311775"/>
          <p14:tracePt t="68470" x="5448300" y="5311775"/>
          <p14:tracePt t="68487" x="5470525" y="5318125"/>
          <p14:tracePt t="68503" x="5508625" y="5318125"/>
          <p14:tracePt t="68520" x="5546725" y="5334000"/>
          <p14:tracePt t="68536" x="5600700" y="5334000"/>
          <p14:tracePt t="68553" x="5622925" y="5334000"/>
          <p14:tracePt t="68570" x="5630863" y="5334000"/>
          <p14:tracePt t="68626" x="5638800" y="5334000"/>
          <p14:tracePt t="68638" x="5646738" y="5334000"/>
          <p14:tracePt t="68653" x="5654675" y="5341938"/>
          <p14:tracePt t="69707" x="5668963" y="5341938"/>
          <p14:tracePt t="69716" x="5684838" y="5341938"/>
          <p14:tracePt t="69723" x="5699125" y="5341938"/>
          <p14:tracePt t="69731" x="5707063" y="5341938"/>
          <p14:tracePt t="69739" x="5715000" y="5341938"/>
          <p14:tracePt t="69779" x="5722938" y="5341938"/>
          <p14:tracePt t="70579" x="5730875" y="5341938"/>
          <p14:tracePt t="70723" x="5737225" y="5341938"/>
          <p14:tracePt t="70723" x="5745163" y="5341938"/>
          <p14:tracePt t="70739" x="5753100" y="5341938"/>
          <p14:tracePt t="70747" x="5761038" y="5341938"/>
          <p14:tracePt t="70755" x="5783263" y="5341938"/>
          <p14:tracePt t="70761" x="5799138" y="5341938"/>
          <p14:tracePt t="70770" x="5851525" y="5341938"/>
          <p14:tracePt t="70787" x="5921375" y="5341938"/>
          <p14:tracePt t="70804" x="5989638" y="5341938"/>
          <p14:tracePt t="70820" x="6049963" y="5341938"/>
          <p14:tracePt t="70837" x="6073775" y="5341938"/>
          <p14:tracePt t="70854" x="6088063" y="5341938"/>
          <p14:tracePt t="70870" x="6096000" y="5341938"/>
          <p14:tracePt t="70887" x="6111875" y="5341938"/>
          <p14:tracePt t="70904" x="6118225" y="5341938"/>
          <p14:tracePt t="70920" x="6126163" y="5341938"/>
          <p14:tracePt t="70937" x="6142038" y="5341938"/>
          <p14:tracePt t="70954" x="6149975" y="5341938"/>
          <p14:tracePt t="70970" x="6172200" y="5341938"/>
          <p14:tracePt t="70987" x="6180138" y="5341938"/>
          <p14:tracePt t="71004" x="6194425" y="5341938"/>
          <p14:tracePt t="71020" x="6210300" y="5341938"/>
          <p14:tracePt t="71037" x="6226175" y="5341938"/>
          <p14:tracePt t="71054" x="6232525" y="5341938"/>
          <p14:tracePt t="71070" x="6248400" y="5341938"/>
          <p14:tracePt t="71087" x="6264275" y="5341938"/>
          <p14:tracePt t="71104" x="6270625" y="5341938"/>
          <p14:tracePt t="71121" x="6286500" y="5341938"/>
          <p14:tracePt t="71137" x="6302375" y="5334000"/>
          <p14:tracePt t="71154" x="6308725" y="5334000"/>
          <p14:tracePt t="71170" x="6316663" y="5334000"/>
          <p14:tracePt t="71219" x="6324600" y="5334000"/>
          <p14:tracePt t="71243" x="6332538" y="5334000"/>
          <p14:tracePt t="72579" x="6332538" y="5341938"/>
          <p14:tracePt t="72603" x="6324600" y="5349875"/>
          <p14:tracePt t="72611" x="6324600" y="5356225"/>
          <p14:tracePt t="72620" x="6316663" y="5364163"/>
          <p14:tracePt t="72620" x="6302375" y="5372100"/>
          <p14:tracePt t="72637" x="6286500" y="5387975"/>
          <p14:tracePt t="72653" x="6264275" y="5402263"/>
          <p14:tracePt t="72670" x="6240463" y="5426075"/>
          <p14:tracePt t="72687" x="6218238" y="5440363"/>
          <p14:tracePt t="72703" x="6194425" y="5448300"/>
          <p14:tracePt t="72720" x="6188075" y="5456238"/>
          <p14:tracePt t="72737" x="6180138" y="5456238"/>
          <p14:tracePt t="72753" x="6172200" y="5464175"/>
          <p14:tracePt t="72770" x="6164263" y="5464175"/>
          <p14:tracePt t="72827" x="6156325" y="5464175"/>
          <p14:tracePt t="72867" x="6142038" y="5456238"/>
          <p14:tracePt t="72876" x="6134100" y="5448300"/>
          <p14:tracePt t="72899" x="6118225" y="5448300"/>
          <p14:tracePt t="72907" x="6118225" y="5440363"/>
          <p14:tracePt t="72914" x="6111875" y="5432425"/>
          <p14:tracePt t="72920" x="6096000" y="5418138"/>
          <p14:tracePt t="72937" x="6080125" y="5410200"/>
          <p14:tracePt t="72954" x="6065838" y="5402263"/>
          <p14:tracePt t="72970" x="6065838" y="5394325"/>
          <p14:tracePt t="72970" x="6057900" y="5394325"/>
          <p14:tracePt t="73019" x="6057900" y="5387975"/>
          <p14:tracePt t="73171" x="6042025" y="5387975"/>
          <p14:tracePt t="73267" x="6049963" y="5387975"/>
          <p14:tracePt t="73275" x="6065838" y="5387975"/>
          <p14:tracePt t="73287" x="6080125" y="5387975"/>
          <p14:tracePt t="73287" x="6126163" y="5387975"/>
          <p14:tracePt t="73303" x="6164263" y="5387975"/>
          <p14:tracePt t="73320" x="6210300" y="5387975"/>
          <p14:tracePt t="73337" x="6248400" y="5387975"/>
          <p14:tracePt t="73353" x="6278563" y="5387975"/>
          <p14:tracePt t="73370" x="6302375" y="5387975"/>
          <p14:tracePt t="73387" x="6316663" y="5387975"/>
          <p14:tracePt t="73403" x="6332538" y="5387975"/>
          <p14:tracePt t="73420" x="6340475" y="5394325"/>
          <p14:tracePt t="73437" x="6354763" y="5394325"/>
          <p14:tracePt t="73453" x="6362700" y="5387975"/>
          <p14:tracePt t="73470" x="6370638" y="5387975"/>
          <p14:tracePt t="73531" x="6378575" y="5387975"/>
          <p14:tracePt t="73540" x="6378575" y="5380038"/>
          <p14:tracePt t="73612" x="6378575" y="5372100"/>
          <p14:tracePt t="76900" x="6370638" y="5372100"/>
          <p14:tracePt t="76908" x="6354763" y="5372100"/>
          <p14:tracePt t="76920" x="6346825" y="5372100"/>
          <p14:tracePt t="76921" x="6316663" y="5372100"/>
          <p14:tracePt t="76937" x="6302375" y="5380038"/>
          <p14:tracePt t="76954" x="6286500" y="5380038"/>
          <p14:tracePt t="76970" x="6270625" y="5380038"/>
          <p14:tracePt t="76987" x="6248400" y="5387975"/>
          <p14:tracePt t="77004" x="6232525" y="5387975"/>
          <p14:tracePt t="77020" x="6226175" y="5387975"/>
          <p14:tracePt t="77037" x="6218238" y="5387975"/>
          <p14:tracePt t="77054" x="6210300" y="5387975"/>
          <p14:tracePt t="77070" x="6202363" y="5387975"/>
          <p14:tracePt t="77087" x="6194425" y="5387975"/>
          <p14:tracePt t="77104" x="6180138" y="5387975"/>
          <p14:tracePt t="77120" x="6164263" y="5387975"/>
          <p14:tracePt t="77137" x="6156325" y="5387975"/>
          <p14:tracePt t="77154" x="6142038" y="5387975"/>
          <p14:tracePt t="77170" x="6118225" y="5394325"/>
          <p14:tracePt t="77187" x="6096000" y="5394325"/>
          <p14:tracePt t="77187" x="6080125" y="5394325"/>
          <p14:tracePt t="77204" x="6049963" y="5394325"/>
          <p14:tracePt t="77220" x="6019800" y="5394325"/>
          <p14:tracePt t="77237" x="5989638" y="5394325"/>
          <p14:tracePt t="77254" x="5951538" y="5394325"/>
          <p14:tracePt t="77270" x="5935663" y="5394325"/>
          <p14:tracePt t="77287" x="5905500" y="5394325"/>
          <p14:tracePt t="77304" x="5897563" y="5394325"/>
          <p14:tracePt t="77320" x="5883275" y="5394325"/>
          <p14:tracePt t="77337" x="5875338" y="5394325"/>
          <p14:tracePt t="77354" x="5851525" y="5394325"/>
          <p14:tracePt t="77370" x="5837238" y="5387975"/>
          <p14:tracePt t="77387" x="5813425" y="5380038"/>
          <p14:tracePt t="77404" x="5791200" y="5380038"/>
          <p14:tracePt t="77420" x="5768975" y="5372100"/>
          <p14:tracePt t="77437" x="5753100" y="5364163"/>
          <p14:tracePt t="77454" x="5737225" y="5364163"/>
          <p14:tracePt t="77470" x="5722938" y="5356225"/>
          <p14:tracePt t="77487" x="5707063" y="5356225"/>
          <p14:tracePt t="77522" x="5699125" y="5356225"/>
          <p14:tracePt t="77540" x="5692775" y="5349875"/>
          <p14:tracePt t="77572" x="5684838" y="5349875"/>
          <p14:tracePt t="77596" x="5684838" y="5341938"/>
          <p14:tracePt t="77604" x="5676900" y="5341938"/>
          <p14:tracePt t="77613" x="5668963" y="5341938"/>
          <p14:tracePt t="79884" x="0" y="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8313" y="1601788"/>
            <a:ext cx="8218487" cy="4779540"/>
          </a:xfrm>
        </p:spPr>
        <p:txBody>
          <a:bodyPr/>
          <a:lstStyle/>
          <a:p>
            <a:r>
              <a:rPr lang="en-US" sz="2400" dirty="0" smtClean="0"/>
              <a:t>How to compute the OECD Total:</a:t>
            </a:r>
          </a:p>
          <a:p>
            <a:pPr lvl="1"/>
            <a:r>
              <a:rPr lang="en-US" sz="2400" dirty="0" smtClean="0"/>
              <a:t>Solution 1:</a:t>
            </a:r>
          </a:p>
          <a:p>
            <a:pPr lvl="2"/>
            <a:r>
              <a:rPr lang="en-US" dirty="0" smtClean="0"/>
              <a:t>Create a file with OECD countries only;</a:t>
            </a:r>
          </a:p>
          <a:p>
            <a:pPr lvl="2"/>
            <a:r>
              <a:rPr lang="en-US" dirty="0" smtClean="0"/>
              <a:t>Set for instance a alphanumerical variable </a:t>
            </a:r>
            <a:r>
              <a:rPr lang="en-US" i="1" dirty="0" smtClean="0"/>
              <a:t>country=</a:t>
            </a:r>
            <a:r>
              <a:rPr lang="en-US" dirty="0" smtClean="0"/>
              <a:t>“TOTAL”;</a:t>
            </a:r>
          </a:p>
          <a:p>
            <a:pPr lvl="2"/>
            <a:r>
              <a:rPr lang="en-US" dirty="0" smtClean="0"/>
              <a:t>Replicate exactly the same analyses on this new data set, without breaking down the analyses by CNT.</a:t>
            </a:r>
          </a:p>
          <a:p>
            <a:pPr lvl="1"/>
            <a:r>
              <a:rPr lang="en-US" sz="2400" dirty="0" smtClean="0"/>
              <a:t>Solution 2</a:t>
            </a:r>
          </a:p>
          <a:p>
            <a:pPr lvl="2"/>
            <a:r>
              <a:rPr lang="en-US" dirty="0" smtClean="0"/>
              <a:t>Merge the two data sets and implement the analyses only once. </a:t>
            </a:r>
            <a:endParaRPr lang="en-US" dirty="0"/>
          </a:p>
        </p:txBody>
      </p:sp>
      <p:sp>
        <p:nvSpPr>
          <p:cNvPr id="4" name="Titre 2"/>
          <p:cNvSpPr>
            <a:spLocks noGrp="1"/>
          </p:cNvSpPr>
          <p:nvPr>
            <p:ph type="title"/>
          </p:nvPr>
        </p:nvSpPr>
        <p:spPr>
          <a:xfrm>
            <a:off x="1080000" y="237600"/>
            <a:ext cx="7416000" cy="1022400"/>
          </a:xfrm>
        </p:spPr>
        <p:txBody>
          <a:bodyPr/>
          <a:lstStyle/>
          <a:p>
            <a:r>
              <a:rPr lang="en-US" dirty="0" smtClean="0"/>
              <a:t>OECD Average, OECD Total</a:t>
            </a:r>
            <a:endParaRPr lang="en-US" dirty="0"/>
          </a:p>
        </p:txBody>
      </p:sp>
    </p:spTree>
    <p:extLst>
      <p:ext uri="{BB962C8B-B14F-4D97-AF65-F5344CB8AC3E}">
        <p14:creationId xmlns="" xmlns:p14="http://schemas.microsoft.com/office/powerpoint/2010/main" val="906889145"/>
      </p:ext>
    </p:extLst>
  </p:cSld>
  <p:clrMapOvr>
    <a:masterClrMapping/>
  </p:clrMapOvr>
  <mc:AlternateContent xmlns:mc="http://schemas.openxmlformats.org/markup-compatibility/2006">
    <mc:Choice xmlns="" xmlns:p14="http://schemas.microsoft.com/office/powerpoint/2010/main" Requires="p14">
      <p:transition spd="slow" p14:dur="2000" advTm="40545"/>
    </mc:Choice>
    <mc:Fallback>
      <p:transition spd="slow" advTm="4054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484784"/>
            <a:ext cx="8218487" cy="603076"/>
          </a:xfrm>
        </p:spPr>
        <p:txBody>
          <a:bodyPr/>
          <a:lstStyle/>
          <a:p>
            <a:r>
              <a:rPr lang="fr-BE" sz="2400" dirty="0" smtClean="0"/>
              <a:t>SAS </a:t>
            </a:r>
            <a:r>
              <a:rPr lang="fr-BE" sz="2400" dirty="0" err="1" smtClean="0"/>
              <a:t>syntax</a:t>
            </a:r>
            <a:r>
              <a:rPr lang="fr-BE" sz="2400" dirty="0" smtClean="0"/>
              <a:t> for data </a:t>
            </a:r>
            <a:r>
              <a:rPr lang="fr-BE" sz="2400" dirty="0" err="1" smtClean="0"/>
              <a:t>with</a:t>
            </a:r>
            <a:r>
              <a:rPr lang="fr-BE" sz="2400" dirty="0" smtClean="0"/>
              <a:t> OECD Total  </a:t>
            </a:r>
            <a:endParaRPr lang="en-US" sz="2400" dirty="0"/>
          </a:p>
        </p:txBody>
      </p:sp>
      <p:sp>
        <p:nvSpPr>
          <p:cNvPr id="4" name="Titre 2"/>
          <p:cNvSpPr>
            <a:spLocks noGrp="1"/>
          </p:cNvSpPr>
          <p:nvPr>
            <p:ph type="title"/>
          </p:nvPr>
        </p:nvSpPr>
        <p:spPr>
          <a:xfrm>
            <a:off x="1080000" y="237600"/>
            <a:ext cx="7416000" cy="1022400"/>
          </a:xfrm>
        </p:spPr>
        <p:txBody>
          <a:bodyPr/>
          <a:lstStyle/>
          <a:p>
            <a:r>
              <a:rPr lang="en-US" dirty="0" smtClean="0"/>
              <a:t>OECD Average, OECD Total</a:t>
            </a:r>
            <a:endParaRPr lang="en-US" dirty="0"/>
          </a:p>
        </p:txBody>
      </p:sp>
      <p:pic>
        <p:nvPicPr>
          <p:cNvPr id="6963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2132855"/>
            <a:ext cx="7128792" cy="4668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14814896"/>
      </p:ext>
    </p:extLst>
  </p:cSld>
  <p:clrMapOvr>
    <a:masterClrMapping/>
  </p:clrMapOvr>
  <mc:AlternateContent xmlns:mc="http://schemas.openxmlformats.org/markup-compatibility/2006">
    <mc:Choice xmlns="" xmlns:p14="http://schemas.microsoft.com/office/powerpoint/2010/main" Requires="p14">
      <p:transition spd="slow" p14:dur="2000" advTm="163753"/>
    </mc:Choice>
    <mc:Fallback>
      <p:transition spd="slow" advTm="16375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54253" x="1866900" y="5021263"/>
          <p14:tracePt t="54434" x="0" y="0"/>
        </p14:tracePtLst>
        <p14:tracePtLst>
          <p14:tracePt t="55959" x="2392363" y="4999038"/>
          <p14:tracePt t="56097" x="0" y="0"/>
        </p14:tracePtLst>
        <p14:tracePtLst>
          <p14:tracePt t="84600" x="2895600" y="5151438"/>
          <p14:tracePt t="84707" x="0" y="0"/>
        </p14:tracePtLst>
        <p14:tracePtLst>
          <p14:tracePt t="96449" x="2209800" y="5608638"/>
          <p14:tracePt t="96586" x="2217738" y="5608638"/>
          <p14:tracePt t="96610" x="2225675" y="5608638"/>
          <p14:tracePt t="96618" x="2232025" y="5608638"/>
          <p14:tracePt t="96631" x="2232025" y="5600700"/>
          <p14:tracePt t="96631" x="2239963" y="5600700"/>
          <p14:tracePt t="96666" x="2247900" y="5600700"/>
          <p14:tracePt t="96682" x="2247900" y="5592763"/>
          <p14:tracePt t="96685" x="2255838" y="5592763"/>
          <p14:tracePt t="96697" x="2263775" y="5592763"/>
          <p14:tracePt t="96738" x="2270125" y="5592763"/>
          <p14:tracePt t="97041" x="0" y="0"/>
        </p14:tracePtLst>
        <p14:tracePtLst>
          <p14:tracePt t="97913" x="2735263" y="5584825"/>
          <p14:tracePt t="98090" x="2743200" y="5584825"/>
          <p14:tracePt t="98114" x="2751138" y="5584825"/>
          <p14:tracePt t="98130" x="2759075" y="5584825"/>
          <p14:tracePt t="98138" x="2765425" y="5584825"/>
          <p14:tracePt t="98150" x="2773363" y="5584825"/>
          <p14:tracePt t="98170" x="2789238" y="5584825"/>
          <p14:tracePt t="98186" x="2797175" y="5584825"/>
          <p14:tracePt t="98202" x="2803525" y="5584825"/>
          <p14:tracePt t="98214" x="2819400" y="5584825"/>
          <p14:tracePt t="98214" x="2841625" y="5584825"/>
          <p14:tracePt t="98231" x="2873375" y="5584825"/>
          <p14:tracePt t="98247" x="2895600" y="5584825"/>
          <p14:tracePt t="98264" x="2925763" y="5584825"/>
          <p14:tracePt t="98281" x="2949575" y="5584825"/>
          <p14:tracePt t="98297" x="2979738" y="5584825"/>
          <p14:tracePt t="98314" x="2994025" y="5584825"/>
          <p14:tracePt t="98331" x="3017838" y="5584825"/>
          <p14:tracePt t="98347" x="3040063" y="5592763"/>
          <p14:tracePt t="98364" x="3048000" y="5592763"/>
          <p14:tracePt t="98381" x="3063875" y="5592763"/>
          <p14:tracePt t="98397" x="3086100" y="5592763"/>
          <p14:tracePt t="98414" x="3101975" y="5592763"/>
          <p14:tracePt t="98431" x="3124200" y="5592763"/>
          <p14:tracePt t="98447" x="3154363" y="5592763"/>
          <p14:tracePt t="98464" x="3178175" y="5592763"/>
          <p14:tracePt t="98481" x="3192463" y="5592763"/>
          <p14:tracePt t="98497" x="3216275" y="5600700"/>
          <p14:tracePt t="98514" x="3246438" y="5608638"/>
          <p14:tracePt t="98530" x="3284538" y="5608638"/>
          <p14:tracePt t="98547" x="3306763" y="5616575"/>
          <p14:tracePt t="98564" x="3336925" y="5616575"/>
          <p14:tracePt t="98581" x="3352800" y="5622925"/>
          <p14:tracePt t="98597" x="3368675" y="5622925"/>
          <p14:tracePt t="98614" x="3375025" y="5622925"/>
          <p14:tracePt t="98631" x="3382963" y="5622925"/>
          <p14:tracePt t="98647" x="3398838" y="5622925"/>
          <p14:tracePt t="98664" x="3406775" y="5622925"/>
          <p14:tracePt t="98681" x="3406775" y="5630863"/>
          <p14:tracePt t="98697" x="3413125" y="5630863"/>
          <p14:tracePt t="98714" x="3421063" y="5630863"/>
          <p14:tracePt t="98730" x="3429000" y="5630863"/>
          <p14:tracePt t="99258" x="3429000" y="5638800"/>
          <p14:tracePt t="100090" x="3429000" y="5630863"/>
          <p14:tracePt t="100098" x="3429000" y="5592763"/>
          <p14:tracePt t="100114" x="3421063" y="5478463"/>
          <p14:tracePt t="100114" x="3413125" y="5311775"/>
          <p14:tracePt t="100130" x="3406775" y="5143500"/>
          <p14:tracePt t="100147" x="3398838" y="4975225"/>
          <p14:tracePt t="100164" x="3398838" y="4846638"/>
          <p14:tracePt t="100180" x="3398838" y="4746625"/>
          <p14:tracePt t="100197" x="3390900" y="4640263"/>
          <p14:tracePt t="100214" x="3390900" y="4556125"/>
          <p14:tracePt t="100230" x="3390900" y="4495800"/>
          <p14:tracePt t="100247" x="3390900" y="4411663"/>
          <p14:tracePt t="100264" x="3382963" y="4313238"/>
          <p14:tracePt t="100280" x="3375025" y="4213225"/>
          <p14:tracePt t="100297" x="3352800" y="4076700"/>
          <p14:tracePt t="100314" x="3330575" y="4008438"/>
          <p14:tracePt t="100331" x="3322638" y="3940175"/>
          <p14:tracePt t="100347" x="3298825" y="3840163"/>
          <p14:tracePt t="100364" x="3276600" y="3711575"/>
          <p14:tracePt t="100380" x="3254375" y="3581400"/>
          <p14:tracePt t="100397" x="3230563" y="3505200"/>
          <p14:tracePt t="100414" x="3208338" y="3429000"/>
          <p14:tracePt t="100430" x="3200400" y="3368675"/>
          <p14:tracePt t="100447" x="3184525" y="3314700"/>
          <p14:tracePt t="100464" x="3184525" y="3284538"/>
          <p14:tracePt t="100480" x="3170238" y="3254375"/>
          <p14:tracePt t="100650" x="3170238" y="3246438"/>
          <p14:tracePt t="100658" x="3170238" y="3222625"/>
          <p14:tracePt t="100666" x="3170238" y="3200400"/>
          <p14:tracePt t="100666" x="3162300" y="3162300"/>
          <p14:tracePt t="100682" x="3162300" y="3124200"/>
          <p14:tracePt t="100682" x="3162300" y="3094038"/>
          <p14:tracePt t="100698" x="3140075" y="3001963"/>
          <p14:tracePt t="100698" x="3140075" y="2949575"/>
          <p14:tracePt t="100714" x="3124200" y="2835275"/>
          <p14:tracePt t="100730" x="3108325" y="2697163"/>
          <p14:tracePt t="100747" x="3094038" y="2598738"/>
          <p14:tracePt t="100764" x="3086100" y="2552700"/>
          <p14:tracePt t="100780" x="3086100" y="2506663"/>
          <p14:tracePt t="100797" x="3078163" y="2454275"/>
          <p14:tracePt t="100813" x="3070225" y="2416175"/>
          <p14:tracePt t="100831" x="3070225" y="2384425"/>
          <p14:tracePt t="100847" x="3063875" y="2354263"/>
          <p14:tracePt t="100864" x="3063875" y="2346325"/>
          <p14:tracePt t="101088" x="3055938" y="2346325"/>
          <p14:tracePt t="101106" x="3055938" y="2362200"/>
          <p14:tracePt t="101114" x="3048000" y="2362200"/>
          <p14:tracePt t="101130" x="3040063" y="2384425"/>
          <p14:tracePt t="101131" x="3032125" y="2408238"/>
          <p14:tracePt t="101147" x="3025775" y="2438400"/>
          <p14:tracePt t="101163" x="3025775" y="2460625"/>
          <p14:tracePt t="101180" x="3017838" y="2476500"/>
          <p14:tracePt t="101338" x="3017838" y="2492375"/>
          <p14:tracePt t="101346" x="3017838" y="2498725"/>
          <p14:tracePt t="101354" x="3017838" y="2506663"/>
          <p14:tracePt t="101506" x="3017838" y="2514600"/>
          <p14:tracePt t="101521" x="3017838" y="2522538"/>
          <p14:tracePt t="101546" x="3017838" y="2530475"/>
          <p14:tracePt t="101617" x="3017838" y="2536825"/>
          <p14:tracePt t="102507" x="0" y="0"/>
        </p14:tracePtLst>
        <p14:tracePtLst>
          <p14:tracePt t="104364" x="777875" y="5883275"/>
          <p14:tracePt t="104498" x="784225" y="5883275"/>
          <p14:tracePt t="104617" x="800100" y="5883275"/>
          <p14:tracePt t="104673" x="808038" y="5883275"/>
          <p14:tracePt t="104754" x="815975" y="5883275"/>
          <p14:tracePt t="104769" x="822325" y="5883275"/>
          <p14:tracePt t="104793" x="830263" y="5883275"/>
          <p14:tracePt t="104809" x="838200" y="5883275"/>
          <p14:tracePt t="104833" x="846138" y="5883275"/>
          <p14:tracePt t="104842" x="854075" y="5883275"/>
          <p14:tracePt t="104857" x="860425" y="5883275"/>
          <p14:tracePt t="104873" x="868363" y="5883275"/>
          <p14:tracePt t="104898" x="876300" y="5883275"/>
          <p14:tracePt t="104921" x="884238" y="5883275"/>
          <p14:tracePt t="104945" x="898525" y="5875338"/>
          <p14:tracePt t="104969" x="906463" y="5875338"/>
          <p14:tracePt t="106070" x="0" y="0"/>
        </p14:tracePtLst>
        <p14:tracePtLst>
          <p14:tracePt t="111979" x="2117725" y="6096000"/>
          <p14:tracePt t="112010" x="2125663" y="6096000"/>
          <p14:tracePt t="112058" x="2133600" y="6096000"/>
          <p14:tracePt t="112090" x="2141538" y="6096000"/>
          <p14:tracePt t="112114" x="2149475" y="6096000"/>
          <p14:tracePt t="112122" x="2155825" y="6096000"/>
          <p14:tracePt t="112138" x="2163763" y="6096000"/>
          <p14:tracePt t="112146" x="2179638" y="6096000"/>
          <p14:tracePt t="112155" x="2193925" y="6096000"/>
          <p14:tracePt t="112163" x="2201863" y="6096000"/>
          <p14:tracePt t="112179" x="2217738" y="6096000"/>
          <p14:tracePt t="112196" x="2232025" y="6096000"/>
          <p14:tracePt t="112213" x="2263775" y="6096000"/>
          <p14:tracePt t="112229" x="2278063" y="6096000"/>
          <p14:tracePt t="112246" x="2301875" y="6103938"/>
          <p14:tracePt t="112263" x="2324100" y="6103938"/>
          <p14:tracePt t="112280" x="2346325" y="6103938"/>
          <p14:tracePt t="112296" x="2362200" y="6103938"/>
          <p14:tracePt t="112313" x="2378075" y="6103938"/>
          <p14:tracePt t="112329" x="2392363" y="6103938"/>
          <p14:tracePt t="112346" x="2408238" y="6103938"/>
          <p14:tracePt t="112363" x="2416175" y="6103938"/>
          <p14:tracePt t="112379" x="2422525" y="6103938"/>
          <p14:tracePt t="112603" x="0" y="0"/>
        </p14:tracePtLst>
        <p14:tracePtLst>
          <p14:tracePt t="113117" x="2994025" y="6118225"/>
          <p14:tracePt t="113146" x="3001963" y="6118225"/>
          <p14:tracePt t="113170" x="3009900" y="6118225"/>
          <p14:tracePt t="113178" x="3017838" y="6118225"/>
          <p14:tracePt t="113194" x="3032125" y="6118225"/>
          <p14:tracePt t="113210" x="3048000" y="6118225"/>
          <p14:tracePt t="113218" x="3055938" y="6118225"/>
          <p14:tracePt t="113226" x="3078163" y="6118225"/>
          <p14:tracePt t="113226" x="3101975" y="6118225"/>
          <p14:tracePt t="113234" x="3132138" y="6118225"/>
          <p14:tracePt t="113246" x="3216275" y="6118225"/>
          <p14:tracePt t="113262" x="3298825" y="6118225"/>
          <p14:tracePt t="113279" x="3360738" y="6126163"/>
          <p14:tracePt t="113296" x="3368675" y="6126163"/>
          <p14:tracePt t="113312" x="3382963" y="6126163"/>
          <p14:tracePt t="113329" x="3413125" y="6126163"/>
          <p14:tracePt t="113346" x="3444875" y="6126163"/>
          <p14:tracePt t="113363" x="3475038" y="6126163"/>
          <p14:tracePt t="113379" x="3505200" y="6126163"/>
          <p14:tracePt t="113396" x="3565525" y="6126163"/>
          <p14:tracePt t="113412" x="3619500" y="6126163"/>
          <p14:tracePt t="113429" x="3657600" y="6126163"/>
          <p14:tracePt t="113446" x="3673475" y="6126163"/>
          <p14:tracePt t="113463" x="3679825" y="6126163"/>
          <p14:tracePt t="113479" x="3687763" y="6126163"/>
          <p14:tracePt t="113496" x="3695700" y="6126163"/>
          <p14:tracePt t="113513" x="3703638" y="6126163"/>
          <p14:tracePt t="113721" x="0" y="0"/>
        </p14:tracePtLst>
        <p14:tracePtLst>
          <p14:tracePt t="115826" x="1774825" y="6316663"/>
          <p14:tracePt t="115882" x="1782763" y="6316663"/>
          <p14:tracePt t="115898" x="1798638" y="6316663"/>
          <p14:tracePt t="115906" x="1806575" y="6316663"/>
          <p14:tracePt t="115914" x="1828800" y="6316663"/>
          <p14:tracePt t="115922" x="1844675" y="6316663"/>
          <p14:tracePt t="115929" x="1889125" y="6332538"/>
          <p14:tracePt t="115946" x="1951038" y="6346825"/>
          <p14:tracePt t="115962" x="1997075" y="6362700"/>
          <p14:tracePt t="115979" x="2041525" y="6362700"/>
          <p14:tracePt t="115995" x="2073275" y="6362700"/>
          <p14:tracePt t="116012" x="2095500" y="6362700"/>
          <p14:tracePt t="116029" x="2103438" y="6362700"/>
          <p14:tracePt t="116045" x="2133600" y="6362700"/>
          <p14:tracePt t="116062" x="2141538" y="6362700"/>
          <p14:tracePt t="116079" x="2155825" y="6370638"/>
          <p14:tracePt t="116095" x="2171700" y="6370638"/>
          <p14:tracePt t="116112" x="2179638" y="6370638"/>
          <p14:tracePt t="116129" x="2187575" y="6370638"/>
          <p14:tracePt t="116146" x="2193925" y="6370638"/>
          <p14:tracePt t="116162" x="2201863" y="6370638"/>
          <p14:tracePt t="116179" x="2217738" y="6370638"/>
          <p14:tracePt t="116195" x="2232025" y="6370638"/>
          <p14:tracePt t="116212" x="2247900" y="6370638"/>
          <p14:tracePt t="116229" x="2270125" y="6370638"/>
          <p14:tracePt t="116245" x="2293938" y="6370638"/>
          <p14:tracePt t="116262" x="2332038" y="6370638"/>
          <p14:tracePt t="116279" x="2346325" y="6370638"/>
          <p14:tracePt t="118073"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title"/>
          </p:nvPr>
        </p:nvSpPr>
        <p:spPr>
          <a:xfrm>
            <a:off x="1080000" y="237600"/>
            <a:ext cx="7416000" cy="1022400"/>
          </a:xfrm>
        </p:spPr>
        <p:txBody>
          <a:bodyPr/>
          <a:lstStyle/>
          <a:p>
            <a:r>
              <a:rPr lang="en-US" dirty="0" smtClean="0"/>
              <a:t>OECD Average, OECD Total</a:t>
            </a:r>
            <a:endParaRPr lang="en-US" dirty="0"/>
          </a:p>
        </p:txBody>
      </p:sp>
      <p:pic>
        <p:nvPicPr>
          <p:cNvPr id="7065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4148465"/>
            <a:ext cx="3114675" cy="212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66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3528" y="1412776"/>
            <a:ext cx="5495925" cy="2543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662"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27984" y="2165251"/>
            <a:ext cx="2971800" cy="179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663"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32937" y="4148465"/>
            <a:ext cx="3819525"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3934016"/>
      </p:ext>
    </p:extLst>
  </p:cSld>
  <p:clrMapOvr>
    <a:masterClrMapping/>
  </p:clrMapOvr>
  <mc:AlternateContent xmlns:mc="http://schemas.openxmlformats.org/markup-compatibility/2006">
    <mc:Choice xmlns="" xmlns:p14="http://schemas.microsoft.com/office/powerpoint/2010/main" Requires="p14">
      <p:transition spd="slow" p14:dur="2000" advTm="160931"/>
    </mc:Choice>
    <mc:Fallback>
      <p:transition spd="slow" advTm="160931"/>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12075" x="441325" y="2552700"/>
          <p14:tracePt t="12244" x="449263" y="2552700"/>
          <p14:tracePt t="12372" x="457200" y="2552700"/>
          <p14:tracePt t="12452" x="465138" y="2552700"/>
          <p14:tracePt t="12468" x="473075" y="2544763"/>
          <p14:tracePt t="12500" x="479425" y="2544763"/>
          <p14:tracePt t="12516" x="479425" y="2536825"/>
          <p14:tracePt t="12532" x="487363" y="2536825"/>
          <p14:tracePt t="12540" x="495300" y="2536825"/>
          <p14:tracePt t="12572" x="503238" y="2536825"/>
          <p14:tracePt t="12580" x="503238" y="2530475"/>
          <p14:tracePt t="12596" x="511175" y="2530475"/>
          <p14:tracePt t="12613" x="517525" y="2530475"/>
          <p14:tracePt t="12628" x="525463" y="2522538"/>
          <p14:tracePt t="12660" x="533400" y="2522538"/>
          <p14:tracePt t="12684" x="541338" y="2522538"/>
          <p14:tracePt t="12700" x="549275" y="2522538"/>
          <p14:tracePt t="12708" x="549275" y="2514600"/>
          <p14:tracePt t="12716" x="555625" y="2514600"/>
          <p14:tracePt t="12724" x="571500" y="2514600"/>
          <p14:tracePt t="12739" x="587375" y="2506663"/>
          <p14:tracePt t="12755" x="617538" y="2506663"/>
          <p14:tracePt t="12772" x="639763" y="2506663"/>
          <p14:tracePt t="12789" x="655638" y="2506663"/>
          <p14:tracePt t="12805" x="677863" y="2506663"/>
          <p14:tracePt t="12822" x="708025" y="2506663"/>
          <p14:tracePt t="12838" x="746125" y="2506663"/>
          <p14:tracePt t="12855" x="769938" y="2506663"/>
          <p14:tracePt t="12872" x="800100" y="2506663"/>
          <p14:tracePt t="12889" x="830263" y="2506663"/>
          <p14:tracePt t="12905" x="868363" y="2506663"/>
          <p14:tracePt t="12922" x="922338" y="2506663"/>
          <p14:tracePt t="12939" x="968375" y="2506663"/>
          <p14:tracePt t="12955" x="1028700" y="2506663"/>
          <p14:tracePt t="12972" x="1066800" y="2498725"/>
          <p14:tracePt t="12989" x="1096963" y="2498725"/>
          <p14:tracePt t="13005" x="1120775" y="2492375"/>
          <p14:tracePt t="13022" x="1127125" y="2492375"/>
          <p14:tracePt t="13039" x="1135063" y="2492375"/>
          <p14:tracePt t="13055" x="1143000" y="2492375"/>
          <p14:tracePt t="13072" x="1150938" y="2492375"/>
          <p14:tracePt t="13089" x="1173163" y="2492375"/>
          <p14:tracePt t="13105" x="1203325" y="2498725"/>
          <p14:tracePt t="13122" x="1219200" y="2498725"/>
          <p14:tracePt t="13139" x="1235075" y="2506663"/>
          <p14:tracePt t="13155" x="1257300" y="2506663"/>
          <p14:tracePt t="13173" x="1287463" y="2506663"/>
          <p14:tracePt t="13189" x="1311275" y="2506663"/>
          <p14:tracePt t="13205" x="1317625" y="2506663"/>
          <p14:tracePt t="13222" x="1325563" y="2506663"/>
          <p14:tracePt t="13239" x="1333500" y="2506663"/>
          <p14:tracePt t="13255" x="1349375" y="2506663"/>
          <p14:tracePt t="13272" x="1363663" y="2514600"/>
          <p14:tracePt t="13289" x="1379538" y="2514600"/>
          <p14:tracePt t="13305" x="1393825" y="2522538"/>
          <p14:tracePt t="13322" x="1401763" y="2522538"/>
          <p14:tracePt t="13338" x="1417638" y="2522538"/>
          <p14:tracePt t="13355" x="1463675" y="2530475"/>
          <p14:tracePt t="13372" x="1485900" y="2544763"/>
          <p14:tracePt t="13389" x="1501775" y="2544763"/>
          <p14:tracePt t="13436" x="1508125" y="2544763"/>
          <p14:tracePt t="14196" x="1516063" y="2552700"/>
          <p14:tracePt t="14204" x="1524000" y="2560638"/>
          <p14:tracePt t="14204" x="1539875" y="2560638"/>
          <p14:tracePt t="14220" x="1546225" y="2574925"/>
          <p14:tracePt t="14228" x="1562100" y="2574925"/>
          <p14:tracePt t="14236" x="1570038" y="2582863"/>
          <p14:tracePt t="14242" x="1608138" y="2598738"/>
          <p14:tracePt t="14255" x="1646238" y="2620963"/>
          <p14:tracePt t="14272" x="1706563" y="2636838"/>
          <p14:tracePt t="14288" x="1768475" y="2667000"/>
          <p14:tracePt t="14305" x="1806575" y="2674938"/>
          <p14:tracePt t="14322" x="1836738" y="2689225"/>
          <p14:tracePt t="14339" x="1866900" y="2697163"/>
          <p14:tracePt t="14355" x="1920875" y="2713038"/>
          <p14:tracePt t="14372" x="1973263" y="2727325"/>
          <p14:tracePt t="14389" x="2011363" y="2743200"/>
          <p14:tracePt t="14405" x="2049463" y="2759075"/>
          <p14:tracePt t="14422" x="2073275" y="2773363"/>
          <p14:tracePt t="14438" x="2111375" y="2781300"/>
          <p14:tracePt t="14455" x="2141538" y="2797175"/>
          <p14:tracePt t="14472" x="2179638" y="2811463"/>
          <p14:tracePt t="14489" x="2201863" y="2819400"/>
          <p14:tracePt t="14505" x="2209800" y="2827338"/>
          <p14:tracePt t="14540" x="2217738" y="2827338"/>
          <p14:tracePt t="14556" x="2217738" y="2835275"/>
          <p14:tracePt t="14556" x="2239963" y="2841625"/>
          <p14:tracePt t="14572" x="2278063" y="2865438"/>
          <p14:tracePt t="14589" x="2324100" y="2873375"/>
          <p14:tracePt t="14605" x="2346325" y="2887663"/>
          <p14:tracePt t="14622" x="2370138" y="2895600"/>
          <p14:tracePt t="14638" x="2384425" y="2903538"/>
          <p14:tracePt t="14655" x="2400300" y="2903538"/>
          <p14:tracePt t="14672" x="2408238" y="2903538"/>
          <p14:tracePt t="14688" x="2416175" y="2911475"/>
          <p14:tracePt t="14705" x="2422525" y="2911475"/>
          <p14:tracePt t="14722" x="2430463" y="2911475"/>
          <p14:tracePt t="14738" x="2430463" y="2917825"/>
          <p14:tracePt t="14755" x="2438400" y="2917825"/>
          <p14:tracePt t="14772" x="2446338" y="2917825"/>
          <p14:tracePt t="14788" x="2454275" y="2925763"/>
          <p14:tracePt t="14805" x="2460625" y="2925763"/>
          <p14:tracePt t="14868" x="2468563" y="2925763"/>
          <p14:tracePt t="14900" x="2476500" y="2925763"/>
          <p14:tracePt t="14916" x="2484438" y="2925763"/>
          <p14:tracePt t="14924" x="2484438" y="2933700"/>
          <p14:tracePt t="14940" x="2492375" y="2933700"/>
          <p14:tracePt t="14940" x="2498725" y="2933700"/>
          <p14:tracePt t="14956" x="2498725" y="2941638"/>
          <p14:tracePt t="14972" x="2506663" y="2949575"/>
          <p14:tracePt t="14988" x="2514600" y="2949575"/>
          <p14:tracePt t="15005" x="2522538" y="2955925"/>
          <p14:tracePt t="15022" x="2530475" y="2955925"/>
          <p14:tracePt t="15167" x="2536825" y="2955925"/>
          <p14:tracePt t="15180" x="2536825" y="2963863"/>
          <p14:tracePt t="15188" x="2552700" y="2971800"/>
          <p14:tracePt t="15189" x="2568575" y="2971800"/>
          <p14:tracePt t="15205" x="2582863" y="2971800"/>
          <p14:tracePt t="15222" x="2598738" y="2979738"/>
          <p14:tracePt t="15260" x="2606675" y="2979738"/>
          <p14:tracePt t="15284" x="2613025" y="2979738"/>
          <p14:tracePt t="15300" x="2628900" y="2987675"/>
          <p14:tracePt t="15316" x="2644775" y="2987675"/>
          <p14:tracePt t="15324" x="2659063" y="2987675"/>
          <p14:tracePt t="15329" x="2667000" y="2987675"/>
          <p14:tracePt t="15338" x="2697163" y="2994025"/>
          <p14:tracePt t="15355" x="2713038" y="2994025"/>
          <p14:tracePt t="15355" x="2727325" y="2994025"/>
          <p14:tracePt t="15372" x="2743200" y="2994025"/>
          <p14:tracePt t="15388" x="2751138" y="2994025"/>
          <p14:tracePt t="15405" x="2759075" y="2994025"/>
          <p14:tracePt t="15421" x="2765425" y="2994025"/>
          <p14:tracePt t="15438" x="2789238" y="2994025"/>
          <p14:tracePt t="15455" x="2797175" y="2994025"/>
          <p14:tracePt t="15471" x="2811463" y="2994025"/>
          <p14:tracePt t="15488" x="2819400" y="2994025"/>
          <p14:tracePt t="15505" x="2835275" y="2994025"/>
          <p14:tracePt t="15522" x="2849563" y="2994025"/>
          <p14:tracePt t="15539" x="2865438" y="2994025"/>
          <p14:tracePt t="15555" x="2879725" y="2994025"/>
          <p14:tracePt t="15571" x="2903538" y="2987675"/>
          <p14:tracePt t="15588" x="2925763" y="2971800"/>
          <p14:tracePt t="15605" x="2949575" y="2971800"/>
          <p14:tracePt t="15621" x="2971800" y="2971800"/>
          <p14:tracePt t="15638" x="2987675" y="2963863"/>
          <p14:tracePt t="15655" x="3009900" y="2963863"/>
          <p14:tracePt t="15671" x="3032125" y="2955925"/>
          <p14:tracePt t="15688" x="3048000" y="2955925"/>
          <p14:tracePt t="15705" x="3063875" y="2949575"/>
          <p14:tracePt t="15722" x="3086100" y="2941638"/>
          <p14:tracePt t="15738" x="3101975" y="2941638"/>
          <p14:tracePt t="15755" x="3108325" y="2933700"/>
          <p14:tracePt t="15771" x="3124200" y="2933700"/>
          <p14:tracePt t="15788" x="3132138" y="2933700"/>
          <p14:tracePt t="15805" x="3132138" y="2925763"/>
          <p14:tracePt t="18668" x="3132138" y="2933700"/>
          <p14:tracePt t="18740" x="3132138" y="2941638"/>
          <p14:tracePt t="18756" x="3132138" y="2949575"/>
          <p14:tracePt t="18796" x="3132138" y="2955925"/>
          <p14:tracePt t="18812" x="3124200" y="2955925"/>
          <p14:tracePt t="18852" x="3116263" y="2963863"/>
          <p14:tracePt t="18883" x="3108325" y="2971800"/>
          <p14:tracePt t="18891" x="3108325" y="2979738"/>
          <p14:tracePt t="18908" x="3101975" y="2979738"/>
          <p14:tracePt t="18908" x="3094038" y="2979738"/>
          <p14:tracePt t="18924" x="3094038" y="2987675"/>
          <p14:tracePt t="18955" x="3086100" y="2987675"/>
          <p14:tracePt t="18980" x="3086100" y="2994025"/>
          <p14:tracePt t="18996" x="3078163" y="2994025"/>
          <p14:tracePt t="19012" x="3078163" y="3001963"/>
          <p14:tracePt t="19052" x="3063875" y="3001963"/>
          <p14:tracePt t="19060" x="3063875" y="3009900"/>
          <p14:tracePt t="19072" x="3055938" y="3009900"/>
          <p14:tracePt t="19087" x="3048000" y="3009900"/>
          <p14:tracePt t="19108" x="3040063" y="3009900"/>
          <p14:tracePt t="19121" x="3040063" y="3017838"/>
          <p14:tracePt t="19124" x="3032125" y="3025775"/>
          <p14:tracePt t="19138" x="3009900" y="3025775"/>
          <p14:tracePt t="19154" x="2994025" y="3032125"/>
          <p14:tracePt t="19171" x="2971800" y="3040063"/>
          <p14:tracePt t="19188" x="2955925" y="3040063"/>
          <p14:tracePt t="19204" x="2949575" y="3040063"/>
          <p14:tracePt t="19221" x="2941638" y="3048000"/>
          <p14:tracePt t="19237" x="2925763" y="3048000"/>
          <p14:tracePt t="19254" x="2911475" y="3048000"/>
          <p14:tracePt t="19271" x="2895600" y="3048000"/>
          <p14:tracePt t="19288" x="2887663" y="3055938"/>
          <p14:tracePt t="19304" x="2873375" y="3055938"/>
          <p14:tracePt t="19321" x="2865438" y="3055938"/>
          <p14:tracePt t="19337" x="2857500" y="3055938"/>
          <p14:tracePt t="19354" x="2849563" y="3063875"/>
          <p14:tracePt t="19371" x="2835275" y="3063875"/>
          <p14:tracePt t="19388" x="2835275" y="3070225"/>
          <p14:tracePt t="19404" x="2827338" y="3070225"/>
          <p14:tracePt t="19460" x="2819400" y="3070225"/>
          <p14:tracePt t="19460" x="2811463" y="3070225"/>
          <p14:tracePt t="19484" x="2803525" y="3070225"/>
          <p14:tracePt t="19491" x="2803525" y="3078163"/>
          <p14:tracePt t="19508" x="2797175" y="3078163"/>
          <p14:tracePt t="19532" x="2789238" y="3078163"/>
          <p14:tracePt t="19572" x="2781300" y="3078163"/>
          <p14:tracePt t="21236" x="2789238" y="3078163"/>
          <p14:tracePt t="22916" x="2797175" y="3078163"/>
          <p14:tracePt t="23701" x="2803525" y="3078163"/>
          <p14:tracePt t="23749" x="2811463" y="3078163"/>
          <p14:tracePt t="23756" x="2811463" y="3070225"/>
          <p14:tracePt t="23837" x="2819400" y="3070225"/>
          <p14:tracePt t="23837" x="2819400" y="3063875"/>
          <p14:tracePt t="23861" x="2827338" y="3063875"/>
          <p14:tracePt t="23917" x="2835275" y="3063875"/>
          <p14:tracePt t="23933" x="2841625" y="3063875"/>
          <p14:tracePt t="23949" x="2857500" y="3055938"/>
          <p14:tracePt t="23957" x="2865438" y="3055938"/>
          <p14:tracePt t="23972" x="2873375" y="3055938"/>
          <p14:tracePt t="23972" x="2887663" y="3055938"/>
          <p14:tracePt t="23989" x="2903538" y="3048000"/>
          <p14:tracePt t="24006" x="2917825" y="3040063"/>
          <p14:tracePt t="24022" x="2925763" y="3040063"/>
          <p14:tracePt t="24039" x="2941638" y="3040063"/>
          <p14:tracePt t="24056" x="2955925" y="3032125"/>
          <p14:tracePt t="24072" x="2971800" y="3032125"/>
          <p14:tracePt t="24089" x="2987675" y="3032125"/>
          <p14:tracePt t="24105" x="2994025" y="3032125"/>
          <p14:tracePt t="24122" x="3001963" y="3025775"/>
          <p14:tracePt t="24139" x="3017838" y="3017838"/>
          <p14:tracePt t="24155" x="3032125" y="3017838"/>
          <p14:tracePt t="24172" x="3048000" y="3009900"/>
          <p14:tracePt t="24189" x="3078163" y="2994025"/>
          <p14:tracePt t="24206" x="3094038" y="2987675"/>
          <p14:tracePt t="24222" x="3108325" y="2979738"/>
          <p14:tracePt t="24239" x="3116263" y="2971800"/>
          <p14:tracePt t="24255" x="3124200" y="2971800"/>
          <p14:tracePt t="24272" x="3132138" y="2963863"/>
          <p14:tracePt t="24289" x="3140075" y="2949575"/>
          <p14:tracePt t="24306" x="3146425" y="2941638"/>
          <p14:tracePt t="24322" x="3154363" y="2933700"/>
          <p14:tracePt t="24357" x="3162300" y="2933700"/>
          <p14:tracePt t="24397" x="3162300" y="2925763"/>
          <p14:tracePt t="24413" x="3162300" y="2917825"/>
          <p14:tracePt t="24421" x="3170238" y="2917825"/>
          <p14:tracePt t="24437" x="3170238" y="2911475"/>
          <p14:tracePt t="24453" x="3178175" y="2903538"/>
          <p14:tracePt t="24461" x="3178175" y="2895600"/>
          <p14:tracePt t="24469" x="3184525" y="2895600"/>
          <p14:tracePt t="24477" x="3184525" y="2887663"/>
          <p14:tracePt t="24489" x="3192463" y="2879725"/>
          <p14:tracePt t="24505" x="3192463" y="2865438"/>
          <p14:tracePt t="24522" x="3208338" y="2841625"/>
          <p14:tracePt t="24539" x="3216275" y="2827338"/>
          <p14:tracePt t="24555" x="3222625" y="2819400"/>
          <p14:tracePt t="24572" x="3222625" y="2803525"/>
          <p14:tracePt t="24589" x="3238500" y="2781300"/>
          <p14:tracePt t="24606" x="3238500" y="2773363"/>
          <p14:tracePt t="24622" x="3246438" y="2765425"/>
          <p14:tracePt t="24639" x="3246438" y="2759075"/>
          <p14:tracePt t="24677" x="3246438" y="2751138"/>
          <p14:tracePt t="26597" x="3238500" y="2751138"/>
          <p14:tracePt t="26605" x="3222625" y="2751138"/>
          <p14:tracePt t="26621" x="3216275" y="2751138"/>
          <p14:tracePt t="26629" x="3208338" y="2751138"/>
          <p14:tracePt t="26629" x="3200400" y="2751138"/>
          <p14:tracePt t="26645" x="3192463" y="2751138"/>
          <p14:tracePt t="26655" x="3170238" y="2751138"/>
          <p14:tracePt t="26661" x="3132138" y="2751138"/>
          <p14:tracePt t="26672" x="3108325" y="2751138"/>
          <p14:tracePt t="26688" x="3078163" y="2759075"/>
          <p14:tracePt t="26705" x="3063875" y="2759075"/>
          <p14:tracePt t="26722" x="3040063" y="2759075"/>
          <p14:tracePt t="26738" x="3009900" y="2759075"/>
          <p14:tracePt t="26755" x="2955925" y="2759075"/>
          <p14:tracePt t="26772" x="2903538" y="2759075"/>
          <p14:tracePt t="26788" x="2849563" y="2759075"/>
          <p14:tracePt t="26805" x="2803525" y="2759075"/>
          <p14:tracePt t="26822" x="2765425" y="2759075"/>
          <p14:tracePt t="26838" x="2735263" y="2759075"/>
          <p14:tracePt t="26855" x="2705100" y="2759075"/>
          <p14:tracePt t="26872" x="2689225" y="2759075"/>
          <p14:tracePt t="26888" x="2667000" y="2759075"/>
          <p14:tracePt t="26905" x="2644775" y="2759075"/>
          <p14:tracePt t="26922" x="2636838" y="2759075"/>
          <p14:tracePt t="26938" x="2620963" y="2759075"/>
          <p14:tracePt t="26955" x="2606675" y="2759075"/>
          <p14:tracePt t="26972" x="2598738" y="2759075"/>
          <p14:tracePt t="26988" x="2582863" y="2759075"/>
          <p14:tracePt t="27005" x="2574925" y="2759075"/>
          <p14:tracePt t="27022" x="2560638" y="2759075"/>
          <p14:tracePt t="27038" x="2552700" y="2759075"/>
          <p14:tracePt t="27055" x="2544763" y="2759075"/>
          <p14:tracePt t="27133" x="2544763" y="2765425"/>
          <p14:tracePt t="28933" x="2552700" y="2765425"/>
          <p14:tracePt t="28945" x="2560638" y="2765425"/>
          <p14:tracePt t="28957" x="2568575" y="2765425"/>
          <p14:tracePt t="28965" x="2574925" y="2765425"/>
          <p14:tracePt t="28965" x="2582863" y="2765425"/>
          <p14:tracePt t="28973" x="2598738" y="2765425"/>
          <p14:tracePt t="28988" x="2606675" y="2765425"/>
          <p14:tracePt t="29005" x="2636838" y="2765425"/>
          <p14:tracePt t="29021" x="2659063" y="2773363"/>
          <p14:tracePt t="29038" x="2682875" y="2773363"/>
          <p14:tracePt t="29055" x="2713038" y="2781300"/>
          <p14:tracePt t="29071" x="2743200" y="2789238"/>
          <p14:tracePt t="29088" x="2773363" y="2803525"/>
          <p14:tracePt t="29105" x="2803525" y="2803525"/>
          <p14:tracePt t="29121" x="2835275" y="2811463"/>
          <p14:tracePt t="29138" x="2857500" y="2819400"/>
          <p14:tracePt t="29155" x="2873375" y="2819400"/>
          <p14:tracePt t="29171" x="2887663" y="2819400"/>
          <p14:tracePt t="29229" x="2895600" y="2819400"/>
          <p14:tracePt t="33776" x="0" y="0"/>
        </p14:tracePtLst>
        <p14:tracePtLst>
          <p14:tracePt t="57413" x="1425575" y="4381500"/>
          <p14:tracePt t="57804" x="1425575" y="4389438"/>
          <p14:tracePt t="57820" x="1425575" y="4397375"/>
          <p14:tracePt t="57834" x="1425575" y="4403725"/>
          <p14:tracePt t="57836" x="1425575" y="4411663"/>
          <p14:tracePt t="57851" x="1425575" y="4419600"/>
          <p14:tracePt t="57868" x="1425575" y="4435475"/>
          <p14:tracePt t="57884" x="1425575" y="4441825"/>
          <p14:tracePt t="57901" x="1425575" y="4457700"/>
          <p14:tracePt t="57918" x="1425575" y="4465638"/>
          <p14:tracePt t="57934" x="1431925" y="4473575"/>
          <p14:tracePt t="57951" x="1431925" y="4479925"/>
          <p14:tracePt t="57968" x="1431925" y="4495800"/>
          <p14:tracePt t="57984" x="1431925" y="4511675"/>
          <p14:tracePt t="58001" x="1431925" y="4518025"/>
          <p14:tracePt t="58018" x="1431925" y="4525963"/>
          <p14:tracePt t="58034" x="1431925" y="4541838"/>
          <p14:tracePt t="58051" x="1431925" y="4549775"/>
          <p14:tracePt t="58068" x="1439863" y="4556125"/>
          <p14:tracePt t="58084" x="1439863" y="4564063"/>
          <p14:tracePt t="58101" x="1439863" y="4579938"/>
          <p14:tracePt t="58118" x="1439863" y="4587875"/>
          <p14:tracePt t="58134" x="1439863" y="4602163"/>
          <p14:tracePt t="58151" x="1439863" y="4610100"/>
          <p14:tracePt t="58168" x="1439863" y="4625975"/>
          <p14:tracePt t="58184" x="1439863" y="4632325"/>
          <p14:tracePt t="58201" x="1439863" y="4648200"/>
          <p14:tracePt t="58218" x="1439863" y="4656138"/>
          <p14:tracePt t="58234" x="1439863" y="4664075"/>
          <p14:tracePt t="58251" x="1439863" y="4678363"/>
          <p14:tracePt t="58268" x="1439863" y="4694238"/>
          <p14:tracePt t="58308" x="1439863" y="4702175"/>
          <p14:tracePt t="58324" x="1439863" y="4716463"/>
          <p14:tracePt t="58340" x="1431925" y="4724400"/>
          <p14:tracePt t="58341" x="1431925" y="4740275"/>
          <p14:tracePt t="58351" x="1431925" y="4762500"/>
          <p14:tracePt t="58367" x="1431925" y="4778375"/>
          <p14:tracePt t="58384" x="1425575" y="4808538"/>
          <p14:tracePt t="58401" x="1417638" y="4822825"/>
          <p14:tracePt t="58418" x="1417638" y="4838700"/>
          <p14:tracePt t="58434" x="1417638" y="4846638"/>
          <p14:tracePt t="58451" x="1417638" y="4860925"/>
          <p14:tracePt t="58468" x="1401763" y="4892675"/>
          <p14:tracePt t="58485" x="1401763" y="4906963"/>
          <p14:tracePt t="58501" x="1393825" y="4937125"/>
          <p14:tracePt t="58518" x="1387475" y="4953000"/>
          <p14:tracePt t="58534" x="1387475" y="4968875"/>
          <p14:tracePt t="58551" x="1379538" y="4975225"/>
          <p14:tracePt t="58568" x="1379538" y="4999038"/>
          <p14:tracePt t="58586" x="1371600" y="5013325"/>
          <p14:tracePt t="58602" x="1371600" y="5021263"/>
          <p14:tracePt t="58619" x="1371600" y="5037138"/>
          <p14:tracePt t="58635" x="1363663" y="5059363"/>
          <p14:tracePt t="58652" x="1363663" y="5075238"/>
          <p14:tracePt t="58669" x="1355725" y="5083175"/>
          <p14:tracePt t="58685" x="1355725" y="5105400"/>
          <p14:tracePt t="58702" x="1355725" y="5121275"/>
          <p14:tracePt t="58719" x="1355725" y="5135563"/>
          <p14:tracePt t="58735" x="1349375" y="5165725"/>
          <p14:tracePt t="58752" x="1349375" y="5197475"/>
          <p14:tracePt t="58768" x="1341438" y="5219700"/>
          <p14:tracePt t="58785" x="1341438" y="5235575"/>
          <p14:tracePt t="58802" x="1341438" y="5265738"/>
          <p14:tracePt t="58819" x="1333500" y="5287963"/>
          <p14:tracePt t="58835" x="1333500" y="5295900"/>
          <p14:tracePt t="58852" x="1325563" y="5311775"/>
          <p14:tracePt t="58869" x="1325563" y="5334000"/>
          <p14:tracePt t="58885" x="1325563" y="5364163"/>
          <p14:tracePt t="58902" x="1325563" y="5394325"/>
          <p14:tracePt t="58919" x="1325563" y="5440363"/>
          <p14:tracePt t="58935" x="1325563" y="5470525"/>
          <p14:tracePt t="58952" x="1317625" y="5494338"/>
          <p14:tracePt t="58968" x="1317625" y="5502275"/>
          <p14:tracePt t="58986" x="1311275" y="5516563"/>
          <p14:tracePt t="59002" x="1311275" y="5546725"/>
          <p14:tracePt t="59019" x="1311275" y="5570538"/>
          <p14:tracePt t="59035" x="1311275" y="5584825"/>
          <p14:tracePt t="59052" x="1311275" y="5600700"/>
          <p14:tracePt t="59069" x="1311275" y="5622925"/>
          <p14:tracePt t="59085" x="1303338" y="5646738"/>
          <p14:tracePt t="59102" x="1303338" y="5668963"/>
          <p14:tracePt t="59119" x="1295400" y="5699125"/>
          <p14:tracePt t="59135" x="1295400" y="5745163"/>
          <p14:tracePt t="59152" x="1287463" y="5783263"/>
          <p14:tracePt t="59168" x="1287463" y="5821363"/>
          <p14:tracePt t="59185" x="1287463" y="5837238"/>
          <p14:tracePt t="59202" x="1287463" y="5859463"/>
          <p14:tracePt t="59219" x="1287463" y="5889625"/>
          <p14:tracePt t="59235" x="1279525" y="5927725"/>
          <p14:tracePt t="59252" x="1279525" y="5965825"/>
          <p14:tracePt t="59268" x="1273175" y="6003925"/>
          <p14:tracePt t="59285" x="1273175" y="6011863"/>
          <p14:tracePt t="59302" x="1273175" y="6027738"/>
          <p14:tracePt t="59318" x="1273175" y="6042025"/>
          <p14:tracePt t="59335" x="1273175" y="6057900"/>
          <p14:tracePt t="59352" x="1273175" y="6073775"/>
          <p14:tracePt t="59368" x="1273175" y="6080125"/>
          <p14:tracePt t="59385" x="1273175" y="6096000"/>
          <p14:tracePt t="59437" x="1273175" y="6103938"/>
          <p14:tracePt t="59453" x="1273175" y="6118225"/>
          <p14:tracePt t="59461" x="1273175" y="6126163"/>
          <p14:tracePt t="59469" x="1273175" y="6149975"/>
          <p14:tracePt t="59476" x="1273175" y="6156325"/>
          <p14:tracePt t="59485" x="1273175" y="6188075"/>
          <p14:tracePt t="61501" x="1279525" y="6188075"/>
          <p14:tracePt t="61517" x="1287463" y="6180138"/>
          <p14:tracePt t="61525" x="1287463" y="6172200"/>
          <p14:tracePt t="61535" x="1287463" y="6164263"/>
          <p14:tracePt t="61539" x="1303338" y="6134100"/>
          <p14:tracePt t="61551" x="1303338" y="6118225"/>
          <p14:tracePt t="61568" x="1311275" y="6096000"/>
          <p14:tracePt t="61585" x="1311275" y="6080125"/>
          <p14:tracePt t="61602" x="1311275" y="6057900"/>
          <p14:tracePt t="61618" x="1325563" y="6027738"/>
          <p14:tracePt t="61635" x="1325563" y="5997575"/>
          <p14:tracePt t="61651" x="1325563" y="5965825"/>
          <p14:tracePt t="61668" x="1333500" y="5943600"/>
          <p14:tracePt t="61685" x="1341438" y="5913438"/>
          <p14:tracePt t="61701" x="1341438" y="5883275"/>
          <p14:tracePt t="61718" x="1341438" y="5851525"/>
          <p14:tracePt t="61735" x="1341438" y="5813425"/>
          <p14:tracePt t="61752" x="1341438" y="5807075"/>
          <p14:tracePt t="61768" x="1341438" y="5775325"/>
          <p14:tracePt t="61785" x="1349375" y="5730875"/>
          <p14:tracePt t="61801" x="1355725" y="5692775"/>
          <p14:tracePt t="61818" x="1355725" y="5646738"/>
          <p14:tracePt t="61835" x="1363663" y="5600700"/>
          <p14:tracePt t="61851" x="1363663" y="5554663"/>
          <p14:tracePt t="61868" x="1363663" y="5508625"/>
          <p14:tracePt t="61885" x="1363663" y="5448300"/>
          <p14:tracePt t="61901" x="1363663" y="5418138"/>
          <p14:tracePt t="61918" x="1363663" y="5380038"/>
          <p14:tracePt t="61935" x="1363663" y="5334000"/>
          <p14:tracePt t="61951" x="1363663" y="5287963"/>
          <p14:tracePt t="61968" x="1371600" y="5249863"/>
          <p14:tracePt t="61985" x="1371600" y="5203825"/>
          <p14:tracePt t="62002" x="1371600" y="5159375"/>
          <p14:tracePt t="62018" x="1371600" y="5121275"/>
          <p14:tracePt t="62035" x="1371600" y="5083175"/>
          <p14:tracePt t="62051" x="1371600" y="5051425"/>
          <p14:tracePt t="62068" x="1371600" y="5029200"/>
          <p14:tracePt t="62085" x="1379538" y="4975225"/>
          <p14:tracePt t="62101" x="1379538" y="4930775"/>
          <p14:tracePt t="62118" x="1379538" y="4892675"/>
          <p14:tracePt t="62134" x="1379538" y="4854575"/>
          <p14:tracePt t="62151" x="1387475" y="4822825"/>
          <p14:tracePt t="62168" x="1387475" y="4808538"/>
          <p14:tracePt t="62185" x="1387475" y="4778375"/>
          <p14:tracePt t="62201" x="1387475" y="4762500"/>
          <p14:tracePt t="62218" x="1387475" y="4732338"/>
          <p14:tracePt t="62235" x="1387475" y="4708525"/>
          <p14:tracePt t="62251" x="1387475" y="4702175"/>
          <p14:tracePt t="62268" x="1387475" y="4678363"/>
          <p14:tracePt t="62285" x="1387475" y="4664075"/>
          <p14:tracePt t="62589" x="1387475" y="4670425"/>
          <p14:tracePt t="62597" x="1387475" y="4678363"/>
          <p14:tracePt t="62605" x="1387475" y="4686300"/>
          <p14:tracePt t="62613" x="1387475" y="4694238"/>
          <p14:tracePt t="62618" x="1387475" y="4716463"/>
          <p14:tracePt t="62635" x="1387475" y="4740275"/>
          <p14:tracePt t="62651" x="1387475" y="4762500"/>
          <p14:tracePt t="62668" x="1387475" y="4778375"/>
          <p14:tracePt t="62685" x="1387475" y="4800600"/>
          <p14:tracePt t="62701" x="1387475" y="4816475"/>
          <p14:tracePt t="62718" x="1387475" y="4838700"/>
          <p14:tracePt t="62734" x="1387475" y="4868863"/>
          <p14:tracePt t="62751" x="1387475" y="4892675"/>
          <p14:tracePt t="62768" x="1387475" y="4922838"/>
          <p14:tracePt t="62785" x="1387475" y="4960938"/>
          <p14:tracePt t="62801" x="1387475" y="4983163"/>
          <p14:tracePt t="62818" x="1387475" y="5021263"/>
          <p14:tracePt t="62835" x="1387475" y="5045075"/>
          <p14:tracePt t="62851" x="1387475" y="5075238"/>
          <p14:tracePt t="62868" x="1387475" y="5113338"/>
          <p14:tracePt t="62884" x="1379538" y="5159375"/>
          <p14:tracePt t="62901" x="1379538" y="5211763"/>
          <p14:tracePt t="62918" x="1371600" y="5241925"/>
          <p14:tracePt t="62935" x="1371600" y="5265738"/>
          <p14:tracePt t="62951" x="1371600" y="5280025"/>
          <p14:tracePt t="62968" x="1371600" y="5303838"/>
          <p14:tracePt t="62985" x="1371600" y="5326063"/>
          <p14:tracePt t="63001" x="1371600" y="5334000"/>
          <p14:tracePt t="63018" x="1363663" y="5356225"/>
          <p14:tracePt t="63035" x="1363663" y="5380038"/>
          <p14:tracePt t="63051" x="1363663" y="5394325"/>
          <p14:tracePt t="63068" x="1355725" y="5410200"/>
          <p14:tracePt t="63085" x="1355725" y="5448300"/>
          <p14:tracePt t="63101" x="1355725" y="5470525"/>
          <p14:tracePt t="63118" x="1355725" y="5494338"/>
          <p14:tracePt t="63135" x="1355725" y="5508625"/>
          <p14:tracePt t="63151" x="1355725" y="5532438"/>
          <p14:tracePt t="63168" x="1349375" y="5554663"/>
          <p14:tracePt t="63184" x="1349375" y="5578475"/>
          <p14:tracePt t="63201" x="1349375" y="5600700"/>
          <p14:tracePt t="63218" x="1349375" y="5622925"/>
          <p14:tracePt t="63235" x="1349375" y="5646738"/>
          <p14:tracePt t="63252" x="1341438" y="5676900"/>
          <p14:tracePt t="63268" x="1341438" y="5699125"/>
          <p14:tracePt t="63268" x="1341438" y="5722938"/>
          <p14:tracePt t="63285" x="1341438" y="5745163"/>
          <p14:tracePt t="63301" x="1341438" y="5768975"/>
          <p14:tracePt t="63318" x="1341438" y="5775325"/>
          <p14:tracePt t="63334" x="1341438" y="5791200"/>
          <p14:tracePt t="63351" x="1341438" y="5799138"/>
          <p14:tracePt t="63368" x="1341438" y="5813425"/>
          <p14:tracePt t="63385" x="1341438" y="5821363"/>
          <p14:tracePt t="63401" x="1341438" y="5837238"/>
          <p14:tracePt t="63418" x="1341438" y="5845175"/>
          <p14:tracePt t="63435" x="1341438" y="5851525"/>
          <p14:tracePt t="63493" x="1341438" y="5859463"/>
          <p14:tracePt t="63549" x="1341438" y="5867400"/>
          <p14:tracePt t="63557" x="1333500" y="5875338"/>
          <p14:tracePt t="63565" x="1333500" y="5883275"/>
          <p14:tracePt t="63573" x="1333500" y="5897563"/>
          <p14:tracePt t="63585" x="1333500" y="5905500"/>
          <p14:tracePt t="63601" x="1333500" y="5921375"/>
          <p14:tracePt t="63618" x="1333500" y="5935663"/>
          <p14:tracePt t="63634" x="1333500" y="5959475"/>
          <p14:tracePt t="63651" x="1317625" y="5981700"/>
          <p14:tracePt t="63668" x="1317625" y="6003925"/>
          <p14:tracePt t="63684" x="1317625" y="6035675"/>
          <p14:tracePt t="63701" x="1317625" y="6049963"/>
          <p14:tracePt t="63718" x="1311275" y="6065838"/>
          <p14:tracePt t="63735" x="1311275" y="6088063"/>
          <p14:tracePt t="63751" x="1311275" y="6103938"/>
          <p14:tracePt t="63768" x="1311275" y="6118225"/>
          <p14:tracePt t="63785" x="1303338" y="6134100"/>
          <p14:tracePt t="63801" x="1303338" y="6149975"/>
          <p14:tracePt t="63818" x="1303338" y="6180138"/>
          <p14:tracePt t="63835" x="1303338" y="6194425"/>
          <p14:tracePt t="63851" x="1303338" y="6202363"/>
          <p14:tracePt t="63868" x="1303338" y="6210300"/>
          <p14:tracePt t="63884" x="1303338" y="6226175"/>
          <p14:tracePt t="63901" x="1303338" y="6232525"/>
          <p14:tracePt t="63918" x="1303338" y="6240463"/>
          <p14:tracePt t="63989" x="1303338" y="6248400"/>
          <p14:tracePt t="65061" x="1303338" y="6240463"/>
          <p14:tracePt t="65077" x="1303338" y="6232525"/>
          <p14:tracePt t="65085" x="1317625" y="6232525"/>
          <p14:tracePt t="65101" x="1317625" y="6226175"/>
          <p14:tracePt t="65101" x="1325563" y="6210300"/>
          <p14:tracePt t="65118" x="1325563" y="6202363"/>
          <p14:tracePt t="65134" x="1333500" y="6194425"/>
          <p14:tracePt t="65151" x="1341438" y="6172200"/>
          <p14:tracePt t="65168" x="1341438" y="6134100"/>
          <p14:tracePt t="65184" x="1349375" y="6096000"/>
          <p14:tracePt t="65201" x="1363663" y="6057900"/>
          <p14:tracePt t="65218" x="1363663" y="6027738"/>
          <p14:tracePt t="65234" x="1363663" y="6003925"/>
          <p14:tracePt t="65251" x="1363663" y="5989638"/>
          <p14:tracePt t="65268" x="1363663" y="5943600"/>
          <p14:tracePt t="65284" x="1363663" y="5867400"/>
          <p14:tracePt t="65301" x="1363663" y="5821363"/>
          <p14:tracePt t="65318" x="1363663" y="5783263"/>
          <p14:tracePt t="65334" x="1363663" y="5737225"/>
          <p14:tracePt t="65351" x="1363663" y="5692775"/>
          <p14:tracePt t="65367" x="1363663" y="5646738"/>
          <p14:tracePt t="65384" x="1363663" y="5578475"/>
          <p14:tracePt t="65401" x="1363663" y="5486400"/>
          <p14:tracePt t="65418" x="1363663" y="5440363"/>
          <p14:tracePt t="65434" x="1363663" y="5394325"/>
          <p14:tracePt t="65451" x="1363663" y="5341938"/>
          <p14:tracePt t="65467" x="1363663" y="5303838"/>
          <p14:tracePt t="65484" x="1363663" y="5257800"/>
          <p14:tracePt t="65484" x="1363663" y="5235575"/>
          <p14:tracePt t="65501" x="1363663" y="5197475"/>
          <p14:tracePt t="65517" x="1363663" y="5165725"/>
          <p14:tracePt t="65534" x="1363663" y="5113338"/>
          <p14:tracePt t="65551" x="1363663" y="5075238"/>
          <p14:tracePt t="65568" x="1363663" y="5045075"/>
          <p14:tracePt t="65584" x="1363663" y="5021263"/>
          <p14:tracePt t="65601" x="1363663" y="5006975"/>
          <p14:tracePt t="65618" x="1363663" y="4983163"/>
          <p14:tracePt t="65634" x="1363663" y="4945063"/>
          <p14:tracePt t="65651" x="1363663" y="4906963"/>
          <p14:tracePt t="65667" x="1363663" y="4868863"/>
          <p14:tracePt t="65684" x="1371600" y="4830763"/>
          <p14:tracePt t="65701" x="1371600" y="4808538"/>
          <p14:tracePt t="65717" x="1371600" y="4792663"/>
          <p14:tracePt t="65734" x="1371600" y="4784725"/>
          <p14:tracePt t="65751" x="1371600" y="4770438"/>
          <p14:tracePt t="65767" x="1371600" y="4754563"/>
          <p14:tracePt t="65784" x="1379538" y="4740275"/>
          <p14:tracePt t="65801" x="1379538" y="4732338"/>
          <p14:tracePt t="66109" x="1387475" y="4732338"/>
          <p14:tracePt t="66117" x="1387475" y="4724400"/>
          <p14:tracePt t="66133" x="1393825" y="4724400"/>
          <p14:tracePt t="66157" x="1401763" y="4724400"/>
          <p14:tracePt t="66161" x="1409700" y="4724400"/>
          <p14:tracePt t="66189" x="1409700" y="4716463"/>
          <p14:tracePt t="66201" x="1417638" y="4716463"/>
          <p14:tracePt t="66201" x="1425575" y="4708525"/>
          <p14:tracePt t="66217" x="1439863" y="4708525"/>
          <p14:tracePt t="66234" x="1455738" y="4708525"/>
          <p14:tracePt t="66251" x="1493838" y="4702175"/>
          <p14:tracePt t="66267" x="1524000" y="4694238"/>
          <p14:tracePt t="66284" x="1584325" y="4678363"/>
          <p14:tracePt t="66301" x="1630363" y="4678363"/>
          <p14:tracePt t="66318" x="1684338" y="4670425"/>
          <p14:tracePt t="66334" x="1730375" y="4670425"/>
          <p14:tracePt t="66351" x="1760538" y="4670425"/>
          <p14:tracePt t="66367" x="1790700" y="4670425"/>
          <p14:tracePt t="66384" x="1828800" y="4670425"/>
          <p14:tracePt t="66401" x="1874838" y="4670425"/>
          <p14:tracePt t="66417" x="1927225" y="4670425"/>
          <p14:tracePt t="66434" x="1981200" y="4664075"/>
          <p14:tracePt t="66451" x="2019300" y="4664075"/>
          <p14:tracePt t="66467" x="2035175" y="4664075"/>
          <p14:tracePt t="66484" x="2049463" y="4656138"/>
          <p14:tracePt t="66501" x="2057400" y="4656138"/>
          <p14:tracePt t="67013" x="2073275" y="4656138"/>
          <p14:tracePt t="67021" x="2073275" y="4670425"/>
          <p14:tracePt t="67029" x="2095500" y="4686300"/>
          <p14:tracePt t="67034" x="2117725" y="4716463"/>
          <p14:tracePt t="67050" x="2155825" y="4762500"/>
          <p14:tracePt t="67067" x="2179638" y="4792663"/>
          <p14:tracePt t="67084" x="2193925" y="4816475"/>
          <p14:tracePt t="67084" x="2193925" y="4822825"/>
          <p14:tracePt t="67101" x="2193925" y="4830763"/>
          <p14:tracePt t="67117" x="2201863" y="4830763"/>
          <p14:tracePt t="67221" x="2201863" y="4838700"/>
          <p14:tracePt t="67245" x="2193925" y="4838700"/>
          <p14:tracePt t="67253" x="2193925" y="4846638"/>
          <p14:tracePt t="67277" x="2187575" y="4846638"/>
          <p14:tracePt t="67293" x="2179638" y="4846638"/>
          <p14:tracePt t="67309" x="2171700" y="4846638"/>
          <p14:tracePt t="67357" x="2163763" y="4854575"/>
          <p14:tracePt t="67445" x="2155825" y="4854575"/>
          <p14:tracePt t="67605" x="2155825" y="4868863"/>
          <p14:tracePt t="67613" x="2155825" y="4884738"/>
          <p14:tracePt t="67621" x="2163763" y="4884738"/>
          <p14:tracePt t="67634" x="2163763" y="4892675"/>
          <p14:tracePt t="67634" x="2163763" y="4906963"/>
          <p14:tracePt t="67650" x="2171700" y="4914900"/>
          <p14:tracePt t="67667" x="2171700" y="4922838"/>
          <p14:tracePt t="67684" x="2171700" y="4930775"/>
          <p14:tracePt t="67700" x="2171700" y="4953000"/>
          <p14:tracePt t="67717" x="2155825" y="4960938"/>
          <p14:tracePt t="67734" x="2149475" y="4975225"/>
          <p14:tracePt t="67773" x="2141538" y="4975225"/>
          <p14:tracePt t="67813" x="2133600" y="4975225"/>
          <p14:tracePt t="67949" x="2133600" y="4983163"/>
          <p14:tracePt t="67958" x="2125663" y="4991100"/>
          <p14:tracePt t="67958" x="2125663" y="5006975"/>
          <p14:tracePt t="67967" x="2125663" y="5045075"/>
          <p14:tracePt t="67984" x="2125663" y="5075238"/>
          <p14:tracePt t="68000" x="2125663" y="5089525"/>
          <p14:tracePt t="68017" x="2125663" y="5105400"/>
          <p14:tracePt t="68034" x="2125663" y="5121275"/>
          <p14:tracePt t="68050" x="2117725" y="5127625"/>
          <p14:tracePt t="68067" x="2117725" y="5135563"/>
          <p14:tracePt t="68285" x="2111375" y="5135563"/>
          <p14:tracePt t="68309" x="2111375" y="5127625"/>
          <p14:tracePt t="68325" x="2111375" y="5121275"/>
          <p14:tracePt t="68333" x="2111375" y="5113338"/>
          <p14:tracePt t="68350" x="2111375" y="5097463"/>
          <p14:tracePt t="68351" x="2103438" y="5089525"/>
          <p14:tracePt t="68367" x="2103438" y="5075238"/>
          <p14:tracePt t="68384" x="2095500" y="5051425"/>
          <p14:tracePt t="68400" x="2095500" y="5037138"/>
          <p14:tracePt t="68417" x="2087563" y="5021263"/>
          <p14:tracePt t="68434" x="2079625" y="4991100"/>
          <p14:tracePt t="68450" x="2079625" y="4983163"/>
          <p14:tracePt t="68467" x="2073275" y="4968875"/>
          <p14:tracePt t="68484" x="2073275" y="4960938"/>
          <p14:tracePt t="68500" x="2065338" y="4937125"/>
          <p14:tracePt t="68517" x="2065338" y="4922838"/>
          <p14:tracePt t="68534" x="2057400" y="4906963"/>
          <p14:tracePt t="68550" x="2057400" y="4876800"/>
          <p14:tracePt t="68567" x="2049463" y="4854575"/>
          <p14:tracePt t="68584" x="2049463" y="4838700"/>
          <p14:tracePt t="68600" x="2049463" y="4822825"/>
          <p14:tracePt t="68617" x="2049463" y="4792663"/>
          <p14:tracePt t="68634" x="2049463" y="4770438"/>
          <p14:tracePt t="68650" x="2049463" y="4754563"/>
          <p14:tracePt t="68667" x="2041525" y="4732338"/>
          <p14:tracePt t="68684" x="2041525" y="4716463"/>
          <p14:tracePt t="68700" x="2041525" y="4686300"/>
          <p14:tracePt t="68717" x="2041525" y="4678363"/>
          <p14:tracePt t="68765" x="2041525" y="4670425"/>
          <p14:tracePt t="68781" x="2041525" y="4664075"/>
          <p14:tracePt t="68789" x="2041525" y="4656138"/>
          <p14:tracePt t="68808" x="2041525" y="4648200"/>
          <p14:tracePt t="68845" x="2041525" y="4640263"/>
          <p14:tracePt t="68861" x="2041525" y="4632325"/>
          <p14:tracePt t="68877" x="2049463" y="4625975"/>
          <p14:tracePt t="68925" x="2049463" y="4618038"/>
          <p14:tracePt t="69045" x="2057400" y="4618038"/>
          <p14:tracePt t="69069" x="2065338" y="4618038"/>
          <p14:tracePt t="69101" x="2073275" y="4618038"/>
          <p14:tracePt t="69108" x="2079625" y="4625975"/>
          <p14:tracePt t="69117" x="2079625" y="4632325"/>
          <p14:tracePt t="69117" x="2095500" y="4640263"/>
          <p14:tracePt t="69134" x="2111375" y="4656138"/>
          <p14:tracePt t="69150" x="2117725" y="4678363"/>
          <p14:tracePt t="69167" x="2133600" y="4702175"/>
          <p14:tracePt t="69184" x="2141538" y="4708525"/>
          <p14:tracePt t="69200" x="2141538" y="4724400"/>
          <p14:tracePt t="69217" x="2149475" y="4740275"/>
          <p14:tracePt t="69253" x="2149475" y="4746625"/>
          <p14:tracePt t="69269" x="2149475" y="4754563"/>
          <p14:tracePt t="69285" x="2149475" y="4762500"/>
          <p14:tracePt t="69301" x="2149475" y="4770438"/>
          <p14:tracePt t="69309" x="2149475" y="4778375"/>
          <p14:tracePt t="69341" x="2141538" y="4784725"/>
          <p14:tracePt t="69365" x="2125663" y="4784725"/>
          <p14:tracePt t="69370" x="2125663" y="4792663"/>
          <p14:tracePt t="69389" x="2117725" y="4792663"/>
          <p14:tracePt t="69400" x="2111375" y="4800600"/>
          <p14:tracePt t="69400" x="2103438" y="4808538"/>
          <p14:tracePt t="69437" x="2095500" y="4808538"/>
          <p14:tracePt t="69453" x="2087563" y="4816475"/>
          <p14:tracePt t="69757" x="2087563" y="4830763"/>
          <p14:tracePt t="69765" x="2103438" y="4838700"/>
          <p14:tracePt t="69773" x="2111375" y="4854575"/>
          <p14:tracePt t="69781" x="2117725" y="4868863"/>
          <p14:tracePt t="69789" x="2125663" y="4892675"/>
          <p14:tracePt t="69800" x="2133600" y="4906963"/>
          <p14:tracePt t="69817" x="2141538" y="4922838"/>
          <p14:tracePt t="69833" x="2141538" y="4937125"/>
          <p14:tracePt t="69850" x="2141538" y="4960938"/>
          <p14:tracePt t="69867" x="2141538" y="4975225"/>
          <p14:tracePt t="69884" x="2141538" y="4991100"/>
          <p14:tracePt t="69900" x="2141538" y="5013325"/>
          <p14:tracePt t="69917" x="2133600" y="5021263"/>
          <p14:tracePt t="70013" x="2125663" y="5021263"/>
          <p14:tracePt t="70309" x="2125663" y="5029200"/>
          <p14:tracePt t="70317" x="2125663" y="5037138"/>
          <p14:tracePt t="70325" x="2125663" y="5051425"/>
          <p14:tracePt t="70341" x="2125663" y="5059363"/>
          <p14:tracePt t="70365" x="2125663" y="5067300"/>
          <p14:tracePt t="70374" x="2125663" y="5075238"/>
          <p14:tracePt t="70389" x="2125663" y="5083175"/>
          <p14:tracePt t="70400" x="2117725" y="5089525"/>
          <p14:tracePt t="70400" x="2111375" y="5113338"/>
          <p14:tracePt t="70417" x="2095500" y="5127625"/>
          <p14:tracePt t="70433" x="2087563" y="5135563"/>
          <p14:tracePt t="70450" x="2087563" y="5143500"/>
          <p14:tracePt t="70485" x="2073275" y="5151438"/>
          <p14:tracePt t="72165" x="2073275" y="5159375"/>
          <p14:tracePt t="72173" x="2073275" y="5181600"/>
          <p14:tracePt t="72181" x="2073275" y="5219700"/>
          <p14:tracePt t="72189" x="2065338" y="5303838"/>
          <p14:tracePt t="72200" x="2065338" y="5372100"/>
          <p14:tracePt t="72216" x="2065338" y="5410200"/>
          <p14:tracePt t="72233" x="2065338" y="5448300"/>
          <p14:tracePt t="72250" x="2065338" y="5464175"/>
          <p14:tracePt t="72266" x="2065338" y="5502275"/>
          <p14:tracePt t="72283" x="2065338" y="5540375"/>
          <p14:tracePt t="72300" x="2057400" y="5584825"/>
          <p14:tracePt t="72300" x="2057400" y="5600700"/>
          <p14:tracePt t="72317" x="2049463" y="5646738"/>
          <p14:tracePt t="72333" x="2049463" y="5676900"/>
          <p14:tracePt t="72350" x="2049463" y="5699125"/>
          <p14:tracePt t="72366" x="2049463" y="5707063"/>
          <p14:tracePt t="72383" x="2049463" y="5722938"/>
          <p14:tracePt t="72400" x="2049463" y="5761038"/>
          <p14:tracePt t="72416" x="2049463" y="5783263"/>
          <p14:tracePt t="72433" x="2041525" y="5813425"/>
          <p14:tracePt t="72450" x="2041525" y="5829300"/>
          <p14:tracePt t="72467" x="2035175" y="5859463"/>
          <p14:tracePt t="72483" x="2035175" y="5883275"/>
          <p14:tracePt t="72500" x="2035175" y="5913438"/>
          <p14:tracePt t="72517" x="2019300" y="5973763"/>
          <p14:tracePt t="72533" x="2003425" y="6073775"/>
          <p14:tracePt t="72550" x="1989138" y="6142038"/>
          <p14:tracePt t="72566" x="1981200" y="6149975"/>
          <p14:tracePt t="72660" x="1989138" y="6149975"/>
          <p14:tracePt t="72693" x="1989138" y="6142038"/>
          <p14:tracePt t="72701" x="1997075" y="6142038"/>
          <p14:tracePt t="72740" x="2003425" y="6142038"/>
          <p14:tracePt t="72748" x="2011363" y="6134100"/>
          <p14:tracePt t="72759" x="2011363" y="6118225"/>
          <p14:tracePt t="72766" x="2019300" y="6111875"/>
          <p14:tracePt t="72783" x="2035175" y="6096000"/>
          <p14:tracePt t="72820" x="2035175" y="6088063"/>
          <p14:tracePt t="72822" x="2041525" y="6088063"/>
          <p14:tracePt t="72833" x="2049463" y="6065838"/>
          <p14:tracePt t="72850" x="2065338" y="6049963"/>
          <p14:tracePt t="72866" x="2065338" y="6035675"/>
          <p14:tracePt t="72883" x="2073275" y="6027738"/>
          <p14:tracePt t="72924" x="2079625" y="6027738"/>
          <p14:tracePt t="72932" x="2079625" y="6019800"/>
          <p14:tracePt t="73132" x="2079625" y="6011863"/>
          <p14:tracePt t="73828" x="2087563" y="6011863"/>
          <p14:tracePt t="73853" x="2087563" y="6019800"/>
          <p14:tracePt t="73860" x="2095500" y="6035675"/>
          <p14:tracePt t="73868" x="2103438" y="6042025"/>
          <p14:tracePt t="73874" x="2103438" y="6049963"/>
          <p14:tracePt t="73883" x="2111375" y="6065838"/>
          <p14:tracePt t="73899" x="2111375" y="6080125"/>
          <p14:tracePt t="73899" x="2111375" y="6088063"/>
          <p14:tracePt t="73916" x="2111375" y="6103938"/>
          <p14:tracePt t="73933" x="2117725" y="6111875"/>
          <p14:tracePt t="73949" x="2117725" y="6126163"/>
          <p14:tracePt t="73966" x="2117725" y="6134100"/>
          <p14:tracePt t="74004" x="2117725" y="6142038"/>
          <p14:tracePt t="74020" x="2117725" y="6149975"/>
          <p14:tracePt t="74084" x="2117725" y="6156325"/>
          <p14:tracePt t="74124" x="2111375" y="6156325"/>
          <p14:tracePt t="74148" x="2111375" y="6164263"/>
          <p14:tracePt t="74169" x="2103438" y="6164263"/>
          <p14:tracePt t="74196" x="2095500" y="6164263"/>
          <p14:tracePt t="74221" x="2087563" y="6164263"/>
          <p14:tracePt t="74252" x="2087563" y="6172200"/>
          <p14:tracePt t="74316" x="2073275" y="6172200"/>
          <p14:tracePt t="74476" x="2065338" y="6172200"/>
          <p14:tracePt t="74548" x="2065338" y="6180138"/>
          <p14:tracePt t="79047" x="0" y="0"/>
        </p14:tracePtLst>
        <p14:tracePtLst>
          <p14:tracePt t="83636" x="2620963" y="4549775"/>
          <p14:tracePt t="83805" x="0" y="0"/>
        </p14:tracePtLst>
        <p14:tracePtLst>
          <p14:tracePt t="85417" x="3406775" y="4541838"/>
          <p14:tracePt t="85586" x="0" y="0"/>
        </p14:tracePtLst>
        <p14:tracePtLst>
          <p14:tracePt t="89969" x="2484438" y="6202363"/>
          <p14:tracePt t="90013" x="2492375" y="6202363"/>
          <p14:tracePt t="90077" x="2498725" y="6202363"/>
          <p14:tracePt t="90109" x="2506663" y="6202363"/>
          <p14:tracePt t="90116" x="2514600" y="6202363"/>
          <p14:tracePt t="90140" x="2522538" y="6202363"/>
          <p14:tracePt t="90157" x="2530475" y="6202363"/>
          <p14:tracePt t="90173" x="2536825" y="6202363"/>
          <p14:tracePt t="90196" x="2544763" y="6202363"/>
          <p14:tracePt t="90212" x="2552700" y="6202363"/>
          <p14:tracePt t="90220" x="2560638" y="6202363"/>
          <p14:tracePt t="90239" x="2568575" y="6202363"/>
          <p14:tracePt t="90255" x="2574925" y="6202363"/>
          <p14:tracePt t="90269" x="2590800" y="6202363"/>
          <p14:tracePt t="90289" x="2598738" y="6202363"/>
          <p14:tracePt t="90308" x="2606675" y="6202363"/>
          <p14:tracePt t="90317" x="2613025" y="6202363"/>
          <p14:tracePt t="90332" x="2620963" y="6202363"/>
          <p14:tracePt t="90333" x="2628900" y="6202363"/>
          <p14:tracePt t="90348" x="2644775" y="6202363"/>
          <p14:tracePt t="90365" x="2659063" y="6202363"/>
          <p14:tracePt t="90381" x="2667000" y="6202363"/>
          <p14:tracePt t="90398" x="2674938" y="6202363"/>
          <p14:tracePt t="90414" x="2689225" y="6202363"/>
          <p14:tracePt t="90431" x="2705100" y="6202363"/>
          <p14:tracePt t="90448" x="2713038" y="6202363"/>
          <p14:tracePt t="90464" x="2727325" y="6202363"/>
          <p14:tracePt t="90481" x="2735263" y="6202363"/>
          <p14:tracePt t="90517" x="2743200" y="6202363"/>
          <p14:tracePt t="90533" x="2751138" y="6202363"/>
          <p14:tracePt t="90533" x="2751138" y="6210300"/>
          <p14:tracePt t="90548" x="2759075" y="6210300"/>
          <p14:tracePt t="90589" x="2765425" y="6210300"/>
          <p14:tracePt t="90817" x="0" y="0"/>
        </p14:tracePtLst>
        <p14:tracePtLst>
          <p14:tracePt t="119739" x="4968875" y="2422525"/>
          <p14:tracePt t="119781" x="4968875" y="2430463"/>
          <p14:tracePt t="119821" x="4975225" y="2430463"/>
          <p14:tracePt t="119829" x="4983163" y="2430463"/>
          <p14:tracePt t="119853" x="4999038" y="2430463"/>
          <p14:tracePt t="119862" x="5006975" y="2430463"/>
          <p14:tracePt t="119862" x="5029200" y="2430463"/>
          <p14:tracePt t="119878" x="5051425" y="2430463"/>
          <p14:tracePt t="119895" x="5075238" y="2446338"/>
          <p14:tracePt t="119912" x="5097463" y="2446338"/>
          <p14:tracePt t="119929" x="5113338" y="2446338"/>
          <p14:tracePt t="119945" x="5121275" y="2446338"/>
          <p14:tracePt t="119962" x="5135563" y="2446338"/>
          <p14:tracePt t="119978" x="5143500" y="2446338"/>
          <p14:tracePt t="119995" x="5159375" y="2446338"/>
          <p14:tracePt t="120012" x="5181600" y="2454275"/>
          <p14:tracePt t="120028" x="5203825" y="2454275"/>
          <p14:tracePt t="120109" x="5211763" y="2454275"/>
          <p14:tracePt t="120141" x="5219700" y="2454275"/>
          <p14:tracePt t="120157" x="5227638" y="2454275"/>
          <p14:tracePt t="120173" x="5235575" y="2454275"/>
          <p14:tracePt t="120197" x="5241925" y="2454275"/>
          <p14:tracePt t="120261" x="5249863" y="2454275"/>
          <p14:tracePt t="120277" x="5257800" y="2454275"/>
          <p14:tracePt t="120277" x="0" y="0"/>
        </p14:tracePtLst>
        <p14:tracePtLst>
          <p14:tracePt t="125815" x="6629400" y="3070225"/>
          <p14:tracePt t="126020" x="6637338" y="3070225"/>
          <p14:tracePt t="126044" x="6645275" y="3070225"/>
          <p14:tracePt t="126077" x="6651625" y="3070225"/>
          <p14:tracePt t="126116" x="6659563" y="3070225"/>
          <p14:tracePt t="126135" x="6667500" y="3070225"/>
          <p14:tracePt t="126140" x="6675438" y="3070225"/>
          <p14:tracePt t="126144" x="6705600" y="3070225"/>
          <p14:tracePt t="126161" x="6735763" y="3070225"/>
          <p14:tracePt t="126178" x="6759575" y="3070225"/>
          <p14:tracePt t="126194" x="6781800" y="3070225"/>
          <p14:tracePt t="126211" x="6797675" y="3070225"/>
          <p14:tracePt t="126227" x="6819900" y="3070225"/>
          <p14:tracePt t="126244" x="6827838" y="3070225"/>
          <p14:tracePt t="126261" x="6842125" y="3070225"/>
          <p14:tracePt t="126277" x="6850063" y="3070225"/>
          <p14:tracePt t="126294" x="6873875" y="3070225"/>
          <p14:tracePt t="126311" x="6904038" y="3070225"/>
          <p14:tracePt t="126327" x="6926263" y="3078163"/>
          <p14:tracePt t="126344" x="6950075" y="3078163"/>
          <p14:tracePt t="126361" x="6964363" y="3086100"/>
          <p14:tracePt t="126377" x="6980238" y="3086100"/>
          <p14:tracePt t="126394" x="7002463" y="3086100"/>
          <p14:tracePt t="126411" x="7032625" y="3086100"/>
          <p14:tracePt t="126427" x="7048500" y="3086100"/>
          <p14:tracePt t="126444" x="7070725" y="3086100"/>
          <p14:tracePt t="126461" x="7078663" y="3086100"/>
          <p14:tracePt t="126572" x="7086600" y="3086100"/>
          <p14:tracePt t="129149" x="7094538" y="3086100"/>
          <p14:tracePt t="129165" x="7108825" y="3086100"/>
          <p14:tracePt t="129173" x="7124700" y="3086100"/>
          <p14:tracePt t="129181" x="7140575" y="3086100"/>
          <p14:tracePt t="129189" x="7162800" y="3094038"/>
          <p14:tracePt t="129197" x="7200900" y="3094038"/>
          <p14:tracePt t="129212" x="7239000" y="3101975"/>
          <p14:tracePt t="129228" x="7254875" y="3101975"/>
          <p14:tracePt t="129245" x="7285038" y="3101975"/>
          <p14:tracePt t="129245" x="7299325" y="3101975"/>
          <p14:tracePt t="129261" x="7323138" y="3101975"/>
          <p14:tracePt t="129278" x="7337425" y="3094038"/>
          <p14:tracePt t="129295" x="7361238" y="3094038"/>
          <p14:tracePt t="129311" x="7383463" y="3078163"/>
          <p14:tracePt t="129328" x="7407275" y="3070225"/>
          <p14:tracePt t="129345" x="7421563" y="3063875"/>
          <p14:tracePt t="129361" x="7437438" y="3048000"/>
          <p14:tracePt t="129378" x="7459663" y="3040063"/>
          <p14:tracePt t="129395" x="7467600" y="3032125"/>
          <p14:tracePt t="129411" x="7475538" y="3032125"/>
          <p14:tracePt t="129428" x="7483475" y="3017838"/>
          <p14:tracePt t="129445" x="7489825" y="3001963"/>
          <p14:tracePt t="129461" x="7497763" y="2987675"/>
          <p14:tracePt t="129478" x="7497763" y="2971800"/>
          <p14:tracePt t="129495" x="7505700" y="2963863"/>
          <p14:tracePt t="129511" x="7505700" y="2955925"/>
          <p14:tracePt t="129528" x="7513638" y="2941638"/>
          <p14:tracePt t="129544" x="7513638" y="2917825"/>
          <p14:tracePt t="129561" x="7527925" y="2887663"/>
          <p14:tracePt t="129578" x="7527925" y="2879725"/>
          <p14:tracePt t="129595" x="7527925" y="2865438"/>
          <p14:tracePt t="129611" x="7527925" y="2849563"/>
          <p14:tracePt t="129628" x="7535863" y="2835275"/>
          <p14:tracePt t="129644" x="7535863" y="2819400"/>
          <p14:tracePt t="129661" x="7535863" y="2811463"/>
          <p14:tracePt t="129701" x="7535863" y="2803525"/>
          <p14:tracePt t="129702" x="7535863" y="2797175"/>
          <p14:tracePt t="129711" x="7535863" y="2789238"/>
          <p14:tracePt t="129749" x="7535863" y="2781300"/>
          <p14:tracePt t="129773" x="7535863" y="2773363"/>
          <p14:tracePt t="129789" x="7535863" y="2765425"/>
          <p14:tracePt t="129805" x="7535863" y="2759075"/>
          <p14:tracePt t="129819" x="7527925" y="2759075"/>
          <p14:tracePt t="129821" x="7527925" y="2751138"/>
          <p14:tracePt t="129828" x="7527925" y="2743200"/>
          <p14:tracePt t="129844" x="7521575" y="2735263"/>
          <p14:tracePt t="129885" x="7513638" y="2735263"/>
          <p14:tracePt t="129885" x="7513638" y="2727325"/>
          <p14:tracePt t="129949" x="7505700" y="2727325"/>
          <p14:tracePt t="130293" x="7497763" y="2727325"/>
          <p14:tracePt t="130317" x="7483475" y="2727325"/>
          <p14:tracePt t="130325" x="7483475" y="2720975"/>
          <p14:tracePt t="130357" x="7475538" y="2720975"/>
          <p14:tracePt t="130381" x="7475538" y="2713038"/>
          <p14:tracePt t="130389" x="7467600" y="2713038"/>
          <p14:tracePt t="130405" x="7459663" y="2713038"/>
          <p14:tracePt t="130429" x="7451725" y="2713038"/>
          <p14:tracePt t="130453" x="7445375" y="2713038"/>
          <p14:tracePt t="130461" x="7437438" y="2713038"/>
          <p14:tracePt t="130469" x="7437438" y="2705100"/>
          <p14:tracePt t="130477" x="7429500" y="2705100"/>
          <p14:tracePt t="130494" x="7421563" y="2705100"/>
          <p14:tracePt t="130495" x="7413625" y="2705100"/>
          <p14:tracePt t="130511" x="7407275" y="2705100"/>
          <p14:tracePt t="130528" x="7399338" y="2697163"/>
          <p14:tracePt t="130565" x="7391400" y="2697163"/>
          <p14:tracePt t="130573" x="7383463" y="2697163"/>
          <p14:tracePt t="130578" x="7375525" y="2689225"/>
          <p14:tracePt t="130629" x="7369175" y="2689225"/>
          <p14:tracePt t="130645" x="7361238" y="2682875"/>
          <p14:tracePt t="130653" x="7353300" y="2682875"/>
          <p14:tracePt t="130669" x="7345363" y="2682875"/>
          <p14:tracePt t="130693" x="7337425" y="2682875"/>
          <p14:tracePt t="130733" x="7331075" y="2682875"/>
          <p14:tracePt t="130765" x="7331075" y="2674938"/>
          <p14:tracePt t="130821" x="7323138" y="2674938"/>
          <p14:tracePt t="130845" x="7307263" y="2674938"/>
          <p14:tracePt t="130909" x="7299325" y="2674938"/>
          <p14:tracePt t="130925" x="7292975" y="2674938"/>
          <p14:tracePt t="132261" x="7292975" y="2667000"/>
          <p14:tracePt t="132333" x="7292975" y="2659063"/>
          <p14:tracePt t="132409" x="0" y="0"/>
        </p14:tracePtLst>
        <p14:tracePtLst>
          <p14:tracePt t="142108" x="7032625" y="4694238"/>
          <p14:tracePt t="142215" x="0" y="0"/>
        </p14:tracePtLst>
        <p14:tracePtLst>
          <p14:tracePt t="142820" x="7010400" y="4808538"/>
          <p14:tracePt t="143028" x="0" y="0"/>
        </p14:tracePtLst>
        <p14:tracePtLst>
          <p14:tracePt t="146801" x="7048500" y="5006975"/>
          <p14:tracePt t="146975"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8313" y="1601788"/>
            <a:ext cx="8218487" cy="5067572"/>
          </a:xfrm>
        </p:spPr>
        <p:txBody>
          <a:bodyPr/>
          <a:lstStyle/>
          <a:p>
            <a:r>
              <a:rPr lang="en-US" sz="2400" dirty="0" smtClean="0"/>
              <a:t>How to compute the OECD Average in PISA 2000, 2003 and 2006 </a:t>
            </a:r>
          </a:p>
          <a:p>
            <a:pPr lvl="1"/>
            <a:r>
              <a:rPr lang="en-US" sz="2400" dirty="0" smtClean="0"/>
              <a:t>Solution 1:</a:t>
            </a:r>
          </a:p>
          <a:p>
            <a:pPr lvl="2"/>
            <a:r>
              <a:rPr lang="en-US" dirty="0" smtClean="0"/>
              <a:t>Create a file with OECD countries only;</a:t>
            </a:r>
          </a:p>
          <a:p>
            <a:pPr lvl="2"/>
            <a:r>
              <a:rPr lang="en-US" dirty="0" smtClean="0"/>
              <a:t>Set for instance a alphanumerical variable </a:t>
            </a:r>
            <a:r>
              <a:rPr lang="en-US" i="1" dirty="0" smtClean="0"/>
              <a:t>country=</a:t>
            </a:r>
            <a:r>
              <a:rPr lang="en-US" dirty="0" smtClean="0"/>
              <a:t>“Average”;</a:t>
            </a:r>
          </a:p>
          <a:p>
            <a:pPr lvl="2"/>
            <a:r>
              <a:rPr lang="en-US" dirty="0" smtClean="0"/>
              <a:t>Transform the final weight and replicates;</a:t>
            </a:r>
          </a:p>
          <a:p>
            <a:pPr lvl="2"/>
            <a:r>
              <a:rPr lang="en-US" dirty="0" smtClean="0"/>
              <a:t>Replicate exactly the same analyses on this new data set, without breaking down the analyses by CNT.</a:t>
            </a:r>
          </a:p>
          <a:p>
            <a:pPr lvl="1"/>
            <a:r>
              <a:rPr lang="en-US" sz="2400" dirty="0" smtClean="0"/>
              <a:t>Solution 2</a:t>
            </a:r>
          </a:p>
          <a:p>
            <a:pPr lvl="2"/>
            <a:r>
              <a:rPr lang="en-US" dirty="0" smtClean="0"/>
              <a:t>Merge the two data sets </a:t>
            </a:r>
            <a:endParaRPr lang="en-US" dirty="0"/>
          </a:p>
        </p:txBody>
      </p:sp>
      <p:sp>
        <p:nvSpPr>
          <p:cNvPr id="4" name="Titre 2"/>
          <p:cNvSpPr>
            <a:spLocks noGrp="1"/>
          </p:cNvSpPr>
          <p:nvPr>
            <p:ph type="title"/>
          </p:nvPr>
        </p:nvSpPr>
        <p:spPr>
          <a:xfrm>
            <a:off x="1080000" y="237600"/>
            <a:ext cx="7416000" cy="1022400"/>
          </a:xfrm>
        </p:spPr>
        <p:txBody>
          <a:bodyPr/>
          <a:lstStyle/>
          <a:p>
            <a:r>
              <a:rPr lang="en-US" dirty="0" smtClean="0"/>
              <a:t>OECD Average, OECD Total</a:t>
            </a:r>
            <a:endParaRPr lang="en-US" dirty="0"/>
          </a:p>
        </p:txBody>
      </p:sp>
    </p:spTree>
    <p:extLst>
      <p:ext uri="{BB962C8B-B14F-4D97-AF65-F5344CB8AC3E}">
        <p14:creationId xmlns="" xmlns:p14="http://schemas.microsoft.com/office/powerpoint/2010/main" val="2169271999"/>
      </p:ext>
    </p:extLst>
  </p:cSld>
  <p:clrMapOvr>
    <a:masterClrMapping/>
  </p:clrMapOvr>
  <mc:AlternateContent xmlns:mc="http://schemas.openxmlformats.org/markup-compatibility/2006">
    <mc:Choice xmlns="" xmlns:p14="http://schemas.microsoft.com/office/powerpoint/2010/main" Requires="p14">
      <p:transition spd="slow" p14:dur="2000" advTm="81217"/>
    </mc:Choice>
    <mc:Fallback>
      <p:transition spd="slow" advTm="8121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2126950"/>
            <a:ext cx="3790950" cy="454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68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88024" y="2145969"/>
            <a:ext cx="3743325" cy="3600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Espace réservé du contenu 1"/>
          <p:cNvSpPr>
            <a:spLocks noGrp="1"/>
          </p:cNvSpPr>
          <p:nvPr>
            <p:ph idx="1"/>
          </p:nvPr>
        </p:nvSpPr>
        <p:spPr>
          <a:xfrm>
            <a:off x="107505" y="1462750"/>
            <a:ext cx="8856984" cy="603076"/>
          </a:xfrm>
        </p:spPr>
        <p:txBody>
          <a:bodyPr/>
          <a:lstStyle/>
          <a:p>
            <a:r>
              <a:rPr lang="en-US" sz="2100" dirty="0" smtClean="0"/>
              <a:t>SAS syntax for data with OECD Total &amp; Average (2000, 2003 &amp; 2006)  </a:t>
            </a:r>
            <a:endParaRPr lang="en-US" sz="2100" dirty="0"/>
          </a:p>
        </p:txBody>
      </p:sp>
      <p:sp>
        <p:nvSpPr>
          <p:cNvPr id="12" name="Titre 2"/>
          <p:cNvSpPr>
            <a:spLocks noGrp="1"/>
          </p:cNvSpPr>
          <p:nvPr>
            <p:ph type="title"/>
          </p:nvPr>
        </p:nvSpPr>
        <p:spPr>
          <a:xfrm>
            <a:off x="1080000" y="237600"/>
            <a:ext cx="7416000" cy="1022400"/>
          </a:xfrm>
        </p:spPr>
        <p:txBody>
          <a:bodyPr/>
          <a:lstStyle/>
          <a:p>
            <a:r>
              <a:rPr lang="en-US" dirty="0" smtClean="0"/>
              <a:t>OECD Average, OECD Total</a:t>
            </a:r>
            <a:endParaRPr lang="en-US" dirty="0"/>
          </a:p>
        </p:txBody>
      </p:sp>
    </p:spTree>
    <p:extLst>
      <p:ext uri="{BB962C8B-B14F-4D97-AF65-F5344CB8AC3E}">
        <p14:creationId xmlns="" xmlns:p14="http://schemas.microsoft.com/office/powerpoint/2010/main" val="4244072732"/>
      </p:ext>
    </p:extLst>
  </p:cSld>
  <p:clrMapOvr>
    <a:masterClrMapping/>
  </p:clrMapOvr>
  <mc:AlternateContent xmlns:mc="http://schemas.openxmlformats.org/markup-compatibility/2006">
    <mc:Choice xmlns="" xmlns:p14="http://schemas.microsoft.com/office/powerpoint/2010/main" Requires="p14">
      <p:transition spd="slow" p14:dur="2000" advTm="175013"/>
    </mc:Choice>
    <mc:Fallback>
      <p:transition spd="slow" advTm="175013"/>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15075" x="2247900" y="2232025"/>
          <p14:tracePt t="15211" x="2255838" y="2232025"/>
          <p14:tracePt t="15467" x="2255838" y="2239963"/>
          <p14:tracePt t="15483" x="2255838" y="2247900"/>
          <p14:tracePt t="15499" x="2255838" y="2255838"/>
          <p14:tracePt t="15507" x="2255838" y="2263775"/>
          <p14:tracePt t="15515" x="2255838" y="2270125"/>
          <p14:tracePt t="15523" x="2263775" y="2286000"/>
          <p14:tracePt t="15535" x="2263775" y="2293938"/>
          <p14:tracePt t="15551" x="2263775" y="2308225"/>
          <p14:tracePt t="15568" x="2263775" y="2339975"/>
          <p14:tracePt t="15585" x="2270125" y="2370138"/>
          <p14:tracePt t="15601" x="2270125" y="2408238"/>
          <p14:tracePt t="15618" x="2270125" y="2454275"/>
          <p14:tracePt t="15635" x="2270125" y="2506663"/>
          <p14:tracePt t="15651" x="2270125" y="2536825"/>
          <p14:tracePt t="15668" x="2270125" y="2552700"/>
          <p14:tracePt t="15685" x="2270125" y="2590800"/>
          <p14:tracePt t="15701" x="2270125" y="2651125"/>
          <p14:tracePt t="15718" x="2270125" y="2727325"/>
          <p14:tracePt t="15735" x="2270125" y="2789238"/>
          <p14:tracePt t="15751" x="2270125" y="2827338"/>
          <p14:tracePt t="15768" x="2270125" y="2857500"/>
          <p14:tracePt t="15785" x="2270125" y="2873375"/>
          <p14:tracePt t="15871" x="2270125" y="2879725"/>
          <p14:tracePt t="15891" x="2270125" y="2887663"/>
          <p14:tracePt t="15909" x="2263775" y="2895600"/>
          <p14:tracePt t="15912" x="2263775" y="2903538"/>
          <p14:tracePt t="16635" x="2270125" y="2903538"/>
          <p14:tracePt t="16683" x="2270125" y="2895600"/>
          <p14:tracePt t="17091" x="2270125" y="2887663"/>
          <p14:tracePt t="17100" x="2270125" y="2879725"/>
          <p14:tracePt t="17123" x="2263775" y="2873375"/>
          <p14:tracePt t="17130" x="2255838" y="2873375"/>
          <p14:tracePt t="17135" x="2247900" y="2857500"/>
          <p14:tracePt t="17151" x="2225675" y="2849563"/>
          <p14:tracePt t="17168" x="2193925" y="2827338"/>
          <p14:tracePt t="17185" x="2163763" y="2811463"/>
          <p14:tracePt t="17201" x="2133600" y="2797175"/>
          <p14:tracePt t="17218" x="2111375" y="2789238"/>
          <p14:tracePt t="17234" x="2087563" y="2773363"/>
          <p14:tracePt t="17251" x="2065338" y="2765425"/>
          <p14:tracePt t="17268" x="2027238" y="2759075"/>
          <p14:tracePt t="17284" x="1997075" y="2743200"/>
          <p14:tracePt t="17301" x="1973263" y="2735263"/>
          <p14:tracePt t="17318" x="1943100" y="2735263"/>
          <p14:tracePt t="17334" x="1927225" y="2727325"/>
          <p14:tracePt t="17351" x="1897063" y="2727325"/>
          <p14:tracePt t="17368" x="1874838" y="2727325"/>
          <p14:tracePt t="17384" x="1851025" y="2727325"/>
          <p14:tracePt t="17401" x="1812925" y="2727325"/>
          <p14:tracePt t="17418" x="1768475" y="2727325"/>
          <p14:tracePt t="17435" x="1706563" y="2720975"/>
          <p14:tracePt t="17452" x="1684338" y="2720975"/>
          <p14:tracePt t="17468" x="1660525" y="2720975"/>
          <p14:tracePt t="17484" x="1622425" y="2720975"/>
          <p14:tracePt t="17501" x="1584325" y="2713038"/>
          <p14:tracePt t="17518" x="1531938" y="2705100"/>
          <p14:tracePt t="17534" x="1493838" y="2697163"/>
          <p14:tracePt t="17551" x="1470025" y="2689225"/>
          <p14:tracePt t="17568" x="1431925" y="2689225"/>
          <p14:tracePt t="17584" x="1393825" y="2682875"/>
          <p14:tracePt t="17601" x="1363663" y="2682875"/>
          <p14:tracePt t="17618" x="1349375" y="2682875"/>
          <p14:tracePt t="17634" x="1341438" y="2674938"/>
          <p14:tracePt t="17771" x="1333500" y="2674938"/>
          <p14:tracePt t="17819" x="1333500" y="2667000"/>
          <p14:tracePt t="18131" x="1333500" y="2659063"/>
          <p14:tracePt t="18155" x="1341438" y="2659063"/>
          <p14:tracePt t="18163" x="1341438" y="2651125"/>
          <p14:tracePt t="19219" x="1355725" y="2651125"/>
          <p14:tracePt t="19235" x="1363663" y="2651125"/>
          <p14:tracePt t="19259" x="1371600" y="2651125"/>
          <p14:tracePt t="19267" x="1371600" y="2644775"/>
          <p14:tracePt t="19283" x="1379538" y="2644775"/>
          <p14:tracePt t="19315" x="1387475" y="2644775"/>
          <p14:tracePt t="19371" x="1393825" y="2644775"/>
          <p14:tracePt t="19379" x="1401763" y="2644775"/>
          <p14:tracePt t="19403" x="1409700" y="2644775"/>
          <p14:tracePt t="19443" x="1417638" y="2644775"/>
          <p14:tracePt t="19475" x="1425575" y="2644775"/>
          <p14:tracePt t="19555" x="1431925" y="2644775"/>
          <p14:tracePt t="19579" x="1439863" y="2644775"/>
          <p14:tracePt t="19603" x="1447800" y="2644775"/>
          <p14:tracePt t="19619" x="1455738" y="2644775"/>
          <p14:tracePt t="19627" x="1463675" y="2644775"/>
          <p14:tracePt t="19651" x="1470025" y="2651125"/>
          <p14:tracePt t="19659" x="1477963" y="2651125"/>
          <p14:tracePt t="19659" x="1477963" y="2659063"/>
          <p14:tracePt t="19668" x="1485900" y="2659063"/>
          <p14:tracePt t="19684" x="1493838" y="2659063"/>
          <p14:tracePt t="19723" x="1493838" y="2667000"/>
          <p14:tracePt t="19731" x="1501775" y="2667000"/>
          <p14:tracePt t="19739" x="1508125" y="2667000"/>
          <p14:tracePt t="19751" x="1524000" y="2667000"/>
          <p14:tracePt t="19767" x="1531938" y="2674938"/>
          <p14:tracePt t="19811" x="1539875" y="2674938"/>
          <p14:tracePt t="19835" x="1546225" y="2674938"/>
          <p14:tracePt t="19843" x="1554163" y="2682875"/>
          <p14:tracePt t="19875" x="1554163" y="2689225"/>
          <p14:tracePt t="19883" x="1562100" y="2689225"/>
          <p14:tracePt t="19892" x="1570038" y="2689225"/>
          <p14:tracePt t="19901" x="1584325" y="2689225"/>
          <p14:tracePt t="19917" x="1592263" y="2697163"/>
          <p14:tracePt t="19934" x="1608138" y="2705100"/>
          <p14:tracePt t="19951" x="1616075" y="2713038"/>
          <p14:tracePt t="19967" x="1622425" y="2713038"/>
          <p14:tracePt t="19984" x="1630363" y="2720975"/>
          <p14:tracePt t="20019" x="1638300" y="2720975"/>
          <p14:tracePt t="20043" x="1646238" y="2720975"/>
          <p14:tracePt t="20059" x="1654175" y="2720975"/>
          <p14:tracePt t="20067" x="1668463" y="2720975"/>
          <p14:tracePt t="20075" x="1684338" y="2720975"/>
          <p14:tracePt t="20084" x="1706563" y="2727325"/>
          <p14:tracePt t="20101" x="1730375" y="2727325"/>
          <p14:tracePt t="20117" x="1760538" y="2735263"/>
          <p14:tracePt t="20134" x="1790700" y="2735263"/>
          <p14:tracePt t="20151" x="1828800" y="2735263"/>
          <p14:tracePt t="20167" x="1874838" y="2743200"/>
          <p14:tracePt t="20184" x="1935163" y="2751138"/>
          <p14:tracePt t="20201" x="2041525" y="2759075"/>
          <p14:tracePt t="20217" x="2209800" y="2759075"/>
          <p14:tracePt t="20234" x="2378075" y="2759075"/>
          <p14:tracePt t="20234" x="2454275" y="2759075"/>
          <p14:tracePt t="20251" x="2574925" y="2765425"/>
          <p14:tracePt t="20267" x="2651125" y="2765425"/>
          <p14:tracePt t="20284" x="2697163" y="2765425"/>
          <p14:tracePt t="20301" x="2735263" y="2765425"/>
          <p14:tracePt t="20318" x="2781300" y="2765425"/>
          <p14:tracePt t="20334" x="2841625" y="2765425"/>
          <p14:tracePt t="20351" x="2903538" y="2773363"/>
          <p14:tracePt t="20368" x="2979738" y="2781300"/>
          <p14:tracePt t="20384" x="3063875" y="2781300"/>
          <p14:tracePt t="20401" x="3146425" y="2789238"/>
          <p14:tracePt t="20417" x="3208338" y="2789238"/>
          <p14:tracePt t="20434" x="3268663" y="2789238"/>
          <p14:tracePt t="20451" x="3322638" y="2789238"/>
          <p14:tracePt t="20468" x="3344863" y="2789238"/>
          <p14:tracePt t="20484" x="3368675" y="2789238"/>
          <p14:tracePt t="20501" x="3390900" y="2789238"/>
          <p14:tracePt t="20517" x="3421063" y="2789238"/>
          <p14:tracePt t="20534" x="3444875" y="2797175"/>
          <p14:tracePt t="20551" x="3482975" y="2803525"/>
          <p14:tracePt t="20567" x="3513138" y="2803525"/>
          <p14:tracePt t="20584" x="3527425" y="2811463"/>
          <p14:tracePt t="20601" x="3559175" y="2819400"/>
          <p14:tracePt t="20617" x="3573463" y="2819400"/>
          <p14:tracePt t="20634" x="3597275" y="2819400"/>
          <p14:tracePt t="20651" x="3611563" y="2827338"/>
          <p14:tracePt t="20667" x="3619500" y="2827338"/>
          <p14:tracePt t="20684" x="3619500" y="2835275"/>
          <p14:tracePt t="20701" x="3635375" y="2835275"/>
          <p14:tracePt t="20717" x="3635375" y="2841625"/>
          <p14:tracePt t="20734" x="3641725" y="2849563"/>
          <p14:tracePt t="20751" x="3649663" y="2849563"/>
          <p14:tracePt t="20767" x="3665538" y="2857500"/>
          <p14:tracePt t="20784" x="3665538" y="2865438"/>
          <p14:tracePt t="20801" x="3679825" y="2879725"/>
          <p14:tracePt t="20817" x="3695700" y="2895600"/>
          <p14:tracePt t="20834" x="3725863" y="2925763"/>
          <p14:tracePt t="20851" x="3741738" y="2949575"/>
          <p14:tracePt t="20867" x="3763963" y="2963863"/>
          <p14:tracePt t="20884" x="3779838" y="2979738"/>
          <p14:tracePt t="20901" x="3787775" y="2994025"/>
          <p14:tracePt t="20918" x="3794125" y="3001963"/>
          <p14:tracePt t="20934" x="3810000" y="3025775"/>
          <p14:tracePt t="20951" x="3817938" y="3040063"/>
          <p14:tracePt t="20967" x="3832225" y="3063875"/>
          <p14:tracePt t="20984" x="3848100" y="3086100"/>
          <p14:tracePt t="21001" x="3856038" y="3108325"/>
          <p14:tracePt t="21017" x="3870325" y="3132138"/>
          <p14:tracePt t="21034" x="3878263" y="3154363"/>
          <p14:tracePt t="21051" x="3894138" y="3192463"/>
          <p14:tracePt t="21068" x="3902075" y="3200400"/>
          <p14:tracePt t="21084" x="3902075" y="3216275"/>
          <p14:tracePt t="21101" x="3908425" y="3230563"/>
          <p14:tracePt t="21117" x="3908425" y="3238500"/>
          <p14:tracePt t="21134" x="3916363" y="3254375"/>
          <p14:tracePt t="21151" x="3916363" y="3268663"/>
          <p14:tracePt t="21168" x="3924300" y="3298825"/>
          <p14:tracePt t="21184" x="3924300" y="3330575"/>
          <p14:tracePt t="21201" x="3932238" y="3344863"/>
          <p14:tracePt t="21217" x="3932238" y="3375025"/>
          <p14:tracePt t="21234" x="3932238" y="3406775"/>
          <p14:tracePt t="21234" x="3932238" y="3429000"/>
          <p14:tracePt t="21251" x="3940175" y="3451225"/>
          <p14:tracePt t="21267" x="3940175" y="3489325"/>
          <p14:tracePt t="21284" x="3940175" y="3527425"/>
          <p14:tracePt t="21301" x="3940175" y="3565525"/>
          <p14:tracePt t="21317" x="3940175" y="3603625"/>
          <p14:tracePt t="21334" x="3940175" y="3641725"/>
          <p14:tracePt t="21350" x="3940175" y="3673475"/>
          <p14:tracePt t="21367" x="3940175" y="3711575"/>
          <p14:tracePt t="21384" x="3940175" y="3741738"/>
          <p14:tracePt t="21401" x="3940175" y="3779838"/>
          <p14:tracePt t="21417" x="3940175" y="3810000"/>
          <p14:tracePt t="21434" x="3932238" y="3856038"/>
          <p14:tracePt t="21451" x="3932238" y="3886200"/>
          <p14:tracePt t="21467" x="3932238" y="3908425"/>
          <p14:tracePt t="21484" x="3924300" y="3946525"/>
          <p14:tracePt t="21501" x="3924300" y="3970338"/>
          <p14:tracePt t="21518" x="3924300" y="4008438"/>
          <p14:tracePt t="21534" x="3916363" y="4030663"/>
          <p14:tracePt t="21551" x="3916363" y="4054475"/>
          <p14:tracePt t="21567" x="3908425" y="4076700"/>
          <p14:tracePt t="21584" x="3908425" y="4092575"/>
          <p14:tracePt t="21600" x="3894138" y="4122738"/>
          <p14:tracePt t="21617" x="3886200" y="4144963"/>
          <p14:tracePt t="21634" x="3878263" y="4160838"/>
          <p14:tracePt t="21650" x="3870325" y="4191000"/>
          <p14:tracePt t="21667" x="3863975" y="4198938"/>
          <p14:tracePt t="21684" x="3840163" y="4221163"/>
          <p14:tracePt t="21701" x="3825875" y="4237038"/>
          <p14:tracePt t="21717" x="3802063" y="4267200"/>
          <p14:tracePt t="21734" x="3779838" y="4289425"/>
          <p14:tracePt t="21751" x="3756025" y="4313238"/>
          <p14:tracePt t="21767" x="3741738" y="4335463"/>
          <p14:tracePt t="21784" x="3711575" y="4365625"/>
          <p14:tracePt t="21801" x="3679825" y="4389438"/>
          <p14:tracePt t="21817" x="3649663" y="4411663"/>
          <p14:tracePt t="21834" x="3627438" y="4435475"/>
          <p14:tracePt t="21834" x="3611563" y="4435475"/>
          <p14:tracePt t="21851" x="3589338" y="4457700"/>
          <p14:tracePt t="21867" x="3581400" y="4465638"/>
          <p14:tracePt t="21884" x="3573463" y="4465638"/>
          <p14:tracePt t="21901" x="3559175" y="4473575"/>
          <p14:tracePt t="21917" x="3527425" y="4495800"/>
          <p14:tracePt t="21934" x="3482975" y="4518025"/>
          <p14:tracePt t="21950" x="3436938" y="4541838"/>
          <p14:tracePt t="21967" x="3382963" y="4564063"/>
          <p14:tracePt t="21984" x="3330575" y="4587875"/>
          <p14:tracePt t="22001" x="3268663" y="4602163"/>
          <p14:tracePt t="22018" x="3184525" y="4640263"/>
          <p14:tracePt t="22034" x="3048000" y="4678363"/>
          <p14:tracePt t="22051" x="2949575" y="4702175"/>
          <p14:tracePt t="22067" x="2895600" y="4716463"/>
          <p14:tracePt t="22084" x="2849563" y="4724400"/>
          <p14:tracePt t="22101" x="2811463" y="4724400"/>
          <p14:tracePt t="22117" x="2765425" y="4732338"/>
          <p14:tracePt t="22134" x="2689225" y="4740275"/>
          <p14:tracePt t="22151" x="2560638" y="4740275"/>
          <p14:tracePt t="22167" x="2422525" y="4740275"/>
          <p14:tracePt t="22184" x="2301875" y="4740275"/>
          <p14:tracePt t="22201" x="2187575" y="4740275"/>
          <p14:tracePt t="22217" x="2087563" y="4746625"/>
          <p14:tracePt t="22234" x="1997075" y="4746625"/>
          <p14:tracePt t="22250" x="1820863" y="4746625"/>
          <p14:tracePt t="22267" x="1722438" y="4746625"/>
          <p14:tracePt t="22284" x="1654175" y="4740275"/>
          <p14:tracePt t="22300" x="1592263" y="4708525"/>
          <p14:tracePt t="22318" x="1562100" y="4702175"/>
          <p14:tracePt t="22334" x="1531938" y="4686300"/>
          <p14:tracePt t="22351" x="1493838" y="4664075"/>
          <p14:tracePt t="22367" x="1447800" y="4625975"/>
          <p14:tracePt t="22384" x="1379538" y="4579938"/>
          <p14:tracePt t="22400" x="1303338" y="4533900"/>
          <p14:tracePt t="22417" x="1235075" y="4487863"/>
          <p14:tracePt t="22434" x="1189038" y="4457700"/>
          <p14:tracePt t="22450" x="1158875" y="4435475"/>
          <p14:tracePt t="22467" x="1135063" y="4403725"/>
          <p14:tracePt t="22484" x="1089025" y="4343400"/>
          <p14:tracePt t="22501" x="1050925" y="4267200"/>
          <p14:tracePt t="22517" x="1012825" y="4213225"/>
          <p14:tracePt t="22534" x="1012825" y="4175125"/>
          <p14:tracePt t="22550" x="1012825" y="4122738"/>
          <p14:tracePt t="22567" x="1006475" y="4030663"/>
          <p14:tracePt t="22584" x="998538" y="3932238"/>
          <p14:tracePt t="22600" x="982663" y="3848100"/>
          <p14:tracePt t="22617" x="968375" y="3756025"/>
          <p14:tracePt t="22634" x="968375" y="3695700"/>
          <p14:tracePt t="22650" x="968375" y="3619500"/>
          <p14:tracePt t="22667" x="968375" y="3589338"/>
          <p14:tracePt t="22684" x="968375" y="3535363"/>
          <p14:tracePt t="22700" x="974725" y="3475038"/>
          <p14:tracePt t="22717" x="990600" y="3413125"/>
          <p14:tracePt t="22734" x="1006475" y="3368675"/>
          <p14:tracePt t="22750" x="1012825" y="3336925"/>
          <p14:tracePt t="22767" x="1020763" y="3298825"/>
          <p14:tracePt t="22784" x="1028700" y="3276600"/>
          <p14:tracePt t="22800" x="1058863" y="3222625"/>
          <p14:tracePt t="22817" x="1082675" y="3162300"/>
          <p14:tracePt t="22834" x="1112838" y="3101975"/>
          <p14:tracePt t="22851" x="1135063" y="3063875"/>
          <p14:tracePt t="22867" x="1150938" y="3040063"/>
          <p14:tracePt t="22884" x="1173163" y="2994025"/>
          <p14:tracePt t="22900" x="1189038" y="2963863"/>
          <p14:tracePt t="22917" x="1211263" y="2941638"/>
          <p14:tracePt t="22934" x="1227138" y="2917825"/>
          <p14:tracePt t="22950" x="1241425" y="2903538"/>
          <p14:tracePt t="22967" x="1265238" y="2895600"/>
          <p14:tracePt t="22984" x="1295400" y="2873375"/>
          <p14:tracePt t="23000" x="1325563" y="2857500"/>
          <p14:tracePt t="23017" x="1379538" y="2835275"/>
          <p14:tracePt t="23034" x="1417638" y="2811463"/>
          <p14:tracePt t="23034" x="1431925" y="2811463"/>
          <p14:tracePt t="23051" x="1439863" y="2803525"/>
          <p14:tracePt t="23067" x="1447800" y="2803525"/>
          <p14:tracePt t="23147" x="1447800" y="2797175"/>
          <p14:tracePt t="24419" x="1447800" y="2803525"/>
          <p14:tracePt t="24435" x="1447800" y="2811463"/>
          <p14:tracePt t="24451" x="1447800" y="2819400"/>
          <p14:tracePt t="24451" x="1447800" y="2841625"/>
          <p14:tracePt t="24467" x="1447800" y="2903538"/>
          <p14:tracePt t="24483" x="1439863" y="2963863"/>
          <p14:tracePt t="24500" x="1439863" y="3009900"/>
          <p14:tracePt t="24517" x="1439863" y="3055938"/>
          <p14:tracePt t="24533" x="1439863" y="3094038"/>
          <p14:tracePt t="24550" x="1439863" y="3132138"/>
          <p14:tracePt t="24567" x="1431925" y="3192463"/>
          <p14:tracePt t="24583" x="1417638" y="3268663"/>
          <p14:tracePt t="24600" x="1401763" y="3382963"/>
          <p14:tracePt t="24617" x="1371600" y="3513138"/>
          <p14:tracePt t="24633" x="1349375" y="3641725"/>
          <p14:tracePt t="24650" x="1325563" y="3779838"/>
          <p14:tracePt t="24667" x="1311275" y="3840163"/>
          <p14:tracePt t="24683" x="1303338" y="3894138"/>
          <p14:tracePt t="24700" x="1295400" y="3940175"/>
          <p14:tracePt t="24717" x="1287463" y="3978275"/>
          <p14:tracePt t="24733" x="1273175" y="4022725"/>
          <p14:tracePt t="24750" x="1265238" y="4060825"/>
          <p14:tracePt t="24767" x="1265238" y="4084638"/>
          <p14:tracePt t="24783" x="1265238" y="4114800"/>
          <p14:tracePt t="24800" x="1249363" y="4160838"/>
          <p14:tracePt t="24817" x="1249363" y="4191000"/>
          <p14:tracePt t="24833" x="1241425" y="4229100"/>
          <p14:tracePt t="24850" x="1241425" y="4327525"/>
          <p14:tracePt t="24867" x="1241425" y="4403725"/>
          <p14:tracePt t="24883" x="1241425" y="4441825"/>
          <p14:tracePt t="24900" x="1235075" y="4457700"/>
          <p14:tracePt t="24917" x="1235075" y="4465638"/>
          <p14:tracePt t="24933" x="1235075" y="4473575"/>
          <p14:tracePt t="24971" x="1235075" y="4479925"/>
          <p14:tracePt t="25099" x="1241425" y="4479925"/>
          <p14:tracePt t="25115" x="1249363" y="4479925"/>
          <p14:tracePt t="25131" x="1257300" y="4479925"/>
          <p14:tracePt t="25147" x="1265238" y="4479925"/>
          <p14:tracePt t="25155" x="1273175" y="4479925"/>
          <p14:tracePt t="25187" x="1279525" y="4479925"/>
          <p14:tracePt t="25203" x="1287463" y="4479925"/>
          <p14:tracePt t="25211" x="1295400" y="4479925"/>
          <p14:tracePt t="25227" x="1303338" y="4479925"/>
          <p14:tracePt t="25233" x="1311275" y="4473575"/>
          <p14:tracePt t="25250" x="1317625" y="4465638"/>
          <p14:tracePt t="25267" x="1325563" y="4465638"/>
          <p14:tracePt t="25283" x="1333500" y="4457700"/>
          <p14:tracePt t="25331" x="1341438" y="4457700"/>
          <p14:tracePt t="25371" x="1349375" y="4457700"/>
          <p14:tracePt t="25395" x="1349375" y="4449763"/>
          <p14:tracePt t="25435" x="1355725" y="4449763"/>
          <p14:tracePt t="25499" x="1363663" y="4441825"/>
          <p14:tracePt t="25531" x="1371600" y="4441825"/>
          <p14:tracePt t="25563" x="1371600" y="4435475"/>
          <p14:tracePt t="28195" x="1379538" y="4435475"/>
          <p14:tracePt t="28227" x="1387475" y="4435475"/>
          <p14:tracePt t="28275" x="1393825" y="4435475"/>
          <p14:tracePt t="28283" x="1393825" y="4427538"/>
          <p14:tracePt t="28301" x="1401763" y="4427538"/>
          <p14:tracePt t="28301" x="1409700" y="4427538"/>
          <p14:tracePt t="28317" x="1417638" y="4419600"/>
          <p14:tracePt t="28334" x="1425575" y="4419600"/>
          <p14:tracePt t="28372" x="1431925" y="4419600"/>
          <p14:tracePt t="28428" x="1439863" y="4411663"/>
          <p14:tracePt t="28475" x="1447800" y="4411663"/>
          <p14:tracePt t="28491" x="1455738" y="4411663"/>
          <p14:tracePt t="28515" x="1455738" y="4403725"/>
          <p14:tracePt t="28532" x="1463675" y="4403725"/>
          <p14:tracePt t="28548" x="1470025" y="4403725"/>
          <p14:tracePt t="28558" x="1477963" y="4403725"/>
          <p14:tracePt t="28571" x="1485900" y="4403725"/>
          <p14:tracePt t="28579" x="1493838" y="4403725"/>
          <p14:tracePt t="28589" x="1501775" y="4403725"/>
          <p14:tracePt t="28600" x="1508125" y="4403725"/>
          <p14:tracePt t="28617" x="1516063" y="4397375"/>
          <p14:tracePt t="28634" x="1524000" y="4397375"/>
          <p14:tracePt t="28650" x="1531938" y="4397375"/>
          <p14:tracePt t="28667" x="1546225" y="4397375"/>
          <p14:tracePt t="28684" x="1554163" y="4397375"/>
          <p14:tracePt t="28700" x="1570038" y="4397375"/>
          <p14:tracePt t="28717" x="1577975" y="4397375"/>
          <p14:tracePt t="28734" x="1584325" y="4403725"/>
          <p14:tracePt t="28750" x="1600200" y="4411663"/>
          <p14:tracePt t="28767" x="1616075" y="4419600"/>
          <p14:tracePt t="28784" x="1638300" y="4427538"/>
          <p14:tracePt t="28800" x="1660525" y="4427538"/>
          <p14:tracePt t="28817" x="1668463" y="4435475"/>
          <p14:tracePt t="28834" x="1684338" y="4441825"/>
          <p14:tracePt t="28851" x="1706563" y="4449763"/>
          <p14:tracePt t="28867" x="1722438" y="4457700"/>
          <p14:tracePt t="28884" x="1744663" y="4465638"/>
          <p14:tracePt t="28901" x="1760538" y="4465638"/>
          <p14:tracePt t="28917" x="1782763" y="4479925"/>
          <p14:tracePt t="28934" x="1790700" y="4479925"/>
          <p14:tracePt t="28950" x="1798638" y="4479925"/>
          <p14:tracePt t="28967" x="1806575" y="4495800"/>
          <p14:tracePt t="28984" x="1828800" y="4495800"/>
          <p14:tracePt t="29000" x="1851025" y="4503738"/>
          <p14:tracePt t="29017" x="1858963" y="4511675"/>
          <p14:tracePt t="29034" x="1866900" y="4511675"/>
          <p14:tracePt t="29050" x="1882775" y="4518025"/>
          <p14:tracePt t="29067" x="1912938" y="4533900"/>
          <p14:tracePt t="29084" x="1935163" y="4549775"/>
          <p14:tracePt t="29100" x="1951038" y="4556125"/>
          <p14:tracePt t="29117" x="1965325" y="4564063"/>
          <p14:tracePt t="29134" x="1981200" y="4572000"/>
          <p14:tracePt t="29150" x="1989138" y="4572000"/>
          <p14:tracePt t="29167" x="1997075" y="4572000"/>
          <p14:tracePt t="30828" x="2003425" y="4572000"/>
          <p14:tracePt t="30836" x="2011363" y="4572000"/>
          <p14:tracePt t="30845" x="2011363" y="4579938"/>
          <p14:tracePt t="30852" x="2019300" y="4579938"/>
          <p14:tracePt t="30860" x="2027238" y="4579938"/>
          <p14:tracePt t="30868" x="2041525" y="4587875"/>
          <p14:tracePt t="30908" x="2049463" y="4587875"/>
          <p14:tracePt t="30940" x="2057400" y="4587875"/>
          <p14:tracePt t="30972" x="2057400" y="4594225"/>
          <p14:tracePt t="30992" x="2065338" y="4594225"/>
          <p14:tracePt t="32588" x="2073275" y="4594225"/>
          <p14:tracePt t="32596" x="2079625" y="4594225"/>
          <p14:tracePt t="32604" x="2095500" y="4602163"/>
          <p14:tracePt t="32612" x="2111375" y="4618038"/>
          <p14:tracePt t="32617" x="2141538" y="4640263"/>
          <p14:tracePt t="32634" x="2163763" y="4656138"/>
          <p14:tracePt t="32651" x="2187575" y="4678363"/>
          <p14:tracePt t="32668" x="2209800" y="4694238"/>
          <p14:tracePt t="32684" x="2217738" y="4702175"/>
          <p14:tracePt t="32701" x="2225675" y="4702175"/>
          <p14:tracePt t="32740" x="2225675" y="4708525"/>
          <p14:tracePt t="32828" x="2225675" y="4716463"/>
          <p14:tracePt t="32860" x="2225675" y="4724400"/>
          <p14:tracePt t="32892" x="2225675" y="4732338"/>
          <p14:tracePt t="32900" x="2225675" y="4740275"/>
          <p14:tracePt t="32940" x="2225675" y="4746625"/>
          <p14:tracePt t="32973" x="2225675" y="4762500"/>
          <p14:tracePt t="32980" x="2225675" y="4770438"/>
          <p14:tracePt t="32988" x="2225675" y="4778375"/>
          <p14:tracePt t="32996" x="2225675" y="4784725"/>
          <p14:tracePt t="33020" x="2225675" y="4792663"/>
          <p14:tracePt t="33220" x="2225675" y="4800600"/>
          <p14:tracePt t="34004" x="2225675" y="4808538"/>
          <p14:tracePt t="35260" x="2225675" y="4822825"/>
          <p14:tracePt t="35274" x="2217738" y="4822825"/>
          <p14:tracePt t="35276" x="2217738" y="4830763"/>
          <p14:tracePt t="35284" x="2217738" y="4854575"/>
          <p14:tracePt t="35300" x="2217738" y="4868863"/>
          <p14:tracePt t="35317" x="2209800" y="4884738"/>
          <p14:tracePt t="35333" x="2209800" y="4892675"/>
          <p14:tracePt t="35350" x="2193925" y="4922838"/>
          <p14:tracePt t="35367" x="2187575" y="4953000"/>
          <p14:tracePt t="35384" x="2179638" y="4983163"/>
          <p14:tracePt t="35400" x="2179638" y="4999038"/>
          <p14:tracePt t="35417" x="2171700" y="5006975"/>
          <p14:tracePt t="35434" x="2171700" y="5013325"/>
          <p14:tracePt t="35500" x="2171700" y="5021263"/>
          <p14:tracePt t="36028" x="2163763" y="5021263"/>
          <p14:tracePt t="36140" x="2155825" y="5021263"/>
          <p14:tracePt t="36417" x="2155825" y="5029200"/>
          <p14:tracePt t="36452" x="2149475" y="5029200"/>
          <p14:tracePt t="36475" x="2141538" y="5029200"/>
          <p14:tracePt t="36499" x="2133600" y="5029200"/>
          <p14:tracePt t="36507" x="2133600" y="5037138"/>
          <p14:tracePt t="36523" x="2125663" y="5037138"/>
          <p14:tracePt t="36532" x="2117725" y="5037138"/>
          <p14:tracePt t="36550" x="2103438" y="5045075"/>
          <p14:tracePt t="36550" x="2073275" y="5045075"/>
          <p14:tracePt t="36567" x="2035175" y="5051425"/>
          <p14:tracePt t="36583" x="2003425" y="5059363"/>
          <p14:tracePt t="36600" x="1981200" y="5059363"/>
          <p14:tracePt t="36617" x="1973263" y="5059363"/>
          <p14:tracePt t="36633" x="1958975" y="5059363"/>
          <p14:tracePt t="36650" x="1951038" y="5059363"/>
          <p14:tracePt t="36667" x="1912938" y="5059363"/>
          <p14:tracePt t="36683" x="1866900" y="5059363"/>
          <p14:tracePt t="36700" x="1828800" y="5059363"/>
          <p14:tracePt t="36717" x="1806575" y="5067300"/>
          <p14:tracePt t="36733" x="1798638" y="5067300"/>
          <p14:tracePt t="36750" x="1782763" y="5075238"/>
          <p14:tracePt t="36767" x="1768475" y="5075238"/>
          <p14:tracePt t="36783" x="1736725" y="5075238"/>
          <p14:tracePt t="36800" x="1706563" y="5075238"/>
          <p14:tracePt t="36817" x="1684338" y="5075238"/>
          <p14:tracePt t="36833" x="1668463" y="5075238"/>
          <p14:tracePt t="36876" x="1660525" y="5075238"/>
          <p14:tracePt t="36892" x="1638300" y="5075238"/>
          <p14:tracePt t="36900" x="1577975" y="5075238"/>
          <p14:tracePt t="36908" x="1524000" y="5075238"/>
          <p14:tracePt t="36916" x="1387475" y="5075238"/>
          <p14:tracePt t="36933" x="1287463" y="5075238"/>
          <p14:tracePt t="36950" x="1257300" y="5075238"/>
          <p14:tracePt t="37363" x="1265238" y="5075238"/>
          <p14:tracePt t="37379" x="1273175" y="5075238"/>
          <p14:tracePt t="37387" x="1279525" y="5067300"/>
          <p14:tracePt t="37390" x="1287463" y="5067300"/>
          <p14:tracePt t="37399" x="1295400" y="5067300"/>
          <p14:tracePt t="37416" x="1303338" y="5067300"/>
          <p14:tracePt t="37432" x="1311275" y="5059363"/>
          <p14:tracePt t="37467" x="1311275" y="5051425"/>
          <p14:tracePt t="37467" x="1325563" y="5051425"/>
          <p14:tracePt t="37482" x="1341438" y="5051425"/>
          <p14:tracePt t="37499" x="1355725" y="5051425"/>
          <p14:tracePt t="37516" x="1379538" y="5051425"/>
          <p14:tracePt t="37532" x="1417638" y="5051425"/>
          <p14:tracePt t="37550" x="1463675" y="5051425"/>
          <p14:tracePt t="37567" x="1516063" y="5051425"/>
          <p14:tracePt t="37583" x="1577975" y="5051425"/>
          <p14:tracePt t="37600" x="1638300" y="5051425"/>
          <p14:tracePt t="37617" x="1692275" y="5051425"/>
          <p14:tracePt t="37633" x="1752600" y="5051425"/>
          <p14:tracePt t="37650" x="1812925" y="5051425"/>
          <p14:tracePt t="37667" x="1851025" y="5059363"/>
          <p14:tracePt t="37683" x="1889125" y="5059363"/>
          <p14:tracePt t="37700" x="1920875" y="5059363"/>
          <p14:tracePt t="37717" x="1927225" y="5059363"/>
          <p14:tracePt t="37733" x="1935163" y="5059363"/>
          <p14:tracePt t="40099" x="1943100" y="5059363"/>
          <p14:tracePt t="40131" x="1951038" y="5059363"/>
          <p14:tracePt t="40163" x="1958975" y="5059363"/>
          <p14:tracePt t="41395" x="1965325" y="5059363"/>
          <p14:tracePt t="41411" x="1973263" y="5059363"/>
          <p14:tracePt t="41427" x="1981200" y="5059363"/>
          <p14:tracePt t="41443" x="1989138" y="5059363"/>
          <p14:tracePt t="41459" x="1997075" y="5051425"/>
          <p14:tracePt t="41475" x="2003425" y="5051425"/>
          <p14:tracePt t="41499" x="2011363" y="5051425"/>
          <p14:tracePt t="41523" x="2019300" y="5051425"/>
          <p14:tracePt t="41531" x="2027238" y="5051425"/>
          <p14:tracePt t="41539" x="2035175" y="5051425"/>
          <p14:tracePt t="41547" x="2041525" y="5051425"/>
          <p14:tracePt t="41555" x="2049463" y="5051425"/>
          <p14:tracePt t="41565" x="2065338" y="5051425"/>
          <p14:tracePt t="41582" x="2079625" y="5051425"/>
          <p14:tracePt t="41619" x="2087563" y="5051425"/>
          <p14:tracePt t="41651" x="2095500" y="5051425"/>
          <p14:tracePt t="41707" x="2103438" y="5051425"/>
          <p14:tracePt t="41747" x="2111375" y="5051425"/>
          <p14:tracePt t="42083" x="2117725" y="5051425"/>
          <p14:tracePt t="42099" x="2125663" y="5051425"/>
          <p14:tracePt t="42107" x="2133600" y="5051425"/>
          <p14:tracePt t="42115" x="2141538" y="5051425"/>
          <p14:tracePt t="42139" x="2149475" y="5051425"/>
          <p14:tracePt t="42171" x="2155825" y="5051425"/>
          <p14:tracePt t="42227" x="2163763" y="5051425"/>
          <p14:tracePt t="42235" x="2163763" y="5059363"/>
          <p14:tracePt t="42248" x="2179638" y="5067300"/>
          <p14:tracePt t="42248" x="2187575" y="5067300"/>
          <p14:tracePt t="42265" x="2201863" y="5075238"/>
          <p14:tracePt t="42282" x="2209800" y="5075238"/>
          <p14:tracePt t="42282" x="2217738" y="5075238"/>
          <p14:tracePt t="42299" x="2232025" y="5075238"/>
          <p14:tracePt t="42315" x="2239963" y="5075238"/>
          <p14:tracePt t="42332" x="2239963" y="5083175"/>
          <p14:tracePt t="42348" x="2247900" y="5083175"/>
          <p14:tracePt t="42387" x="2255838" y="5089525"/>
          <p14:tracePt t="42398" x="2263775" y="5089525"/>
          <p14:tracePt t="42399" x="2270125" y="5089525"/>
          <p14:tracePt t="42435" x="2278063" y="5097463"/>
          <p14:tracePt t="42443" x="2286000" y="5097463"/>
          <p14:tracePt t="42467" x="2293938" y="5097463"/>
          <p14:tracePt t="42483" x="2301875" y="5097463"/>
          <p14:tracePt t="42498" x="2308225" y="5097463"/>
          <p14:tracePt t="42499" x="2308225" y="5105400"/>
          <p14:tracePt t="42539" x="2316163" y="5113338"/>
          <p14:tracePt t="42555" x="2324100" y="5113338"/>
          <p14:tracePt t="42579" x="2332038" y="5113338"/>
          <p14:tracePt t="42587" x="2339975" y="5113338"/>
          <p14:tracePt t="42603" x="2339975" y="5121275"/>
          <p14:tracePt t="42605" x="2346325" y="5121275"/>
          <p14:tracePt t="42615" x="2354263" y="5127625"/>
          <p14:tracePt t="42631" x="2362200" y="5127625"/>
          <p14:tracePt t="42648" x="2370138" y="5127625"/>
          <p14:tracePt t="42665" x="2378075" y="5143500"/>
          <p14:tracePt t="42681" x="2384425" y="5143500"/>
          <p14:tracePt t="42698" x="2384425" y="5151438"/>
          <p14:tracePt t="42715" x="2392363" y="5151438"/>
          <p14:tracePt t="42755" x="2400300" y="5151438"/>
          <p14:tracePt t="42755" x="2400300" y="5159375"/>
          <p14:tracePt t="42765" x="2400300" y="5165725"/>
          <p14:tracePt t="42803" x="2408238" y="5165725"/>
          <p14:tracePt t="42811" x="2408238" y="5173663"/>
          <p14:tracePt t="42815" x="2416175" y="5173663"/>
          <p14:tracePt t="42831" x="2422525" y="5189538"/>
          <p14:tracePt t="42848" x="2422525" y="5197475"/>
          <p14:tracePt t="42865" x="2430463" y="5197475"/>
          <p14:tracePt t="42881" x="2438400" y="5211763"/>
          <p14:tracePt t="42898" x="2446338" y="5219700"/>
          <p14:tracePt t="42939" x="2454275" y="5227638"/>
          <p14:tracePt t="42955" x="2454275" y="5235575"/>
          <p14:tracePt t="42965" x="2460625" y="5241925"/>
          <p14:tracePt t="42965" x="2468563" y="5257800"/>
          <p14:tracePt t="42981" x="2468563" y="5265738"/>
          <p14:tracePt t="42998" x="2476500" y="5273675"/>
          <p14:tracePt t="43015" x="2476500" y="5280025"/>
          <p14:tracePt t="43032" x="2476500" y="5295900"/>
          <p14:tracePt t="43048" x="2484438" y="5303838"/>
          <p14:tracePt t="43065" x="2492375" y="5326063"/>
          <p14:tracePt t="43081" x="2498725" y="5341938"/>
          <p14:tracePt t="43098" x="2506663" y="5356225"/>
          <p14:tracePt t="43115" x="2506663" y="5364163"/>
          <p14:tracePt t="43131" x="2514600" y="5380038"/>
          <p14:tracePt t="43148" x="2514600" y="5387975"/>
          <p14:tracePt t="43165" x="2514600" y="5394325"/>
          <p14:tracePt t="43181" x="2522538" y="5402263"/>
          <p14:tracePt t="43198" x="2522538" y="5410200"/>
          <p14:tracePt t="43215" x="2522538" y="5426075"/>
          <p14:tracePt t="43232" x="2530475" y="5440363"/>
          <p14:tracePt t="43248" x="2530475" y="5448300"/>
          <p14:tracePt t="43265" x="2530475" y="5464175"/>
          <p14:tracePt t="43281" x="2530475" y="5478463"/>
          <p14:tracePt t="43281" x="2530475" y="5486400"/>
          <p14:tracePt t="43299" x="2530475" y="5502275"/>
          <p14:tracePt t="43315" x="2530475" y="5524500"/>
          <p14:tracePt t="43331" x="2530475" y="5532438"/>
          <p14:tracePt t="43348" x="2530475" y="5546725"/>
          <p14:tracePt t="43365" x="2536825" y="5554663"/>
          <p14:tracePt t="43381" x="2536825" y="5562600"/>
          <p14:tracePt t="43398" x="2536825" y="5578475"/>
          <p14:tracePt t="43415" x="2536825" y="5584825"/>
          <p14:tracePt t="43431" x="2536825" y="5592763"/>
          <p14:tracePt t="43448" x="2536825" y="5600700"/>
          <p14:tracePt t="43465" x="2536825" y="5608638"/>
          <p14:tracePt t="43498" x="2536825" y="5616575"/>
          <p14:tracePt t="43499" x="2536825" y="5622925"/>
          <p14:tracePt t="43515" x="2536825" y="5630863"/>
          <p14:tracePt t="43531" x="2536825" y="5638800"/>
          <p14:tracePt t="43548" x="2536825" y="5646738"/>
          <p14:tracePt t="43565" x="2536825" y="5654675"/>
          <p14:tracePt t="43581" x="2536825" y="5661025"/>
          <p14:tracePt t="43627" x="2536825" y="5668963"/>
          <p14:tracePt t="43634" x="2536825" y="5676900"/>
          <p14:tracePt t="43659" x="2536825" y="5684838"/>
          <p14:tracePt t="43683" x="2536825" y="5692775"/>
          <p14:tracePt t="43699" x="2536825" y="5699125"/>
          <p14:tracePt t="43707" x="2536825" y="5707063"/>
          <p14:tracePt t="43723" x="2536825" y="5722938"/>
          <p14:tracePt t="43731" x="2536825" y="5730875"/>
          <p14:tracePt t="43731" x="2536825" y="5745163"/>
          <p14:tracePt t="43748" x="2536825" y="5768975"/>
          <p14:tracePt t="43765" x="2530475" y="5813425"/>
          <p14:tracePt t="43781" x="2530475" y="5845175"/>
          <p14:tracePt t="43798" x="2530475" y="5859463"/>
          <p14:tracePt t="43815" x="2530475" y="5867400"/>
          <p14:tracePt t="43831" x="2530475" y="5875338"/>
          <p14:tracePt t="43848" x="2530475" y="5883275"/>
          <p14:tracePt t="43865" x="2530475" y="5889625"/>
          <p14:tracePt t="43881" x="2522538" y="5897563"/>
          <p14:tracePt t="43898" x="2522538" y="5913438"/>
          <p14:tracePt t="43915" x="2522538" y="5927725"/>
          <p14:tracePt t="43931" x="2522538" y="5935663"/>
          <p14:tracePt t="43948" x="2522538" y="5943600"/>
          <p14:tracePt t="43965" x="2522538" y="5959475"/>
          <p14:tracePt t="44003" x="2522538" y="5973763"/>
          <p14:tracePt t="44018" x="2522538" y="5981700"/>
          <p14:tracePt t="44051" x="2522538" y="5989638"/>
          <p14:tracePt t="44067" x="2522538" y="5997575"/>
          <p14:tracePt t="44082" x="2522538" y="6003925"/>
          <p14:tracePt t="44099" x="2522538" y="6011863"/>
          <p14:tracePt t="44107" x="2522538" y="6019800"/>
          <p14:tracePt t="44123" x="2522538" y="6027738"/>
          <p14:tracePt t="44139" x="2522538" y="6035675"/>
          <p14:tracePt t="44147" x="2522538" y="6042025"/>
          <p14:tracePt t="44154" x="2522538" y="6065838"/>
          <p14:tracePt t="44165" x="2522538" y="6080125"/>
          <p14:tracePt t="44181" x="2522538" y="6096000"/>
          <p14:tracePt t="44198" x="2522538" y="6103938"/>
          <p14:tracePt t="44214" x="2522538" y="6118225"/>
          <p14:tracePt t="44231" x="2514600" y="6142038"/>
          <p14:tracePt t="44248" x="2514600" y="6164263"/>
          <p14:tracePt t="44282" x="2514600" y="6172200"/>
          <p14:tracePt t="44299" x="2514600" y="6180138"/>
          <p14:tracePt t="44299" x="2506663" y="6180138"/>
          <p14:tracePt t="44315" x="2498725" y="6202363"/>
          <p14:tracePt t="44332" x="2484438" y="6240463"/>
          <p14:tracePt t="44348" x="2476500" y="6264275"/>
          <p14:tracePt t="44365" x="2468563" y="6278563"/>
          <p14:tracePt t="44381" x="2460625" y="6302375"/>
          <p14:tracePt t="44398" x="2446338" y="6332538"/>
          <p14:tracePt t="44415" x="2430463" y="6346825"/>
          <p14:tracePt t="44431" x="2430463" y="6354763"/>
          <p14:tracePt t="44448" x="2422525" y="6362700"/>
          <p14:tracePt t="44464" x="2416175" y="6362700"/>
          <p14:tracePt t="44481" x="2408238" y="6370638"/>
          <p14:tracePt t="44498" x="2384425" y="6392863"/>
          <p14:tracePt t="44515" x="2378075" y="6408738"/>
          <p14:tracePt t="44531" x="2362200" y="6408738"/>
          <p14:tracePt t="44578" x="2362200" y="6416675"/>
          <p14:tracePt t="46082" x="0" y="0"/>
        </p14:tracePtLst>
        <p14:tracePtLst>
          <p14:tracePt t="73061" x="5097463" y="2697163"/>
          <p14:tracePt t="73295" x="0" y="0"/>
        </p14:tracePtLst>
        <p14:tracePtLst>
          <p14:tracePt t="78178" x="6248400" y="2933700"/>
          <p14:tracePt t="78572" x="6256338" y="2933700"/>
          <p14:tracePt t="78580" x="6264275" y="2933700"/>
          <p14:tracePt t="78596" x="6270625" y="2933700"/>
          <p14:tracePt t="78620" x="6286500" y="2933700"/>
          <p14:tracePt t="78628" x="6294438" y="2933700"/>
          <p14:tracePt t="78652" x="6308725" y="2933700"/>
          <p14:tracePt t="78659" x="6324600" y="2933700"/>
          <p14:tracePt t="78662" x="6340475" y="2933700"/>
          <p14:tracePt t="78679" x="6362700" y="2933700"/>
          <p14:tracePt t="78695" x="6378575" y="2933700"/>
          <p14:tracePt t="78712" x="6392863" y="2933700"/>
          <p14:tracePt t="78729" x="6416675" y="2933700"/>
          <p14:tracePt t="78745" x="6446838" y="2941638"/>
          <p14:tracePt t="78762" x="6469063" y="2941638"/>
          <p14:tracePt t="78779" x="6477000" y="2941638"/>
          <p14:tracePt t="78915" x="6484938" y="2941638"/>
          <p14:tracePt t="84356" x="6484938" y="2949575"/>
          <p14:tracePt t="84380" x="6492875" y="2949575"/>
          <p14:tracePt t="84396" x="6499225" y="2949575"/>
          <p14:tracePt t="84428" x="6507163" y="2949575"/>
          <p14:tracePt t="84444" x="6507163" y="2955925"/>
          <p14:tracePt t="84476" x="6515100" y="2955925"/>
          <p14:tracePt t="84548" x="6523038" y="2955925"/>
          <p14:tracePt t="84868" x="6530975" y="2963863"/>
          <p14:tracePt t="84884" x="6537325" y="2963863"/>
          <p14:tracePt t="84892" x="6537325" y="2971800"/>
          <p14:tracePt t="84908" x="6545263" y="2971800"/>
          <p14:tracePt t="84924" x="6553200" y="2971800"/>
          <p14:tracePt t="84932" x="6561138" y="2971800"/>
          <p14:tracePt t="84945" x="6569075" y="2979738"/>
          <p14:tracePt t="84948" x="6599238" y="2987675"/>
          <p14:tracePt t="84962" x="6629400" y="2987675"/>
          <p14:tracePt t="84978" x="6667500" y="2987675"/>
          <p14:tracePt t="84995" x="6675438" y="2987675"/>
          <p14:tracePt t="85012" x="6705600" y="2994025"/>
          <p14:tracePt t="85029" x="6727825" y="3001963"/>
          <p14:tracePt t="85045" x="6759575" y="3001963"/>
          <p14:tracePt t="85062" x="6773863" y="3001963"/>
          <p14:tracePt t="85079" x="6804025" y="3001963"/>
          <p14:tracePt t="85095" x="6819900" y="3001963"/>
          <p14:tracePt t="85112" x="6842125" y="3001963"/>
          <p14:tracePt t="85128" x="6865938" y="3001963"/>
          <p14:tracePt t="85145" x="6880225" y="3001963"/>
          <p14:tracePt t="85162" x="6888163" y="3009900"/>
          <p14:tracePt t="85179" x="6904038" y="3009900"/>
          <p14:tracePt t="85195" x="6911975" y="3009900"/>
          <p14:tracePt t="85212" x="6942138" y="3017838"/>
          <p14:tracePt t="85229" x="6964363" y="3017838"/>
          <p14:tracePt t="85245" x="6988175" y="3025775"/>
          <p14:tracePt t="85262" x="7002463" y="3025775"/>
          <p14:tracePt t="85279" x="7018338" y="3025775"/>
          <p14:tracePt t="85295" x="7048500" y="3032125"/>
          <p14:tracePt t="85312" x="7102475" y="3032125"/>
          <p14:tracePt t="85328" x="7146925" y="3032125"/>
          <p14:tracePt t="85345" x="7185025" y="3032125"/>
          <p14:tracePt t="85362" x="7192963" y="3032125"/>
          <p14:tracePt t="85379" x="7208838" y="3032125"/>
          <p14:tracePt t="85395" x="7216775" y="3032125"/>
          <p14:tracePt t="85395" x="7223125" y="3032125"/>
          <p14:tracePt t="85413" x="7231063" y="3032125"/>
          <p14:tracePt t="85429" x="7246938" y="3032125"/>
          <p14:tracePt t="85445" x="7269163" y="3032125"/>
          <p14:tracePt t="85462" x="7292975" y="3032125"/>
          <p14:tracePt t="85479" x="7331075" y="3032125"/>
          <p14:tracePt t="85495" x="7375525" y="3032125"/>
          <p14:tracePt t="85512" x="7421563" y="3032125"/>
          <p14:tracePt t="85529" x="7451725" y="3032125"/>
          <p14:tracePt t="85545" x="7483475" y="3032125"/>
          <p14:tracePt t="85562" x="7505700" y="3032125"/>
          <p14:tracePt t="85578" x="7535863" y="3032125"/>
          <p14:tracePt t="85595" x="7573963" y="3032125"/>
          <p14:tracePt t="85595" x="7604125" y="3025775"/>
          <p14:tracePt t="85612" x="7650163" y="3017838"/>
          <p14:tracePt t="85628" x="7680325" y="3017838"/>
          <p14:tracePt t="85645" x="7696200" y="3017838"/>
          <p14:tracePt t="85662" x="7712075" y="3017838"/>
          <p14:tracePt t="85679" x="7718425" y="3009900"/>
          <p14:tracePt t="85695" x="7750175" y="3009900"/>
          <p14:tracePt t="85712" x="7780338" y="3001963"/>
          <p14:tracePt t="85729" x="7818438" y="3001963"/>
          <p14:tracePt t="85745" x="7840663" y="2994025"/>
          <p14:tracePt t="85762" x="7864475" y="2987675"/>
          <p14:tracePt t="85778" x="7878763" y="2987675"/>
          <p14:tracePt t="85795" x="7902575" y="2979738"/>
          <p14:tracePt t="85812" x="7940675" y="2979738"/>
          <p14:tracePt t="85829" x="7954963" y="2979738"/>
          <p14:tracePt t="85845" x="7970838" y="2971800"/>
          <p14:tracePt t="85862" x="7978775" y="2971800"/>
          <p14:tracePt t="85940" x="7978775" y="2963863"/>
          <p14:tracePt t="89684" x="7970838" y="2971800"/>
          <p14:tracePt t="89716" x="7962900" y="2971800"/>
          <p14:tracePt t="89724" x="7962900" y="2979738"/>
          <p14:tracePt t="89740" x="7947025" y="2987675"/>
          <p14:tracePt t="89748" x="7940675" y="2987675"/>
          <p14:tracePt t="89752" x="7932738" y="2994025"/>
          <p14:tracePt t="89761" x="7916863" y="3001963"/>
          <p14:tracePt t="89778" x="7894638" y="3009900"/>
          <p14:tracePt t="89794" x="7870825" y="3025775"/>
          <p14:tracePt t="89811" x="7848600" y="3032125"/>
          <p14:tracePt t="89828" x="7840663" y="3032125"/>
          <p14:tracePt t="89845" x="7826375" y="3040063"/>
          <p14:tracePt t="89861" x="7818438" y="3040063"/>
          <p14:tracePt t="89878" x="7810500" y="3040063"/>
          <p14:tracePt t="89894" x="7802563" y="3040063"/>
          <p14:tracePt t="89911" x="7788275" y="3040063"/>
          <p14:tracePt t="89928" x="7772400" y="3040063"/>
          <p14:tracePt t="89944" x="7742238" y="3048000"/>
          <p14:tracePt t="89961" x="7704138" y="3048000"/>
          <p14:tracePt t="89978" x="7658100" y="3055938"/>
          <p14:tracePt t="89994" x="7612063" y="3055938"/>
          <p14:tracePt t="90011" x="7543800" y="3055938"/>
          <p14:tracePt t="90028" x="7513638" y="3063875"/>
          <p14:tracePt t="90044" x="7483475" y="3063875"/>
          <p14:tracePt t="90061" x="7445375" y="3063875"/>
          <p14:tracePt t="90078" x="7407275" y="3063875"/>
          <p14:tracePt t="90095" x="7353300" y="3063875"/>
          <p14:tracePt t="90111" x="7323138" y="3063875"/>
          <p14:tracePt t="90128" x="7292975" y="3063875"/>
          <p14:tracePt t="90145" x="7246938" y="3063875"/>
          <p14:tracePt t="90161" x="7185025" y="3063875"/>
          <p14:tracePt t="90178" x="7124700" y="3063875"/>
          <p14:tracePt t="90194" x="7064375" y="3063875"/>
          <p14:tracePt t="90211" x="6980238" y="3063875"/>
          <p14:tracePt t="90228" x="6942138" y="3063875"/>
          <p14:tracePt t="90244" x="6904038" y="3063875"/>
          <p14:tracePt t="90261" x="6880225" y="3063875"/>
          <p14:tracePt t="90278" x="6850063" y="3070225"/>
          <p14:tracePt t="90294" x="6842125" y="3070225"/>
          <p14:tracePt t="90311" x="6827838" y="3070225"/>
          <p14:tracePt t="90328" x="6789738" y="3078163"/>
          <p14:tracePt t="90344" x="6751638" y="3078163"/>
          <p14:tracePt t="90361" x="6705600" y="3086100"/>
          <p14:tracePt t="90378" x="6651625" y="3086100"/>
          <p14:tracePt t="90395" x="6629400" y="3086100"/>
          <p14:tracePt t="90411" x="6599238" y="3086100"/>
          <p14:tracePt t="90428" x="6569075" y="3086100"/>
          <p14:tracePt t="90445" x="6553200" y="3094038"/>
          <p14:tracePt t="90461" x="6530975" y="3101975"/>
          <p14:tracePt t="90478" x="6492875" y="3101975"/>
          <p14:tracePt t="90494" x="6454775" y="3101975"/>
          <p14:tracePt t="90511" x="6423025" y="3108325"/>
          <p14:tracePt t="90528" x="6392863" y="3108325"/>
          <p14:tracePt t="90544" x="6346825" y="3108325"/>
          <p14:tracePt t="90561" x="6324600" y="3116263"/>
          <p14:tracePt t="90578" x="6308725" y="3116263"/>
          <p14:tracePt t="90594" x="6302375" y="3116263"/>
          <p14:tracePt t="90611" x="6294438" y="3124200"/>
          <p14:tracePt t="90628" x="6278563" y="3124200"/>
          <p14:tracePt t="90644" x="6270625" y="3132138"/>
          <p14:tracePt t="90661" x="6256338" y="3132138"/>
          <p14:tracePt t="90700" x="6248400" y="3132138"/>
          <p14:tracePt t="90716" x="6240463" y="3140075"/>
          <p14:tracePt t="90732" x="6232525" y="3140075"/>
          <p14:tracePt t="90744" x="6232525" y="3146425"/>
          <p14:tracePt t="90745" x="6226175" y="3146425"/>
          <p14:tracePt t="90828" x="6226175" y="3154363"/>
          <p14:tracePt t="90852" x="6210300" y="3154363"/>
          <p14:tracePt t="90892" x="6202363" y="3154363"/>
          <p14:tracePt t="90908" x="6202363" y="3162300"/>
          <p14:tracePt t="90924" x="6194425" y="3162300"/>
          <p14:tracePt t="95428" x="6188075" y="3162300"/>
          <p14:tracePt t="95436" x="6172200" y="3162300"/>
          <p14:tracePt t="95444" x="6149975" y="3162300"/>
          <p14:tracePt t="95444" x="6134100" y="3162300"/>
          <p14:tracePt t="95460" x="6118225" y="3162300"/>
          <p14:tracePt t="95460" x="6088063" y="3162300"/>
          <p14:tracePt t="95477" x="6042025" y="3162300"/>
          <p14:tracePt t="95494" x="5981700" y="3154363"/>
          <p14:tracePt t="95510" x="5875338" y="3140075"/>
          <p14:tracePt t="95527" x="5753100" y="3132138"/>
          <p14:tracePt t="95544" x="5646738" y="3116263"/>
          <p14:tracePt t="95560" x="5554663" y="3108325"/>
          <p14:tracePt t="95577" x="5448300" y="3101975"/>
          <p14:tracePt t="95594" x="5349875" y="3094038"/>
          <p14:tracePt t="95610" x="5241925" y="3094038"/>
          <p14:tracePt t="95627" x="5075238" y="3094038"/>
          <p14:tracePt t="95644" x="4945063" y="3094038"/>
          <p14:tracePt t="95660" x="4778375" y="3078163"/>
          <p14:tracePt t="95677" x="4640263" y="3063875"/>
          <p14:tracePt t="95694" x="4572000" y="3063875"/>
          <p14:tracePt t="95710" x="4525963" y="3055938"/>
          <p14:tracePt t="95727" x="4479925" y="3055938"/>
          <p14:tracePt t="95744" x="4441825" y="3055938"/>
          <p14:tracePt t="95760" x="4403725" y="3048000"/>
          <p14:tracePt t="95777" x="4335463" y="3040063"/>
          <p14:tracePt t="95794" x="4275138" y="3032125"/>
          <p14:tracePt t="95810" x="4191000" y="3017838"/>
          <p14:tracePt t="95827" x="4098925" y="3009900"/>
          <p14:tracePt t="95844" x="4060825" y="2994025"/>
          <p14:tracePt t="95860" x="4030663" y="2987675"/>
          <p14:tracePt t="95877" x="4016375" y="2987675"/>
          <p14:tracePt t="95894" x="4000500" y="2987675"/>
          <p14:tracePt t="95910" x="3970338" y="2971800"/>
          <p14:tracePt t="95927" x="3946525" y="2963863"/>
          <p14:tracePt t="95944" x="3940175" y="2955925"/>
          <p14:tracePt t="95960" x="3932238" y="2955925"/>
          <p14:tracePt t="96188" x="3932238" y="2963863"/>
          <p14:tracePt t="96196" x="3932238" y="2971800"/>
          <p14:tracePt t="96204" x="3932238" y="2979738"/>
          <p14:tracePt t="96210" x="3932238" y="2987675"/>
          <p14:tracePt t="96227" x="3932238" y="2994025"/>
          <p14:tracePt t="96267" x="3932238" y="3001963"/>
          <p14:tracePt t="96284" x="3932238" y="3009900"/>
          <p14:tracePt t="96292" x="3932238" y="3017838"/>
          <p14:tracePt t="96293" x="3924300" y="3040063"/>
          <p14:tracePt t="96310" x="3924300" y="3063875"/>
          <p14:tracePt t="96327" x="3916363" y="3086100"/>
          <p14:tracePt t="96343" x="3916363" y="3108325"/>
          <p14:tracePt t="96360" x="3908425" y="3140075"/>
          <p14:tracePt t="96377" x="3894138" y="3200400"/>
          <p14:tracePt t="96394" x="3886200" y="3292475"/>
          <p14:tracePt t="96410" x="3856038" y="3398838"/>
          <p14:tracePt t="96427" x="3840163" y="3521075"/>
          <p14:tracePt t="96444" x="3825875" y="3581400"/>
          <p14:tracePt t="96460" x="3810000" y="3679825"/>
          <p14:tracePt t="96477" x="3794125" y="3817938"/>
          <p14:tracePt t="96493" x="3779838" y="3924300"/>
          <p14:tracePt t="96510" x="3756025" y="4016375"/>
          <p14:tracePt t="96527" x="3756025" y="4092575"/>
          <p14:tracePt t="96543" x="3741738" y="4191000"/>
          <p14:tracePt t="96561" x="3741738" y="4275138"/>
          <p14:tracePt t="96577" x="3733800" y="4305300"/>
          <p14:tracePt t="96593" x="3733800" y="4321175"/>
          <p14:tracePt t="96610" x="3733800" y="4327525"/>
          <p14:tracePt t="96708" x="3733800" y="4335463"/>
          <p14:tracePt t="96715" x="3733800" y="4343400"/>
          <p14:tracePt t="96724" x="3733800" y="4351338"/>
          <p14:tracePt t="96739" x="3733800" y="4359275"/>
          <p14:tracePt t="96804" x="3733800" y="4365625"/>
          <p14:tracePt t="96811" x="3733800" y="4373563"/>
          <p14:tracePt t="97427" x="3741738" y="4373563"/>
          <p14:tracePt t="97443" x="3749675" y="4373563"/>
          <p14:tracePt t="97452" x="3756025" y="4365625"/>
          <p14:tracePt t="97459" x="3763963" y="4365625"/>
          <p14:tracePt t="97459" x="3763963" y="4359275"/>
          <p14:tracePt t="97468" x="3779838" y="4351338"/>
          <p14:tracePt t="97477" x="3794125" y="4343400"/>
          <p14:tracePt t="97493" x="3810000" y="4305300"/>
          <p14:tracePt t="97510" x="3832225" y="4259263"/>
          <p14:tracePt t="97527" x="3863975" y="4198938"/>
          <p14:tracePt t="97543" x="3894138" y="4160838"/>
          <p14:tracePt t="97560" x="3916363" y="4106863"/>
          <p14:tracePt t="97577" x="3954463" y="4038600"/>
          <p14:tracePt t="97593" x="4008438" y="3946525"/>
          <p14:tracePt t="97610" x="4076700" y="3840163"/>
          <p14:tracePt t="97627" x="4144963" y="3741738"/>
          <p14:tracePt t="97644" x="4183063" y="3695700"/>
          <p14:tracePt t="97660" x="4213225" y="3649663"/>
          <p14:tracePt t="97677" x="4237038" y="3627438"/>
          <p14:tracePt t="97693" x="4267200" y="3589338"/>
          <p14:tracePt t="97710" x="4305300" y="3551238"/>
          <p14:tracePt t="97727" x="4373563" y="3489325"/>
          <p14:tracePt t="97744" x="4449763" y="3429000"/>
          <p14:tracePt t="97760" x="4564063" y="3360738"/>
          <p14:tracePt t="97777" x="4686300" y="3284538"/>
          <p14:tracePt t="97793" x="4754563" y="3230563"/>
          <p14:tracePt t="97810" x="4822825" y="3192463"/>
          <p14:tracePt t="97827" x="4876800" y="3162300"/>
          <p14:tracePt t="97827" x="4899025" y="3154363"/>
          <p14:tracePt t="97843" x="4960938" y="3116263"/>
          <p14:tracePt t="97860" x="5045075" y="3070225"/>
          <p14:tracePt t="97877" x="5135563" y="3017838"/>
          <p14:tracePt t="97893" x="5249863" y="2971800"/>
          <p14:tracePt t="97910" x="5341938" y="2917825"/>
          <p14:tracePt t="97927" x="5470525" y="2873375"/>
          <p14:tracePt t="97943" x="5540375" y="2849563"/>
          <p14:tracePt t="97960" x="5600700" y="2827338"/>
          <p14:tracePt t="97977" x="5668963" y="2811463"/>
          <p14:tracePt t="97993" x="5737225" y="2789238"/>
          <p14:tracePt t="98010" x="5813425" y="2789238"/>
          <p14:tracePt t="98027" x="5959475" y="2773363"/>
          <p14:tracePt t="98044" x="6057900" y="2765425"/>
          <p14:tracePt t="98060" x="6111875" y="2765425"/>
          <p14:tracePt t="98077" x="6142038" y="2765425"/>
          <p14:tracePt t="98094" x="6164263" y="2765425"/>
          <p14:tracePt t="98110" x="6218238" y="2773363"/>
          <p14:tracePt t="98127" x="6270625" y="2789238"/>
          <p14:tracePt t="98143" x="6324600" y="2811463"/>
          <p14:tracePt t="98160" x="6354763" y="2819400"/>
          <p14:tracePt t="98176" x="6370638" y="2835275"/>
          <p14:tracePt t="98193" x="6392863" y="2849563"/>
          <p14:tracePt t="98210" x="6423025" y="2865438"/>
          <p14:tracePt t="98227" x="6484938" y="2917825"/>
          <p14:tracePt t="98243" x="6515100" y="2971800"/>
          <p14:tracePt t="98260" x="6561138" y="3055938"/>
          <p14:tracePt t="98277" x="6599238" y="3116263"/>
          <p14:tracePt t="98293" x="6613525" y="3146425"/>
          <p14:tracePt t="98310" x="6621463" y="3162300"/>
          <p14:tracePt t="98326" x="6621463" y="3170238"/>
          <p14:tracePt t="98343" x="6621463" y="3178175"/>
          <p14:tracePt t="98360" x="6629400" y="3178175"/>
          <p14:tracePt t="98412" x="6629400" y="3184525"/>
          <p14:tracePt t="98419" x="6637338" y="3184525"/>
          <p14:tracePt t="101820" x="6629400" y="3184525"/>
          <p14:tracePt t="101828" x="6621463" y="3184525"/>
          <p14:tracePt t="101836" x="6613525" y="3184525"/>
          <p14:tracePt t="101852" x="6607175" y="3170238"/>
          <p14:tracePt t="101853" x="6599238" y="3170238"/>
          <p14:tracePt t="101860" x="6591300" y="3154363"/>
          <p14:tracePt t="101877" x="6575425" y="3132138"/>
          <p14:tracePt t="101894" x="6553200" y="3108325"/>
          <p14:tracePt t="101910" x="6530975" y="3086100"/>
          <p14:tracePt t="101927" x="6515100" y="3063875"/>
          <p14:tracePt t="101944" x="6492875" y="3040063"/>
          <p14:tracePt t="101960" x="6469063" y="3009900"/>
          <p14:tracePt t="101977" x="6446838" y="2987675"/>
          <p14:tracePt t="101994" x="6430963" y="2979738"/>
          <p14:tracePt t="102011" x="6416675" y="2955925"/>
          <p14:tracePt t="102027" x="6392863" y="2925763"/>
          <p14:tracePt t="102044" x="6354763" y="2887663"/>
          <p14:tracePt t="102060" x="6332538" y="2857500"/>
          <p14:tracePt t="102077" x="6302375" y="2827338"/>
          <p14:tracePt t="102094" x="6286500" y="2811463"/>
          <p14:tracePt t="102110" x="6264275" y="2789238"/>
          <p14:tracePt t="102127" x="6240463" y="2765425"/>
          <p14:tracePt t="102144" x="6210300" y="2743200"/>
          <p14:tracePt t="102160" x="6180138" y="2720975"/>
          <p14:tracePt t="102177" x="6149975" y="2697163"/>
          <p14:tracePt t="102193" x="6126163" y="2689225"/>
          <p14:tracePt t="102210" x="6111875" y="2682875"/>
          <p14:tracePt t="102227" x="6096000" y="2674938"/>
          <p14:tracePt t="102243" x="6073775" y="2667000"/>
          <p14:tracePt t="102260" x="6073775" y="2659063"/>
          <p14:tracePt t="102277" x="6065838" y="2659063"/>
          <p14:tracePt t="102311" x="6049963" y="2659063"/>
          <p14:tracePt t="102332" x="6042025" y="2651125"/>
          <p14:tracePt t="102340" x="6035675" y="2644775"/>
          <p14:tracePt t="102364" x="6027738" y="2644775"/>
          <p14:tracePt t="102380" x="6019800" y="2644775"/>
          <p14:tracePt t="104909" x="6019800" y="2636838"/>
          <p14:tracePt t="104924" x="6027738" y="2636838"/>
          <p14:tracePt t="104932" x="6035675" y="2636838"/>
          <p14:tracePt t="104948" x="6042025" y="2636838"/>
          <p14:tracePt t="104964" x="6057900" y="2636838"/>
          <p14:tracePt t="104980" x="6065838" y="2636838"/>
          <p14:tracePt t="104988" x="6073775" y="2636838"/>
          <p14:tracePt t="104996" x="6088063" y="2636838"/>
          <p14:tracePt t="105010" x="6103938" y="2636838"/>
          <p14:tracePt t="105026" x="6126163" y="2636838"/>
          <p14:tracePt t="105043" x="6156325" y="2636838"/>
          <p14:tracePt t="105043" x="6172200" y="2636838"/>
          <p14:tracePt t="105060" x="6202363" y="2644775"/>
          <p14:tracePt t="105076" x="6248400" y="2644775"/>
          <p14:tracePt t="105093" x="6308725" y="2651125"/>
          <p14:tracePt t="105109" x="6362700" y="2659063"/>
          <p14:tracePt t="105126" x="6416675" y="2659063"/>
          <p14:tracePt t="105143" x="6461125" y="2659063"/>
          <p14:tracePt t="105160" x="6515100" y="2659063"/>
          <p14:tracePt t="105176" x="6569075" y="2659063"/>
          <p14:tracePt t="105193" x="6613525" y="2659063"/>
          <p14:tracePt t="105210" x="6651625" y="2659063"/>
          <p14:tracePt t="105226" x="6675438" y="2659063"/>
          <p14:tracePt t="105243" x="6721475" y="2659063"/>
          <p14:tracePt t="105260" x="6759575" y="2659063"/>
          <p14:tracePt t="105276" x="6781800" y="2659063"/>
          <p14:tracePt t="105293" x="6797675" y="2659063"/>
          <p14:tracePt t="105310" x="6819900" y="2659063"/>
          <p14:tracePt t="105326" x="6850063" y="2659063"/>
          <p14:tracePt t="105343" x="6888163" y="2659063"/>
          <p14:tracePt t="105360" x="6926263" y="2659063"/>
          <p14:tracePt t="105376" x="6964363" y="2659063"/>
          <p14:tracePt t="105393" x="6988175" y="2659063"/>
          <p14:tracePt t="105410" x="7026275" y="2659063"/>
          <p14:tracePt t="105426" x="7070725" y="2659063"/>
          <p14:tracePt t="105443" x="7170738" y="2659063"/>
          <p14:tracePt t="105460" x="7331075" y="2659063"/>
          <p14:tracePt t="105477" x="7391400" y="2659063"/>
          <p14:tracePt t="105493" x="7445375" y="2659063"/>
          <p14:tracePt t="105510" x="7467600" y="2659063"/>
          <p14:tracePt t="105526" x="7489825" y="2659063"/>
          <p14:tracePt t="105543" x="7521575" y="2659063"/>
          <p14:tracePt t="105560" x="7543800" y="2659063"/>
          <p14:tracePt t="105576" x="7581900" y="2659063"/>
          <p14:tracePt t="105593" x="7604125" y="2659063"/>
          <p14:tracePt t="105610" x="7635875" y="2659063"/>
          <p14:tracePt t="105626" x="7658100" y="2659063"/>
          <p14:tracePt t="105643" x="7673975" y="2659063"/>
          <p14:tracePt t="105660" x="7688263" y="2659063"/>
          <p14:tracePt t="105764" x="7696200" y="2659063"/>
          <p14:tracePt t="105836" x="7704138" y="2659063"/>
          <p14:tracePt t="105852" x="7712075" y="2659063"/>
          <p14:tracePt t="105860" x="7734300" y="2659063"/>
          <p14:tracePt t="105876" x="7764463" y="2659063"/>
          <p14:tracePt t="105877" x="7818438" y="2682875"/>
          <p14:tracePt t="105893" x="7856538" y="2689225"/>
          <p14:tracePt t="105910" x="7908925" y="2713038"/>
          <p14:tracePt t="105926" x="7978775" y="2751138"/>
          <p14:tracePt t="105943" x="8085138" y="2811463"/>
          <p14:tracePt t="105960" x="8175625" y="2865438"/>
          <p14:tracePt t="105976" x="8229600" y="2887663"/>
          <p14:tracePt t="105993" x="8237538" y="2903538"/>
          <p14:tracePt t="106028" x="8245475" y="2903538"/>
          <p14:tracePt t="106044" x="8245475" y="2911475"/>
          <p14:tracePt t="109396" x="8237538" y="2925763"/>
          <p14:tracePt t="109404" x="8213725" y="2941638"/>
          <p14:tracePt t="109412" x="8183563" y="2955925"/>
          <p14:tracePt t="109420" x="8161338" y="2979738"/>
          <p14:tracePt t="109428" x="8115300" y="3009900"/>
          <p14:tracePt t="109443" x="8085138" y="3032125"/>
          <p14:tracePt t="109459" x="8061325" y="3048000"/>
          <p14:tracePt t="109476" x="8039100" y="3055938"/>
          <p14:tracePt t="109492" x="8016875" y="3063875"/>
          <p14:tracePt t="109509" x="7985125" y="3078163"/>
          <p14:tracePt t="109526" x="7932738" y="3101975"/>
          <p14:tracePt t="109542" x="7870825" y="3124200"/>
          <p14:tracePt t="109559" x="7802563" y="3146425"/>
          <p14:tracePt t="109576" x="7764463" y="3162300"/>
          <p14:tracePt t="109593" x="7718425" y="3178175"/>
          <p14:tracePt t="109609" x="7688263" y="3184525"/>
          <p14:tracePt t="109626" x="7635875" y="3208338"/>
          <p14:tracePt t="109642" x="7597775" y="3216275"/>
          <p14:tracePt t="109659" x="7551738" y="3230563"/>
          <p14:tracePt t="109676" x="7505700" y="3238500"/>
          <p14:tracePt t="109692" x="7451725" y="3254375"/>
          <p14:tracePt t="109709" x="7413625" y="3260725"/>
          <p14:tracePt t="109726" x="7391400" y="3260725"/>
          <p14:tracePt t="109743" x="7383463" y="3260725"/>
          <p14:tracePt t="109759" x="7369175" y="3260725"/>
          <p14:tracePt t="109776" x="7361238" y="3260725"/>
          <p14:tracePt t="109792" x="7337425" y="3260725"/>
          <p14:tracePt t="109809" x="7307263" y="3260725"/>
          <p14:tracePt t="109826" x="7277100" y="3260725"/>
          <p14:tracePt t="109842" x="7254875" y="3260725"/>
          <p14:tracePt t="109859" x="7231063" y="3260725"/>
          <p14:tracePt t="109876" x="7216775" y="3260725"/>
          <p14:tracePt t="109893" x="7185025" y="3260725"/>
          <p14:tracePt t="109909" x="7154863" y="3254375"/>
          <p14:tracePt t="109926" x="7132638" y="3254375"/>
          <p14:tracePt t="109942" x="7124700" y="3254375"/>
          <p14:tracePt t="109959" x="7116763" y="3254375"/>
          <p14:tracePt t="109976" x="7102475" y="3254375"/>
          <p14:tracePt t="109992" x="7094538" y="3246438"/>
          <p14:tracePt t="110044" x="7086600" y="3246438"/>
          <p14:tracePt t="110420" x="7086600" y="3238500"/>
          <p14:tracePt t="111932" x="7086600" y="3246438"/>
          <p14:tracePt t="111940" x="7086600" y="3254375"/>
          <p14:tracePt t="111948" x="7086600" y="3260725"/>
          <p14:tracePt t="111959" x="7086600" y="3268663"/>
          <p14:tracePt t="111959" x="7086600" y="3276600"/>
          <p14:tracePt t="111975" x="7086600" y="3298825"/>
          <p14:tracePt t="111992" x="7086600" y="3314700"/>
          <p14:tracePt t="112028" x="7086600" y="3322638"/>
          <p14:tracePt t="112060" x="7086600" y="3330575"/>
          <p14:tracePt t="113036" x="7086600" y="3336925"/>
          <p14:tracePt t="113044" x="7070725" y="3336925"/>
          <p14:tracePt t="113052" x="7056438" y="3352800"/>
          <p14:tracePt t="113060" x="7048500" y="3360738"/>
          <p14:tracePt t="113067" x="7026275" y="3382963"/>
          <p14:tracePt t="113075" x="6972300" y="3413125"/>
          <p14:tracePt t="113092" x="6942138" y="3436938"/>
          <p14:tracePt t="113108" x="6911975" y="3459163"/>
          <p14:tracePt t="113125" x="6880225" y="3467100"/>
          <p14:tracePt t="113142" x="6858000" y="3482975"/>
          <p14:tracePt t="113159" x="6835775" y="3497263"/>
          <p14:tracePt t="113175" x="6811963" y="3497263"/>
          <p14:tracePt t="113192" x="6797675" y="3505200"/>
          <p14:tracePt t="113208" x="6781800" y="3513138"/>
          <p14:tracePt t="113225" x="6751638" y="3527425"/>
          <p14:tracePt t="113242" x="6721475" y="3535363"/>
          <p14:tracePt t="113259" x="6697663" y="3543300"/>
          <p14:tracePt t="113275" x="6651625" y="3543300"/>
          <p14:tracePt t="113292" x="6621463" y="3543300"/>
          <p14:tracePt t="113310" x="6583363" y="3543300"/>
          <p14:tracePt t="113325" x="6561138" y="3543300"/>
          <p14:tracePt t="113342" x="6515100" y="3543300"/>
          <p14:tracePt t="113358" x="6446838" y="3527425"/>
          <p14:tracePt t="113375" x="6346825" y="3521075"/>
          <p14:tracePt t="113392" x="6248400" y="3505200"/>
          <p14:tracePt t="113408" x="6172200" y="3489325"/>
          <p14:tracePt t="113425" x="6126163" y="3482975"/>
          <p14:tracePt t="113442" x="6103938" y="3475038"/>
          <p14:tracePt t="113459" x="6088063" y="3467100"/>
          <p14:tracePt t="113475" x="6073775" y="3467100"/>
          <p14:tracePt t="113515" x="6057900" y="3467100"/>
          <p14:tracePt t="113804" x="6057900" y="3459163"/>
          <p14:tracePt t="120828" x="6065838" y="3451225"/>
          <p14:tracePt t="120844" x="6073775" y="3451225"/>
          <p14:tracePt t="120884" x="6080125" y="3451225"/>
          <p14:tracePt t="120900" x="6080125" y="3444875"/>
          <p14:tracePt t="120916" x="6088063" y="3444875"/>
          <p14:tracePt t="120932" x="6096000" y="3444875"/>
          <p14:tracePt t="120972" x="6103938" y="3444875"/>
          <p14:tracePt t="120986" x="6111875" y="3444875"/>
          <p14:tracePt t="121012" x="6118225" y="3444875"/>
          <p14:tracePt t="121052" x="6126163" y="3444875"/>
          <p14:tracePt t="121084" x="6134100" y="3451225"/>
          <p14:tracePt t="121100" x="6134100" y="3459163"/>
          <p14:tracePt t="121108" x="6142038" y="3459163"/>
          <p14:tracePt t="121109" x="6149975" y="3459163"/>
          <p14:tracePt t="121125" x="6156325" y="3467100"/>
          <p14:tracePt t="121142" x="6164263" y="3467100"/>
          <p14:tracePt t="121180" x="6172200" y="3475038"/>
          <p14:tracePt t="121204" x="6180138" y="3475038"/>
          <p14:tracePt t="121260" x="6188075" y="3475038"/>
          <p14:tracePt t="121284" x="6188075" y="3482975"/>
          <p14:tracePt t="121316" x="6188075" y="3489325"/>
          <p14:tracePt t="121324" x="6194425" y="3489325"/>
          <p14:tracePt t="121332" x="6202363" y="3489325"/>
          <p14:tracePt t="121349" x="6202363" y="3497263"/>
          <p14:tracePt t="121388" x="6210300" y="3497263"/>
          <p14:tracePt t="121396" x="6210300" y="3505200"/>
          <p14:tracePt t="121428" x="6210300" y="3513138"/>
          <p14:tracePt t="122732" x="6226175" y="3513138"/>
          <p14:tracePt t="122740" x="6232525" y="3505200"/>
          <p14:tracePt t="122748" x="6240463" y="3497263"/>
          <p14:tracePt t="122756" x="6270625" y="3497263"/>
          <p14:tracePt t="122761" x="6340475" y="3475038"/>
          <p14:tracePt t="122775" x="6423025" y="3444875"/>
          <p14:tracePt t="122791" x="6553200" y="3421063"/>
          <p14:tracePt t="122808" x="6689725" y="3406775"/>
          <p14:tracePt t="122825" x="6797675" y="3398838"/>
          <p14:tracePt t="122841" x="6888163" y="3390900"/>
          <p14:tracePt t="122858" x="6950075" y="3390900"/>
          <p14:tracePt t="122874" x="6994525" y="3390900"/>
          <p14:tracePt t="122891" x="7056438" y="3390900"/>
          <p14:tracePt t="122908" x="7146925" y="3390900"/>
          <p14:tracePt t="122934" x="7208838" y="3390900"/>
          <p14:tracePt t="122950" x="7292975" y="3390900"/>
          <p14:tracePt t="122988" x="7315200" y="3390900"/>
          <p14:tracePt t="122996" x="7337425" y="3390900"/>
          <p14:tracePt t="123000" x="7391400" y="3390900"/>
          <p14:tracePt t="123017" x="7459663" y="3390900"/>
          <p14:tracePt t="123034" x="7497763" y="3390900"/>
          <p14:tracePt t="123050" x="7527925" y="3390900"/>
          <p14:tracePt t="123067" x="7589838" y="3390900"/>
          <p14:tracePt t="123084" x="7627938" y="3390900"/>
          <p14:tracePt t="123100" x="7666038" y="3390900"/>
          <p14:tracePt t="123117" x="7688263" y="3390900"/>
          <p14:tracePt t="123134" x="7712075" y="3390900"/>
          <p14:tracePt t="123150" x="7718425" y="3390900"/>
          <p14:tracePt t="123167" x="7742238" y="3390900"/>
          <p14:tracePt t="123184" x="7756525" y="3390900"/>
          <p14:tracePt t="123200" x="7772400" y="3390900"/>
          <p14:tracePt t="123236" x="7780338" y="3390900"/>
          <p14:tracePt t="123236" x="7788275" y="3390900"/>
          <p14:tracePt t="123250" x="7794625" y="3390900"/>
          <p14:tracePt t="123268" x="7840663" y="3390900"/>
          <p14:tracePt t="123284" x="7870825" y="3390900"/>
          <p14:tracePt t="123300" x="7902575" y="3390900"/>
          <p14:tracePt t="123317" x="7924800" y="3390900"/>
          <p14:tracePt t="123334" x="7954963" y="3398838"/>
          <p14:tracePt t="123350" x="7985125" y="3398838"/>
          <p14:tracePt t="123367" x="8039100" y="3413125"/>
          <p14:tracePt t="123385" x="8093075" y="3421063"/>
          <p14:tracePt t="123400" x="8153400" y="3429000"/>
          <p14:tracePt t="123417" x="8183563" y="3436938"/>
          <p14:tracePt t="123434" x="8199438" y="3436938"/>
          <p14:tracePt t="123451" x="8207375" y="3436938"/>
          <p14:tracePt t="123468" x="8221663" y="3436938"/>
          <p14:tracePt t="123484" x="8237538" y="3444875"/>
          <p14:tracePt t="123500" x="8245475" y="3444875"/>
          <p14:tracePt t="123540" x="8251825" y="3444875"/>
          <p14:tracePt t="125477" x="0" y="0"/>
        </p14:tracePtLst>
        <p14:tracePtLst>
          <p14:tracePt t="137022" x="6302375" y="4114800"/>
          <p14:tracePt t="137036" x="6308725" y="4114800"/>
          <p14:tracePt t="137124" x="6308725" y="4106863"/>
          <p14:tracePt t="137140" x="6316663" y="4106863"/>
          <p14:tracePt t="137164" x="6324600" y="4106863"/>
          <p14:tracePt t="137181" x="6332538" y="4106863"/>
          <p14:tracePt t="137190" x="6332538" y="4098925"/>
          <p14:tracePt t="137190" x="6340475" y="4098925"/>
          <p14:tracePt t="137206" x="6354763" y="4098925"/>
          <p14:tracePt t="137223" x="6378575" y="4098925"/>
          <p14:tracePt t="137240" x="6392863" y="4098925"/>
          <p14:tracePt t="137257" x="6416675" y="4098925"/>
          <p14:tracePt t="137273" x="6423025" y="4106863"/>
          <p14:tracePt t="137290" x="6430963" y="4106863"/>
          <p14:tracePt t="137324" x="6438900" y="4106863"/>
          <p14:tracePt t="137324" x="6454775" y="4106863"/>
          <p14:tracePt t="137340" x="6469063" y="4106863"/>
          <p14:tracePt t="137356" x="6477000" y="4106863"/>
          <p14:tracePt t="137404" x="6492875" y="4106863"/>
          <p14:tracePt t="137444" x="6499225" y="4106863"/>
          <p14:tracePt t="137492" x="6507163" y="4106863"/>
          <p14:tracePt t="137500" x="6515100" y="4106863"/>
          <p14:tracePt t="137516" x="6523038" y="4114800"/>
          <p14:tracePt t="137532" x="6530975" y="4114800"/>
          <p14:tracePt t="137596" x="6537325" y="4114800"/>
          <p14:tracePt t="138188" x="6545263" y="4114800"/>
          <p14:tracePt t="138197" x="6553200" y="4114800"/>
          <p14:tracePt t="138206" x="6561138" y="4114800"/>
          <p14:tracePt t="138207" x="6583363" y="4114800"/>
          <p14:tracePt t="138223" x="6607175" y="4122738"/>
          <p14:tracePt t="138240" x="6629400" y="4122738"/>
          <p14:tracePt t="138256" x="6659563" y="4130675"/>
          <p14:tracePt t="138273" x="6689725" y="4137025"/>
          <p14:tracePt t="138290" x="6727825" y="4144963"/>
          <p14:tracePt t="138306" x="6759575" y="4144963"/>
          <p14:tracePt t="138323" x="6765925" y="4144963"/>
          <p14:tracePt t="138340" x="6765925" y="4152900"/>
          <p14:tracePt t="138356" x="6773863" y="4152900"/>
          <p14:tracePt t="138373" x="6781800" y="4152900"/>
          <p14:tracePt t="138390" x="6789738" y="4152900"/>
          <p14:tracePt t="138406" x="6797675" y="4152900"/>
          <p14:tracePt t="138484" x="6804025" y="4152900"/>
          <p14:tracePt t="138516" x="6811963" y="4152900"/>
          <p14:tracePt t="138532" x="6819900" y="4152900"/>
          <p14:tracePt t="138564" x="6827838" y="4152900"/>
          <p14:tracePt t="138580" x="6835775" y="4152900"/>
          <p14:tracePt t="138596" x="6842125" y="4152900"/>
          <p14:tracePt t="138604" x="6850063" y="4152900"/>
          <p14:tracePt t="138620" x="6858000" y="4152900"/>
          <p14:tracePt t="138627" x="6865938" y="4152900"/>
          <p14:tracePt t="138640" x="6873875" y="4152900"/>
          <p14:tracePt t="138640" x="6896100" y="4160838"/>
          <p14:tracePt t="138657" x="6911975" y="4160838"/>
          <p14:tracePt t="138673" x="6926263" y="4160838"/>
          <p14:tracePt t="138690" x="6934200" y="4160838"/>
          <p14:tracePt t="138706" x="6964363" y="4160838"/>
          <p14:tracePt t="138723" x="6988175" y="4160838"/>
          <p14:tracePt t="138740" x="7048500" y="4175125"/>
          <p14:tracePt t="138756" x="7094538" y="4175125"/>
          <p14:tracePt t="138773" x="7140575" y="4183063"/>
          <p14:tracePt t="138790" x="7192963" y="4198938"/>
          <p14:tracePt t="138806" x="7239000" y="4206875"/>
          <p14:tracePt t="138823" x="7285038" y="4213225"/>
          <p14:tracePt t="138840" x="7323138" y="4221163"/>
          <p14:tracePt t="138857" x="7345363" y="4229100"/>
          <p14:tracePt t="138873" x="7375525" y="4229100"/>
          <p14:tracePt t="138890" x="7399338" y="4229100"/>
          <p14:tracePt t="138907" x="7437438" y="4229100"/>
          <p14:tracePt t="138923" x="7467600" y="4221163"/>
          <p14:tracePt t="138940" x="7521575" y="4213225"/>
          <p14:tracePt t="138956" x="7535863" y="4213225"/>
          <p14:tracePt t="138973" x="7559675" y="4213225"/>
          <p14:tracePt t="138990" x="7573963" y="4213225"/>
          <p14:tracePt t="139007" x="7581900" y="4213225"/>
          <p14:tracePt t="139023" x="7597775" y="4213225"/>
          <p14:tracePt t="139040" x="7612063" y="4213225"/>
          <p14:tracePt t="139056" x="7620000" y="4213225"/>
          <p14:tracePt t="139073" x="7642225" y="4206875"/>
          <p14:tracePt t="139090" x="7650163" y="4206875"/>
          <p14:tracePt t="139124" x="7658100" y="4206875"/>
          <p14:tracePt t="139124" x="7666038" y="4206875"/>
          <p14:tracePt t="141716" x="7673975" y="4198938"/>
          <p14:tracePt t="141724" x="7688263" y="4191000"/>
          <p14:tracePt t="141732" x="7704138" y="4191000"/>
          <p14:tracePt t="141740" x="7712075" y="4183063"/>
          <p14:tracePt t="141747" x="7726363" y="4183063"/>
          <p14:tracePt t="141756" x="7742238" y="4183063"/>
          <p14:tracePt t="141772" x="7750175" y="4175125"/>
          <p14:tracePt t="141812" x="7756525" y="4175125"/>
          <p14:tracePt t="141836" x="7764463" y="4175125"/>
          <p14:tracePt t="141860" x="7772400" y="4175125"/>
          <p14:tracePt t="141908" x="7780338" y="4175125"/>
          <p14:tracePt t="141908" x="7788275" y="4175125"/>
          <p14:tracePt t="141932" x="7794625" y="4175125"/>
          <p14:tracePt t="141948" x="7810500" y="4175125"/>
          <p14:tracePt t="141964" x="7818438" y="4175125"/>
          <p14:tracePt t="141972" x="7832725" y="4175125"/>
          <p14:tracePt t="141989" x="7848600" y="4175125"/>
          <p14:tracePt t="141989" x="7870825" y="4175125"/>
          <p14:tracePt t="142006" x="7902575" y="4168775"/>
          <p14:tracePt t="142022" x="7947025" y="4168775"/>
          <p14:tracePt t="142039" x="7970838" y="4168775"/>
          <p14:tracePt t="142056" x="7985125" y="4168775"/>
          <p14:tracePt t="142073" x="7993063" y="4168775"/>
          <p14:tracePt t="142089" x="8001000" y="4168775"/>
          <p14:tracePt t="142106" x="8008938" y="4168775"/>
          <p14:tracePt t="144772" x="8001000" y="4168775"/>
          <p14:tracePt t="144780" x="7993063" y="4168775"/>
          <p14:tracePt t="144796" x="7985125" y="4175125"/>
          <p14:tracePt t="144805" x="7978775" y="4175125"/>
          <p14:tracePt t="144813" x="7970838" y="4183063"/>
          <p14:tracePt t="144822" x="7947025" y="4183063"/>
          <p14:tracePt t="144839" x="7932738" y="4191000"/>
          <p14:tracePt t="144856" x="7916863" y="4191000"/>
          <p14:tracePt t="144872" x="7902575" y="4198938"/>
          <p14:tracePt t="144889" x="7878763" y="4198938"/>
          <p14:tracePt t="144906" x="7856538" y="4206875"/>
          <p14:tracePt t="144922" x="7826375" y="4213225"/>
          <p14:tracePt t="144939" x="7794625" y="4221163"/>
          <p14:tracePt t="144955" x="7756525" y="4237038"/>
          <p14:tracePt t="144972" x="7718425" y="4244975"/>
          <p14:tracePt t="144989" x="7688263" y="4251325"/>
          <p14:tracePt t="145005" x="7673975" y="4259263"/>
          <p14:tracePt t="145022" x="7666038" y="4259263"/>
          <p14:tracePt t="145060" x="7658100" y="4259263"/>
          <p14:tracePt t="145084" x="7642225" y="4259263"/>
          <p14:tracePt t="145100" x="7627938" y="4267200"/>
          <p14:tracePt t="145108" x="7612063" y="4267200"/>
          <p14:tracePt t="145116" x="7589838" y="4275138"/>
          <p14:tracePt t="145124" x="7566025" y="4275138"/>
          <p14:tracePt t="145139" x="7543800" y="4275138"/>
          <p14:tracePt t="145155" x="7497763" y="4283075"/>
          <p14:tracePt t="145172" x="7475538" y="4283075"/>
          <p14:tracePt t="145189" x="7445375" y="4283075"/>
          <p14:tracePt t="145205" x="7429500" y="4283075"/>
          <p14:tracePt t="145222" x="7399338" y="4283075"/>
          <p14:tracePt t="145238" x="7369175" y="4283075"/>
          <p14:tracePt t="145256" x="7337425" y="4283075"/>
          <p14:tracePt t="145272" x="7285038" y="4283075"/>
          <p14:tracePt t="145289" x="7246938" y="4283075"/>
          <p14:tracePt t="145306" x="7216775" y="4275138"/>
          <p14:tracePt t="145322" x="7208838" y="4275138"/>
          <p14:tracePt t="145339" x="7200900" y="4275138"/>
          <p14:tracePt t="145380" x="7192963" y="4275138"/>
          <p14:tracePt t="145628" x="7200900" y="4275138"/>
          <p14:tracePt t="145652" x="7208838" y="4275138"/>
          <p14:tracePt t="145668" x="7216775" y="4275138"/>
          <p14:tracePt t="145676" x="7223125" y="4283075"/>
          <p14:tracePt t="145689" x="7231063" y="4289425"/>
          <p14:tracePt t="145689" x="7246938" y="4305300"/>
          <p14:tracePt t="145705" x="7261225" y="4321175"/>
          <p14:tracePt t="145722" x="7269163" y="4335463"/>
          <p14:tracePt t="145739" x="7285038" y="4351338"/>
          <p14:tracePt t="145755" x="7292975" y="4365625"/>
          <p14:tracePt t="145772" x="7292975" y="4373563"/>
          <p14:tracePt t="145789" x="7299325" y="4389438"/>
          <p14:tracePt t="145805" x="7307263" y="4397375"/>
          <p14:tracePt t="145822" x="7307263" y="4403725"/>
          <p14:tracePt t="145839" x="7307263" y="4411663"/>
          <p14:tracePt t="145855" x="7307263" y="4419600"/>
          <p14:tracePt t="145892" x="7315200" y="4427538"/>
          <p14:tracePt t="145900" x="7315200" y="4441825"/>
          <p14:tracePt t="145908" x="7323138" y="4465638"/>
          <p14:tracePt t="145922" x="7323138" y="4495800"/>
          <p14:tracePt t="145938" x="7323138" y="4518025"/>
          <p14:tracePt t="145955" x="7323138" y="4549775"/>
          <p14:tracePt t="145972" x="7323138" y="4564063"/>
          <p14:tracePt t="145988" x="7323138" y="4594225"/>
          <p14:tracePt t="146005" x="7323138" y="4632325"/>
          <p14:tracePt t="146022" x="7323138" y="4664075"/>
          <p14:tracePt t="146039" x="7307263" y="4686300"/>
          <p14:tracePt t="146055" x="7307263" y="4708525"/>
          <p14:tracePt t="146072" x="7299325" y="4724400"/>
          <p14:tracePt t="146088" x="7292975" y="4740275"/>
          <p14:tracePt t="146105" x="7292975" y="4754563"/>
          <p14:tracePt t="146122" x="7285038" y="4778375"/>
          <p14:tracePt t="146138" x="7285038" y="4784725"/>
          <p14:tracePt t="146138" x="7277100" y="4792663"/>
          <p14:tracePt t="146156" x="7269163" y="4792663"/>
          <p14:tracePt t="146172" x="7269163" y="4800600"/>
          <p14:tracePt t="146212" x="7269163" y="4808538"/>
          <p14:tracePt t="146222" x="7261225" y="4816475"/>
          <p14:tracePt t="146244" x="7261225" y="4822825"/>
          <p14:tracePt t="150462" x="0" y="0"/>
        </p14:tracePtLst>
        <p14:tracePtLst>
          <p14:tracePt t="157323" x="6264275" y="3268663"/>
          <p14:tracePt t="157396" x="6264275" y="3276600"/>
          <p14:tracePt t="157404" x="6264275" y="3314700"/>
          <p14:tracePt t="157421" x="6264275" y="3322638"/>
          <p14:tracePt t="157428" x="6270625" y="3360738"/>
          <p14:tracePt t="157438" x="6286500" y="3406775"/>
          <p14:tracePt t="157454" x="6294438" y="3459163"/>
          <p14:tracePt t="157471" x="6316663" y="3551238"/>
          <p14:tracePt t="157488" x="6324600" y="3641725"/>
          <p14:tracePt t="157504" x="6346825" y="3787775"/>
          <p14:tracePt t="157521" x="6370638" y="3908425"/>
          <p14:tracePt t="157538" x="6384925" y="4008438"/>
          <p14:tracePt t="157554" x="6408738" y="4076700"/>
          <p14:tracePt t="157571" x="6416675" y="4122738"/>
          <p14:tracePt t="157571" x="6423025" y="4144963"/>
          <p14:tracePt t="157588" x="6430963" y="4183063"/>
          <p14:tracePt t="157604" x="6438900" y="4229100"/>
          <p14:tracePt t="157621" x="6454775" y="4283075"/>
          <p14:tracePt t="157638" x="6454775" y="4313238"/>
          <p14:tracePt t="157654" x="6461125" y="4335463"/>
          <p14:tracePt t="157671" x="6461125" y="4373563"/>
          <p14:tracePt t="157688" x="6461125" y="4449763"/>
          <p14:tracePt t="157704" x="6461125" y="4541838"/>
          <p14:tracePt t="157721" x="6469063" y="4618038"/>
          <p14:tracePt t="157738" x="6469063" y="4625975"/>
          <p14:tracePt t="157788" x="6477000" y="4625975"/>
          <p14:tracePt t="158172" x="6484938" y="4625975"/>
          <p14:tracePt t="158196" x="6492875" y="4625975"/>
          <p14:tracePt t="158404" x="6484938" y="4625975"/>
          <p14:tracePt t="158412" x="6461125" y="4618038"/>
          <p14:tracePt t="158420" x="6438900" y="4610100"/>
          <p14:tracePt t="158426" x="6324600" y="4587875"/>
          <p14:tracePt t="158438" x="6180138" y="4556125"/>
          <p14:tracePt t="158454" x="6042025" y="4525963"/>
          <p14:tracePt t="158471" x="5905500" y="4511675"/>
          <p14:tracePt t="158487" x="5753100" y="4503738"/>
          <p14:tracePt t="158504" x="5570538" y="4495800"/>
          <p14:tracePt t="158521" x="5387975" y="4487863"/>
          <p14:tracePt t="158537" x="5211763" y="4473575"/>
          <p14:tracePt t="158554" x="5067300" y="4473575"/>
          <p14:tracePt t="158571" x="4937125" y="4473575"/>
          <p14:tracePt t="158588" x="4702175" y="4473575"/>
          <p14:tracePt t="158604" x="4525963" y="4473575"/>
          <p14:tracePt t="158621" x="4373563" y="4479925"/>
          <p14:tracePt t="158638" x="4251325" y="4487863"/>
          <p14:tracePt t="158654" x="4144963" y="4495800"/>
          <p14:tracePt t="158671" x="4030663" y="4503738"/>
          <p14:tracePt t="158687" x="3878263" y="4503738"/>
          <p14:tracePt t="158704" x="3703638" y="4511675"/>
          <p14:tracePt t="158721" x="3535363" y="4518025"/>
          <p14:tracePt t="158738" x="3368675" y="4549775"/>
          <p14:tracePt t="158754" x="3254375" y="4564063"/>
          <p14:tracePt t="158771" x="3222625" y="4564063"/>
          <p14:tracePt t="158788" x="3222625" y="4572000"/>
          <p14:tracePt t="158884" x="3222625" y="4579938"/>
          <p14:tracePt t="158908" x="3238500" y="4587875"/>
          <p14:tracePt t="158916" x="3246438" y="4618038"/>
          <p14:tracePt t="158928" x="3268663" y="4664075"/>
          <p14:tracePt t="158937" x="3284538" y="4746625"/>
          <p14:tracePt t="158938" x="3284538" y="4937125"/>
          <p14:tracePt t="158954" x="3284538" y="5159375"/>
          <p14:tracePt t="158971" x="3284538" y="5356225"/>
          <p14:tracePt t="158987" x="3284538" y="5600700"/>
          <p14:tracePt t="159004" x="3268663" y="5768975"/>
          <p14:tracePt t="159021" x="3260725" y="5921375"/>
          <p14:tracePt t="159037" x="3246438" y="6003925"/>
          <p14:tracePt t="159054" x="3246438" y="6027738"/>
          <p14:tracePt t="159071" x="3238500" y="6027738"/>
          <p14:tracePt t="159244" x="3238500" y="6042025"/>
          <p14:tracePt t="159252" x="3222625" y="6088063"/>
          <p14:tracePt t="159260" x="3200400" y="6156325"/>
          <p14:tracePt t="159267" x="3170238" y="6226175"/>
          <p14:tracePt t="159271" x="3132138" y="6324600"/>
          <p14:tracePt t="159287" x="3132138" y="6346825"/>
          <p14:tracePt t="159524" x="3140075" y="6346825"/>
          <p14:tracePt t="159556" x="3146425" y="6346825"/>
          <p14:tracePt t="159564" x="3154363" y="6346825"/>
          <p14:tracePt t="159572" x="3162300" y="6340475"/>
          <p14:tracePt t="159572" x="3184525" y="6332538"/>
          <p14:tracePt t="159587" x="3216275" y="6316663"/>
          <p14:tracePt t="159604" x="3238500" y="6308725"/>
          <p14:tracePt t="159621" x="3254375" y="6302375"/>
          <p14:tracePt t="159637" x="3260725" y="6294438"/>
          <p14:tracePt t="159654" x="3268663" y="6294438"/>
          <p14:tracePt t="159671" x="3276600" y="6294438"/>
          <p14:tracePt t="159953"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bwMode="auto">
          <a:xfrm>
            <a:off x="1232400" y="390000"/>
            <a:ext cx="7416000" cy="10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a:lstStyle>
          <a:p>
            <a:r>
              <a:rPr lang="en-US" dirty="0" smtClean="0"/>
              <a:t>OECD Average, OECD Total</a:t>
            </a:r>
            <a:endParaRPr lang="en-US" dirty="0"/>
          </a:p>
        </p:txBody>
      </p:sp>
      <p:pic>
        <p:nvPicPr>
          <p:cNvPr id="7270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77" y="1988840"/>
            <a:ext cx="3067050" cy="3762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88024" y="1988840"/>
            <a:ext cx="3152775"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2709"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8024" y="3789065"/>
            <a:ext cx="3819525" cy="196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62169902"/>
      </p:ext>
    </p:extLst>
  </p:cSld>
  <p:clrMapOvr>
    <a:masterClrMapping/>
  </p:clrMapOvr>
  <mc:AlternateContent xmlns:mc="http://schemas.openxmlformats.org/markup-compatibility/2006">
    <mc:Choice xmlns="" xmlns:p14="http://schemas.microsoft.com/office/powerpoint/2010/main" Requires="p14">
      <p:transition spd="slow" p14:dur="2000" advTm="103997"/>
    </mc:Choice>
    <mc:Fallback>
      <p:transition spd="slow" advTm="103997"/>
    </mc:Fallback>
  </mc:AlternateContent>
  <p:timing>
    <p:tnLst>
      <p:par>
        <p:cTn id="1" dur="indefinite" restart="never" nodeType="tmRoot"/>
      </p:par>
    </p:tnLst>
  </p:timing>
  <p:extLst mod="1">
    <p:ext uri="{3A86A75C-4F4B-4683-9AE1-C65F6400EC91}">
      <p14:laserTraceLst xmlns="" xmlns:p14="http://schemas.microsoft.com/office/powerpoint/2010/main">
        <p14:tracePtLst>
          <p14:tracePt t="28460" x="511175" y="2536825"/>
          <p14:tracePt t="28534" x="517525" y="2536825"/>
          <p14:tracePt t="28550" x="525463" y="2536825"/>
          <p14:tracePt t="28566" x="533400" y="2536825"/>
          <p14:tracePt t="28582" x="549275" y="2536825"/>
          <p14:tracePt t="28590" x="563563" y="2536825"/>
          <p14:tracePt t="28598" x="579438" y="2536825"/>
          <p14:tracePt t="28606" x="601663" y="2536825"/>
          <p14:tracePt t="28614" x="677863" y="2536825"/>
          <p14:tracePt t="28630" x="762000" y="2544763"/>
          <p14:tracePt t="28646" x="876300" y="2544763"/>
          <p14:tracePt t="28665" x="922338" y="2544763"/>
          <p14:tracePt t="28686" x="944563" y="2536825"/>
          <p14:tracePt t="28702" x="974725" y="2536825"/>
          <p14:tracePt t="28718" x="998538" y="2536825"/>
          <p14:tracePt t="28734" x="1020763" y="2536825"/>
          <p14:tracePt t="28750" x="1044575" y="2536825"/>
          <p14:tracePt t="28764" x="1066800" y="2536825"/>
          <p14:tracePt t="28779" x="1104900" y="2536825"/>
          <p14:tracePt t="28796" x="1127125" y="2530475"/>
          <p14:tracePt t="28812" x="1150938" y="2530475"/>
          <p14:tracePt t="28829" x="1181100" y="2530475"/>
          <p14:tracePt t="28846" x="1196975" y="2530475"/>
          <p14:tracePt t="28862" x="1211263" y="2530475"/>
          <p14:tracePt t="28879" x="1219200" y="2530475"/>
          <p14:tracePt t="29206" x="1227138" y="2530475"/>
          <p14:tracePt t="30101" x="0" y="0"/>
        </p14:tracePtLst>
        <p14:tracePtLst>
          <p14:tracePt t="32157" x="2689225" y="2674938"/>
          <p14:tracePt t="35318" x="2689225" y="2682875"/>
          <p14:tracePt t="35326" x="2697163" y="2682875"/>
          <p14:tracePt t="35350" x="2705100" y="2682875"/>
          <p14:tracePt t="35430" x="2713038" y="2682875"/>
          <p14:tracePt t="35446" x="2720975" y="2689225"/>
          <p14:tracePt t="36887" x="0" y="0"/>
        </p14:tracePtLst>
        <p14:tracePtLst>
          <p14:tracePt t="51752" x="5807075" y="1455738"/>
          <p14:tracePt t="52015" x="5807075" y="1463675"/>
          <p14:tracePt t="52031" x="5807075" y="1470025"/>
          <p14:tracePt t="52039" x="5807075" y="1477963"/>
          <p14:tracePt t="52055" x="5807075" y="1485900"/>
          <p14:tracePt t="52063" x="5807075" y="1501775"/>
          <p14:tracePt t="52078" x="5807075" y="1508125"/>
          <p14:tracePt t="52078" x="5807075" y="1546225"/>
          <p14:tracePt t="52095" x="5807075" y="1622425"/>
          <p14:tracePt t="52112" x="5807075" y="1660525"/>
          <p14:tracePt t="52128" x="5807075" y="1692275"/>
          <p14:tracePt t="52145" x="5813425" y="1730375"/>
          <p14:tracePt t="52162" x="5829300" y="1752600"/>
          <p14:tracePt t="52178" x="5829300" y="1774825"/>
          <p14:tracePt t="52195" x="5845175" y="1820863"/>
          <p14:tracePt t="52211" x="5845175" y="1851025"/>
          <p14:tracePt t="52228" x="5845175" y="1874838"/>
          <p14:tracePt t="52245" x="5845175" y="1897063"/>
          <p14:tracePt t="52262" x="5845175" y="1927225"/>
          <p14:tracePt t="52278" x="5851525" y="1981200"/>
          <p14:tracePt t="52295" x="5851525" y="2049463"/>
          <p14:tracePt t="52312" x="5851525" y="2095500"/>
          <p14:tracePt t="52328" x="5851525" y="2125663"/>
          <p14:tracePt t="52345" x="5851525" y="2163763"/>
          <p14:tracePt t="52361" x="5851525" y="2209800"/>
          <p14:tracePt t="52378" x="5851525" y="2239963"/>
          <p14:tracePt t="52395" x="5851525" y="2286000"/>
          <p14:tracePt t="52411" x="5845175" y="2362200"/>
          <p14:tracePt t="52428" x="5829300" y="2438400"/>
          <p14:tracePt t="52445" x="5813425" y="2514600"/>
          <p14:tracePt t="52462" x="5807075" y="2552700"/>
          <p14:tracePt t="52503" x="5807075" y="2560638"/>
          <p14:tracePt t="52559" x="5799138" y="2568575"/>
          <p14:tracePt t="52569" x="5799138" y="2574925"/>
          <p14:tracePt t="52578" x="5791200" y="2598738"/>
          <p14:tracePt t="52578" x="5783263" y="2620963"/>
          <p14:tracePt t="52595" x="5775325" y="2644775"/>
          <p14:tracePt t="52611" x="5775325" y="2651125"/>
          <p14:tracePt t="52655" x="5775325" y="2659063"/>
          <p14:tracePt t="53767" x="5775325" y="2667000"/>
          <p14:tracePt t="53775" x="5775325" y="2674938"/>
          <p14:tracePt t="53785" x="5775325" y="2682875"/>
          <p14:tracePt t="53791" x="5775325" y="2689225"/>
          <p14:tracePt t="53800" x="5775325" y="2713038"/>
          <p14:tracePt t="53811" x="5768975" y="2735263"/>
          <p14:tracePt t="53828" x="5768975" y="2765425"/>
          <p14:tracePt t="53845" x="5768975" y="2797175"/>
          <p14:tracePt t="53861" x="5761038" y="2803525"/>
          <p14:tracePt t="54487" x="5761038" y="2811463"/>
          <p14:tracePt t="54503" x="5761038" y="2819400"/>
          <p14:tracePt t="54511" x="5761038" y="2827338"/>
          <p14:tracePt t="54528" x="5761038" y="2835275"/>
          <p14:tracePt t="54551" x="5761038" y="2841625"/>
          <p14:tracePt t="54567" x="5761038" y="2849563"/>
          <p14:tracePt t="54575" x="5761038" y="2857500"/>
          <p14:tracePt t="55591" x="5768975" y="2857500"/>
          <p14:tracePt t="55623" x="5775325" y="2857500"/>
          <p14:tracePt t="55687" x="5783263" y="2857500"/>
          <p14:tracePt t="55743" x="5783263" y="2849563"/>
          <p14:tracePt t="55746" x="5791200" y="2849563"/>
          <p14:tracePt t="55752" x="5799138" y="2849563"/>
          <p14:tracePt t="55863" x="5807075" y="2849563"/>
          <p14:tracePt t="55959" x="5813425" y="2849563"/>
          <p14:tracePt t="55967" x="5813425" y="2841625"/>
          <p14:tracePt t="56023" x="5821363" y="2841625"/>
          <p14:tracePt t="57871" x="5829300" y="2857500"/>
          <p14:tracePt t="57871" x="5829300" y="2865438"/>
          <p14:tracePt t="57887" x="5829300" y="2873375"/>
          <p14:tracePt t="57895" x="5829300" y="2879725"/>
          <p14:tracePt t="57903" x="5829300" y="2903538"/>
          <p14:tracePt t="57911" x="5829300" y="2911475"/>
          <p14:tracePt t="57951" x="5829300" y="2917825"/>
          <p14:tracePt t="57968" x="5837238" y="2917825"/>
          <p14:tracePt t="57999" x="5837238" y="2925763"/>
          <p14:tracePt t="58103" x="5837238" y="2933700"/>
          <p14:tracePt t="58119" x="5837238" y="2941638"/>
          <p14:tracePt t="58135" x="5837238" y="2949575"/>
          <p14:tracePt t="58167" x="5837238" y="2955925"/>
          <p14:tracePt t="58199" x="5837238" y="2963863"/>
          <p14:tracePt t="58207" x="5837238" y="2971800"/>
          <p14:tracePt t="58215" x="5837238" y="2979738"/>
          <p14:tracePt t="58231" x="5837238" y="2987675"/>
          <p14:tracePt t="58235" x="5837238" y="2994025"/>
          <p14:tracePt t="61038" x="5821363" y="2994025"/>
          <p14:tracePt t="61046" x="5799138" y="3001963"/>
          <p14:tracePt t="61054" x="5745163" y="3017838"/>
          <p14:tracePt t="61059" x="5616575" y="3040063"/>
          <p14:tracePt t="61076" x="5478463" y="3063875"/>
          <p14:tracePt t="61093" x="5387975" y="3078163"/>
          <p14:tracePt t="61109" x="5364163" y="3078163"/>
          <p14:tracePt t="61150" x="5356225" y="3078163"/>
          <p14:tracePt t="61158" x="5341938" y="3078163"/>
          <p14:tracePt t="61166" x="5295900" y="3101975"/>
          <p14:tracePt t="61176" x="5203825" y="3132138"/>
          <p14:tracePt t="61192" x="5127625" y="3140075"/>
          <p14:tracePt t="61209" x="5083175" y="3154363"/>
          <p14:tracePt t="61226" x="5067300" y="3162300"/>
          <p14:tracePt t="61243" x="5051425" y="3170238"/>
          <p14:tracePt t="61259" x="5021263" y="3178175"/>
          <p14:tracePt t="61276" x="4922838" y="3222625"/>
          <p14:tracePt t="61292" x="4808538" y="3260725"/>
          <p14:tracePt t="61309" x="4664075" y="3306763"/>
          <p14:tracePt t="61327" x="4610100" y="3314700"/>
          <p14:tracePt t="61343" x="4572000" y="3336925"/>
          <p14:tracePt t="61360" x="4511675" y="3352800"/>
          <p14:tracePt t="61377" x="4403725" y="3390900"/>
          <p14:tracePt t="61393" x="4275138" y="3444875"/>
          <p14:tracePt t="61410" x="4160838" y="3497263"/>
          <p14:tracePt t="61427" x="4060825" y="3535363"/>
          <p14:tracePt t="61443" x="3954463" y="3597275"/>
          <p14:tracePt t="61460" x="3863975" y="3635375"/>
          <p14:tracePt t="61477" x="3771900" y="3665538"/>
          <p14:tracePt t="61493" x="3725863" y="3679825"/>
          <p14:tracePt t="61510" x="3725863" y="3687763"/>
          <p14:tracePt t="61551" x="3717925" y="3687763"/>
          <p14:tracePt t="61559" x="3711575" y="3695700"/>
          <p14:tracePt t="61567" x="3695700" y="3703638"/>
          <p14:tracePt t="61577" x="3679825" y="3717925"/>
          <p14:tracePt t="61593" x="3679825" y="3725863"/>
          <p14:tracePt t="61610" x="3673475" y="3725863"/>
          <p14:tracePt t="61671" x="3665538" y="3733800"/>
          <p14:tracePt t="61726" x="3665538" y="3741738"/>
          <p14:tracePt t="61734" x="3665538" y="3749675"/>
          <p14:tracePt t="61734" x="3657600" y="3756025"/>
          <p14:tracePt t="61774" x="3649663" y="3763963"/>
          <p14:tracePt t="61780" x="3649663" y="3771900"/>
          <p14:tracePt t="61798" x="3649663" y="3779838"/>
          <p14:tracePt t="61809" x="3649663" y="3787775"/>
          <p14:tracePt t="61826" x="3649663" y="3794125"/>
          <p14:tracePt t="61826" x="3649663" y="3802063"/>
          <p14:tracePt t="61842" x="3641725" y="3817938"/>
          <p14:tracePt t="61859" x="3641725" y="3832225"/>
          <p14:tracePt t="61876" x="3635375" y="3840163"/>
          <p14:tracePt t="61892" x="3627438" y="3848100"/>
          <p14:tracePt t="61909" x="3627438" y="3863975"/>
          <p14:tracePt t="61926" x="3627438" y="3878263"/>
          <p14:tracePt t="61942" x="3627438" y="3908425"/>
          <p14:tracePt t="61959" x="3627438" y="3946525"/>
          <p14:tracePt t="61976" x="3619500" y="3978275"/>
          <p14:tracePt t="61992" x="3619500" y="4000500"/>
          <p14:tracePt t="62009" x="3619500" y="4022725"/>
          <p14:tracePt t="62026" x="3619500" y="4046538"/>
          <p14:tracePt t="62042" x="3611563" y="4076700"/>
          <p14:tracePt t="62059" x="3611563" y="4092575"/>
          <p14:tracePt t="62077" x="3603625" y="4114800"/>
          <p14:tracePt t="62093" x="3603625" y="4122738"/>
          <p14:tracePt t="62110" x="3603625" y="4137025"/>
          <p14:tracePt t="62127" x="3603625" y="4183063"/>
          <p14:tracePt t="62143" x="3603625" y="4206875"/>
          <p14:tracePt t="62160" x="3603625" y="4221163"/>
          <p14:tracePt t="62177" x="3603625" y="4237038"/>
          <p14:tracePt t="62193" x="3597275" y="4244975"/>
          <p14:tracePt t="62210" x="3597275" y="4259263"/>
          <p14:tracePt t="62227" x="3597275" y="4275138"/>
          <p14:tracePt t="62243" x="3597275" y="4289425"/>
          <p14:tracePt t="62261" x="3597275" y="4297363"/>
          <p14:tracePt t="62277" x="3597275" y="4313238"/>
          <p14:tracePt t="62293" x="3589338" y="4343400"/>
          <p14:tracePt t="62310" x="3589338" y="4373563"/>
          <p14:tracePt t="62310" x="3589338" y="4397375"/>
          <p14:tracePt t="62327" x="3573463" y="4435475"/>
          <p14:tracePt t="62343" x="3565525" y="4473575"/>
          <p14:tracePt t="62360" x="3559175" y="4511675"/>
          <p14:tracePt t="62376" x="3559175" y="4533900"/>
          <p14:tracePt t="62393" x="3551238" y="4556125"/>
          <p14:tracePt t="62410" x="3543300" y="4594225"/>
          <p14:tracePt t="62427" x="3543300" y="4648200"/>
          <p14:tracePt t="62443" x="3521075" y="4716463"/>
          <p14:tracePt t="62460" x="3513138" y="4762500"/>
          <p14:tracePt t="62477" x="3513138" y="4808538"/>
          <p14:tracePt t="62493" x="3505200" y="4822825"/>
          <p14:tracePt t="62510" x="3505200" y="4854575"/>
          <p14:tracePt t="62527" x="3482975" y="4914900"/>
          <p14:tracePt t="62543" x="3482975" y="4960938"/>
          <p14:tracePt t="62560" x="3475038" y="4983163"/>
          <p14:tracePt t="62576" x="3475038" y="4999038"/>
          <p14:tracePt t="62593" x="3467100" y="5006975"/>
          <p14:tracePt t="62610" x="3467100" y="5013325"/>
          <p14:tracePt t="62627" x="3459163" y="5045075"/>
          <p14:tracePt t="62643" x="3451225" y="5075238"/>
          <p14:tracePt t="62660" x="3451225" y="5097463"/>
          <p14:tracePt t="62676" x="3451225" y="5113338"/>
          <p14:tracePt t="62711" x="3451225" y="5121275"/>
          <p14:tracePt t="62727" x="3444875" y="5127625"/>
          <p14:tracePt t="62727" x="3436938" y="5165725"/>
          <p14:tracePt t="62743" x="3429000" y="5249863"/>
          <p14:tracePt t="62760" x="3406775" y="5349875"/>
          <p14:tracePt t="62777" x="3398838" y="5387975"/>
          <p14:tracePt t="63762" x="0" y="0"/>
        </p14:tracePtLst>
        <p14:tracePtLst>
          <p14:tracePt t="81392" x="5684838" y="4656138"/>
          <p14:tracePt t="81526" x="5692775" y="4648200"/>
          <p14:tracePt t="81534" x="5692775" y="4640263"/>
          <p14:tracePt t="81542" x="5692775" y="4625975"/>
          <p14:tracePt t="81550" x="5699125" y="4610100"/>
          <p14:tracePt t="81558" x="5707063" y="4587875"/>
          <p14:tracePt t="81574" x="5715000" y="4518025"/>
          <p14:tracePt t="81598" x="5715000" y="4473575"/>
          <p14:tracePt t="81607" x="5715000" y="4435475"/>
          <p14:tracePt t="81624" x="5715000" y="4403725"/>
          <p14:tracePt t="81643" x="5730875" y="4359275"/>
          <p14:tracePt t="81657" x="5737225" y="4305300"/>
          <p14:tracePt t="81673" x="5737225" y="4229100"/>
          <p14:tracePt t="81690" x="5745163" y="4152900"/>
          <p14:tracePt t="81707" x="5753100" y="4098925"/>
          <p14:tracePt t="81724" x="5753100" y="4038600"/>
          <p14:tracePt t="81740" x="5753100" y="3970338"/>
          <p14:tracePt t="81757" x="5753100" y="3924300"/>
          <p14:tracePt t="81757" x="5753100" y="3894138"/>
          <p14:tracePt t="81774" x="5753100" y="3840163"/>
          <p14:tracePt t="81790" x="5753100" y="3787775"/>
          <p14:tracePt t="81807" x="5753100" y="3733800"/>
          <p14:tracePt t="81823" x="5753100" y="3703638"/>
          <p14:tracePt t="81840" x="5761038" y="3665538"/>
          <p14:tracePt t="81857" x="5761038" y="3641725"/>
          <p14:tracePt t="81873" x="5768975" y="3611563"/>
          <p14:tracePt t="81890" x="5768975" y="3581400"/>
          <p14:tracePt t="81907" x="5768975" y="3551238"/>
          <p14:tracePt t="81923" x="5768975" y="3513138"/>
          <p14:tracePt t="81940" x="5768975" y="3482975"/>
          <p14:tracePt t="81957" x="5768975" y="3459163"/>
          <p14:tracePt t="82046" x="5775325" y="3459163"/>
          <p14:tracePt t="82558" x="5775325" y="3475038"/>
          <p14:tracePt t="82566" x="5775325" y="3489325"/>
          <p14:tracePt t="82574" x="5775325" y="3521075"/>
          <p14:tracePt t="82590" x="5775325" y="3589338"/>
          <p14:tracePt t="82590" x="5775325" y="3687763"/>
          <p14:tracePt t="82607" x="5775325" y="3749675"/>
          <p14:tracePt t="82623" x="5783263" y="3794125"/>
          <p14:tracePt t="82640" x="5791200" y="3848100"/>
          <p14:tracePt t="82657" x="5799138" y="3886200"/>
          <p14:tracePt t="82673" x="5813425" y="3946525"/>
          <p14:tracePt t="82690" x="5821363" y="4008438"/>
          <p14:tracePt t="82707" x="5829300" y="4068763"/>
          <p14:tracePt t="82724" x="5845175" y="4106863"/>
          <p14:tracePt t="82740" x="5845175" y="4122738"/>
          <p14:tracePt t="82757" x="5845175" y="4130675"/>
          <p14:tracePt t="82773" x="5845175" y="4144963"/>
          <p14:tracePt t="82790" x="5851525" y="4152900"/>
          <p14:tracePt t="82807" x="5859463" y="4160838"/>
          <p14:tracePt t="82823" x="5859463" y="4175125"/>
          <p14:tracePt t="82840" x="5867400" y="4191000"/>
          <p14:tracePt t="82857" x="5875338" y="4198938"/>
          <p14:tracePt t="82894" x="5883275" y="4206875"/>
          <p14:tracePt t="82926" x="5883275" y="4213225"/>
          <p14:tracePt t="82942" x="5889625" y="4221163"/>
          <p14:tracePt t="82982" x="5889625" y="4229100"/>
          <p14:tracePt t="83030" x="5889625" y="4237038"/>
          <p14:tracePt t="83070" x="5889625" y="4244975"/>
          <p14:tracePt t="83246" x="5889625" y="4251325"/>
          <p14:tracePt t="83270" x="5889625" y="4259263"/>
          <p14:tracePt t="83278" x="5889625" y="4267200"/>
          <p14:tracePt t="83302" x="5889625" y="4275138"/>
          <p14:tracePt t="83311" x="5889625" y="4283075"/>
          <p14:tracePt t="83326" x="5889625" y="4289425"/>
          <p14:tracePt t="83342" x="5889625" y="4297363"/>
          <p14:tracePt t="83366" x="5889625" y="4305300"/>
          <p14:tracePt t="83398" x="5897563" y="4305300"/>
          <p14:tracePt t="83414" x="5897563" y="4313238"/>
          <p14:tracePt t="83446" x="5905500" y="4313238"/>
          <p14:tracePt t="83942" x="5905500" y="4321175"/>
          <p14:tracePt t="83950" x="5905500" y="4335463"/>
          <p14:tracePt t="83966" x="5905500" y="4343400"/>
          <p14:tracePt t="83974" x="5905500" y="4351338"/>
          <p14:tracePt t="83974" x="5905500" y="4373563"/>
          <p14:tracePt t="83990" x="5905500" y="4389438"/>
          <p14:tracePt t="84007" x="5905500" y="4411663"/>
          <p14:tracePt t="84023" x="5905500" y="4427538"/>
          <p14:tracePt t="84040" x="5905500" y="4435475"/>
          <p14:tracePt t="84056" x="5905500" y="4457700"/>
          <p14:tracePt t="84073" x="5905500" y="4479925"/>
          <p14:tracePt t="84090" x="5905500" y="4503738"/>
          <p14:tracePt t="84107" x="5897563" y="4518025"/>
          <p14:tracePt t="84123" x="5897563" y="4525963"/>
          <p14:tracePt t="84198" x="5897563" y="4533900"/>
          <p14:tracePt t="84214" x="5897563" y="4541838"/>
          <p14:tracePt t="84230" x="5897563" y="4549775"/>
          <p14:tracePt t="84286" x="5897563" y="4556125"/>
          <p14:tracePt t="84302" x="5889625" y="4564063"/>
          <p14:tracePt t="84326" x="5889625" y="4572000"/>
          <p14:tracePt t="85934" x="5889625" y="4579938"/>
          <p14:tracePt t="85941" x="5883275" y="4587875"/>
          <p14:tracePt t="85949" x="5883275" y="4602163"/>
          <p14:tracePt t="85956" x="5875338" y="4618038"/>
          <p14:tracePt t="85973" x="5867400" y="4648200"/>
          <p14:tracePt t="85990" x="5859463" y="4664075"/>
          <p14:tracePt t="86006" x="5859463" y="4678363"/>
          <p14:tracePt t="86023" x="5851525" y="4686300"/>
          <p14:tracePt t="86039" x="5851525" y="4694238"/>
          <p14:tracePt t="86056" x="5851525" y="4702175"/>
          <p14:tracePt t="86073" x="5851525" y="4708525"/>
          <p14:tracePt t="86090" x="5845175" y="4716463"/>
          <p14:tracePt t="86106" x="5845175" y="4724400"/>
          <p14:tracePt t="86123" x="5845175" y="4732338"/>
          <p14:tracePt t="86182" x="5845175" y="4740275"/>
          <p14:tracePt t="86190" x="5837238" y="4740275"/>
          <p14:tracePt t="86198" x="5829300" y="4762500"/>
          <p14:tracePt t="86207" x="5829300" y="4770438"/>
          <p14:tracePt t="86224" x="5829300" y="4778375"/>
          <p14:tracePt t="86286" x="5829300" y="4784725"/>
          <p14:tracePt t="86958" x="5829300" y="4792663"/>
          <p14:tracePt t="86966" x="5829300" y="4808538"/>
          <p14:tracePt t="86974" x="5837238" y="4808538"/>
          <p14:tracePt t="86975" x="5845175" y="4822825"/>
          <p14:tracePt t="86990" x="5845175" y="4830763"/>
          <p14:tracePt t="87007" x="5851525" y="4830763"/>
          <p14:tracePt t="87024" x="5867400" y="4838700"/>
          <p14:tracePt t="87041" x="5875338" y="4846638"/>
          <p14:tracePt t="87057" x="5897563" y="4846638"/>
          <p14:tracePt t="87074" x="5921375" y="4854575"/>
          <p14:tracePt t="87090" x="5927725" y="4854575"/>
          <p14:tracePt t="87126" x="5935663" y="4854575"/>
          <p14:tracePt t="87142" x="5943600" y="4854575"/>
          <p14:tracePt t="87157" x="5951538" y="4854575"/>
          <p14:tracePt t="87158" x="5973763" y="4860925"/>
          <p14:tracePt t="87174" x="6019800" y="4860925"/>
          <p14:tracePt t="87191" x="6035675" y="4860925"/>
          <p14:tracePt t="87207" x="6049963" y="4860925"/>
          <p14:tracePt t="87224" x="6065838" y="4860925"/>
          <p14:tracePt t="87240" x="6073775" y="4860925"/>
          <p14:tracePt t="87257" x="6103938" y="4860925"/>
          <p14:tracePt t="87274" x="6118225" y="4860925"/>
          <p14:tracePt t="87318" x="6126163" y="4860925"/>
          <p14:tracePt t="87335" x="6134100" y="4860925"/>
          <p14:tracePt t="87343" x="6149975" y="4868863"/>
          <p14:tracePt t="87350" x="6164263" y="4876800"/>
          <p14:tracePt t="87358" x="6210300" y="4884738"/>
          <p14:tracePt t="87373" x="6248400" y="4906963"/>
          <p14:tracePt t="87390" x="6270625" y="4906963"/>
          <p14:tracePt t="87407" x="6278563" y="4914900"/>
          <p14:tracePt t="87424" x="6286500" y="4922838"/>
          <p14:tracePt t="87440" x="6308725" y="4922838"/>
          <p14:tracePt t="87457" x="6332538" y="4930775"/>
          <p14:tracePt t="87474" x="6354763" y="4930775"/>
          <p14:tracePt t="87490" x="6362700" y="4937125"/>
          <p14:tracePt t="87507" x="6370638" y="4937125"/>
          <p14:tracePt t="87542" x="6378575" y="4937125"/>
          <p14:tracePt t="87566" x="6378575" y="4945063"/>
          <p14:tracePt t="87582" x="6392863" y="4945063"/>
          <p14:tracePt t="87600" x="6400800" y="4945063"/>
          <p14:tracePt t="87686" x="6408738" y="4945063"/>
          <p14:tracePt t="88663" x="6408738" y="4953000"/>
          <p14:tracePt t="88671" x="6408738" y="4968875"/>
          <p14:tracePt t="88679" x="6408738" y="4975225"/>
          <p14:tracePt t="88691" x="6416675" y="4991100"/>
          <p14:tracePt t="88691" x="6423025" y="5029200"/>
          <p14:tracePt t="88708" x="6438900" y="5051425"/>
          <p14:tracePt t="88724" x="6438900" y="5059363"/>
          <p14:tracePt t="88741" x="6438900" y="5067300"/>
          <p14:tracePt t="88758" x="6438900" y="5075238"/>
          <p14:tracePt t="88775" x="6438900" y="5089525"/>
          <p14:tracePt t="88791" x="6446838" y="5097463"/>
          <p14:tracePt t="88808" x="6446838" y="5105400"/>
          <p14:tracePt t="88879" x="6446838" y="5113338"/>
          <p14:tracePt t="88887" x="6446838" y="5121275"/>
          <p14:tracePt t="88927" x="6454775" y="5121275"/>
          <p14:tracePt t="89487" x="6461125" y="5113338"/>
          <p14:tracePt t="89495" x="6461125" y="5105400"/>
          <p14:tracePt t="89499" x="6461125" y="5097463"/>
          <p14:tracePt t="89507" x="6461125" y="5067300"/>
          <p14:tracePt t="89524" x="6461125" y="5045075"/>
          <p14:tracePt t="89541" x="6469063" y="5021263"/>
          <p14:tracePt t="89557" x="6469063" y="5013325"/>
          <p14:tracePt t="89574" x="6469063" y="4999038"/>
          <p14:tracePt t="89591" x="6469063" y="4983163"/>
          <p14:tracePt t="89607" x="6469063" y="4975225"/>
          <p14:tracePt t="89624" x="6477000" y="4960938"/>
          <p14:tracePt t="89641" x="6477000" y="4937125"/>
          <p14:tracePt t="89657" x="6477000" y="4922838"/>
          <p14:tracePt t="89674" x="6484938" y="4922838"/>
          <p14:tracePt t="89691" x="6484938" y="4914900"/>
          <p14:tracePt t="89708" x="6484938" y="4899025"/>
          <p14:tracePt t="89724" x="6484938" y="4884738"/>
          <p14:tracePt t="89741" x="6484938" y="4876800"/>
          <p14:tracePt t="89757" x="6484938" y="4860925"/>
          <p14:tracePt t="89791" x="6484938" y="4854575"/>
          <p14:tracePt t="89847" x="6484938" y="4846638"/>
          <p14:tracePt t="89887" x="6484938" y="4838700"/>
          <p14:tracePt t="89999" x="6484938" y="4830763"/>
          <p14:tracePt t="90759" x="6484938" y="4822825"/>
          <p14:tracePt t="90775" x="6484938" y="4816475"/>
          <p14:tracePt t="90855" x="6484938" y="4808538"/>
          <p14:tracePt t="91119" x="6484938" y="4816475"/>
          <p14:tracePt t="91127" x="6484938" y="4838700"/>
          <p14:tracePt t="91135" x="6477000" y="4846638"/>
          <p14:tracePt t="91143" x="6477000" y="4876800"/>
          <p14:tracePt t="91157" x="6477000" y="4899025"/>
          <p14:tracePt t="91175" x="6477000" y="4922838"/>
          <p14:tracePt t="91191" x="6469063" y="4945063"/>
          <p14:tracePt t="91207" x="6469063" y="4960938"/>
          <p14:tracePt t="91224" x="6461125" y="4968875"/>
          <p14:tracePt t="91241" x="6461125" y="4975225"/>
          <p14:tracePt t="91257" x="6461125" y="4999038"/>
          <p14:tracePt t="91274" x="6446838" y="5021263"/>
          <p14:tracePt t="91291" x="6446838" y="5051425"/>
          <p14:tracePt t="91307" x="6446838" y="5059363"/>
          <p14:tracePt t="91324" x="6446838" y="5067300"/>
          <p14:tracePt t="91919" x="6446838" y="5075238"/>
          <p14:tracePt t="91935" x="6446838" y="5083175"/>
          <p14:tracePt t="91948" x="6446838" y="5089525"/>
          <p14:tracePt t="91959" x="6446838" y="5097463"/>
          <p14:tracePt t="91967" x="6446838" y="5105400"/>
          <p14:tracePt t="91975" x="6446838" y="5113338"/>
          <p14:tracePt t="91990" x="6446838" y="5127625"/>
          <p14:tracePt t="92007" x="6446838" y="5143500"/>
          <p14:tracePt t="92024" x="6446838" y="5151438"/>
          <p14:tracePt t="92040" x="6446838" y="5181600"/>
          <p14:tracePt t="92057" x="6446838" y="5203825"/>
          <p14:tracePt t="92074" x="6446838" y="5219700"/>
          <p14:tracePt t="92091" x="6446838" y="5235575"/>
          <p14:tracePt t="92107" x="6454775" y="5235575"/>
          <p14:tracePt t="92124" x="6454775" y="5241925"/>
          <p14:tracePt t="92159" x="6454775" y="5249863"/>
          <p14:tracePt t="92167" x="6454775" y="5257800"/>
          <p14:tracePt t="92199" x="6454775" y="5265738"/>
          <p14:tracePt t="92223" x="6454775" y="5280025"/>
          <p14:tracePt t="92231" x="6454775" y="5295900"/>
          <p14:tracePt t="92232" x="6454775" y="5303838"/>
          <p14:tracePt t="92240" x="6454775" y="5318125"/>
          <p14:tracePt t="92257" x="6454775" y="5334000"/>
          <p14:tracePt t="98271" x="6461125" y="5334000"/>
          <p14:tracePt t="98279" x="6469063" y="5334000"/>
          <p14:tracePt t="98303" x="6477000" y="5334000"/>
          <p14:tracePt t="98311" x="6484938" y="5334000"/>
          <p14:tracePt t="98319" x="6492875" y="5334000"/>
          <p14:tracePt t="98323" x="6530975" y="5326063"/>
          <p14:tracePt t="98339" x="6607175" y="5318125"/>
          <p14:tracePt t="98356" x="6689725" y="5311775"/>
          <p14:tracePt t="98373" x="6819900" y="5287963"/>
          <p14:tracePt t="98390" x="6956425" y="5273675"/>
          <p14:tracePt t="98406" x="7116763" y="5235575"/>
          <p14:tracePt t="98423" x="7170738" y="5227638"/>
          <p14:tracePt t="98440" x="7185025" y="5219700"/>
          <p14:tracePt t="98456" x="7200900" y="5219700"/>
          <p14:tracePt t="98473" x="7216775" y="5211763"/>
          <p14:tracePt t="98489" x="7231063" y="5203825"/>
          <p14:tracePt t="98506" x="7285038" y="5173663"/>
          <p14:tracePt t="98523" x="7331075" y="5159375"/>
          <p14:tracePt t="98540" x="7369175" y="5143500"/>
          <p14:tracePt t="98556" x="7391400" y="5113338"/>
          <p14:tracePt t="98573" x="7421563" y="5097463"/>
          <p14:tracePt t="98589" x="7445375" y="5075238"/>
          <p14:tracePt t="98606" x="7451725" y="5059363"/>
          <p14:tracePt t="98606" x="7459663" y="5051425"/>
          <p14:tracePt t="98623" x="7483475" y="5037138"/>
          <p14:tracePt t="98639" x="7505700" y="5006975"/>
          <p14:tracePt t="98656" x="7535863" y="4983163"/>
          <p14:tracePt t="98673" x="7566025" y="4960938"/>
          <p14:tracePt t="98706" x="7566025" y="4953000"/>
          <p14:tracePt t="100215" x="7559675" y="4953000"/>
          <p14:tracePt t="100223" x="7543800" y="4953000"/>
          <p14:tracePt t="100238" x="7535863" y="4953000"/>
          <p14:tracePt t="100247" x="7521575" y="4953000"/>
          <p14:tracePt t="100256" x="7505700" y="4953000"/>
          <p14:tracePt t="100272" x="7489825" y="4953000"/>
          <p14:tracePt t="100290" x="7483475" y="4953000"/>
          <p14:tracePt t="100327" x="7475538" y="4953000"/>
          <p14:tracePt t="100339" x="7467600" y="4953000"/>
          <p14:tracePt t="100339" x="7445375" y="4960938"/>
          <p14:tracePt t="100356" x="7421563" y="4983163"/>
          <p14:tracePt t="100373" x="7399338" y="5006975"/>
          <p14:tracePt t="100389" x="7383463" y="5021263"/>
          <p14:tracePt t="100406" x="7369175" y="5029200"/>
          <p14:tracePt t="100423" x="7361238" y="5029200"/>
          <p14:tracePt t="100439" x="7361238" y="5045075"/>
          <p14:tracePt t="100456" x="7337425" y="5067300"/>
          <p14:tracePt t="100472" x="7323138" y="5097463"/>
          <p14:tracePt t="100489" x="7307263" y="5127625"/>
          <p14:tracePt t="100506" x="7299325" y="5143500"/>
          <p14:tracePt t="100522" x="7285038" y="5173663"/>
          <p14:tracePt t="100539" x="7277100" y="5203825"/>
          <p14:tracePt t="100556" x="7269163" y="5235575"/>
          <p14:tracePt t="100573" x="7261225" y="5265738"/>
          <p14:tracePt t="100589" x="7261225" y="5280025"/>
          <p14:tracePt t="100606" x="7261225" y="5303838"/>
          <p14:tracePt t="100622" x="7254875" y="5318125"/>
          <p14:tracePt t="100639" x="7254875" y="5326063"/>
          <p14:tracePt t="100656" x="7254875" y="5341938"/>
          <p14:tracePt t="100672" x="7254875" y="5356225"/>
          <p14:tracePt t="100689" x="7269163" y="5372100"/>
          <p14:tracePt t="100706" x="7285038" y="5402263"/>
          <p14:tracePt t="100723" x="7292975" y="5418138"/>
          <p14:tracePt t="100739" x="7307263" y="5426075"/>
          <p14:tracePt t="100756" x="7323138" y="5432425"/>
          <p14:tracePt t="100772" x="7345363" y="5440363"/>
          <p14:tracePt t="100789" x="7383463" y="5448300"/>
          <p14:tracePt t="100806" x="7445375" y="5478463"/>
          <p14:tracePt t="100806" x="7483475" y="5494338"/>
          <p14:tracePt t="100823" x="7559675" y="5516563"/>
          <p14:tracePt t="100839" x="7620000" y="5524500"/>
          <p14:tracePt t="100856" x="7635875" y="5532438"/>
          <p14:tracePt t="101479" x="7627938" y="5532438"/>
          <p14:tracePt t="101503" x="7612063" y="5532438"/>
          <p14:tracePt t="101506" x="0" y="0"/>
        </p14:tracePtLst>
      </p14:laserTraceLst>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ECD_English_white">
  <a:themeElements>
    <a:clrScheme name="OECD white">
      <a:dk1>
        <a:srgbClr val="727272"/>
      </a:dk1>
      <a:lt1>
        <a:sysClr val="window" lastClr="FFFFFF"/>
      </a:lt1>
      <a:dk2>
        <a:srgbClr val="006299"/>
      </a:dk2>
      <a:lt2>
        <a:srgbClr val="E6E6E6"/>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ECD">
      <a:majorFont>
        <a:latin typeface="Arial"/>
        <a:ea typeface=""/>
        <a:cs typeface=""/>
      </a:majorFont>
      <a:minorFont>
        <a:latin typeface="Georgia"/>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OECD_English_white</Template>
  <TotalTime>2267</TotalTime>
  <Words>946</Words>
  <Application>Microsoft Office PowerPoint</Application>
  <PresentationFormat>On-screen Show (4:3)</PresentationFormat>
  <Paragraphs>171</Paragraphs>
  <Slides>30</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OECD_English_white</vt:lpstr>
      <vt:lpstr>Équation</vt:lpstr>
      <vt:lpstr>Slide 1</vt:lpstr>
      <vt:lpstr>OECD Average, OECD Total</vt:lpstr>
      <vt:lpstr>OECD Average, OECD Total</vt:lpstr>
      <vt:lpstr>OECD Average, OECD Total</vt:lpstr>
      <vt:lpstr>OECD Average, OECD Total</vt:lpstr>
      <vt:lpstr>OECD Average, OECD Total</vt:lpstr>
      <vt:lpstr>OECD Average, OECD Total</vt:lpstr>
      <vt:lpstr>OECD Average, OECD Total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Computation of SE with PVs</vt:lpstr>
      <vt:lpstr>Computation of SE with PVs</vt:lpstr>
    </vt:vector>
  </TitlesOfParts>
  <Company>OECD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Ikeda_M</dc:creator>
  <cp:lastModifiedBy>Ikeda_M</cp:lastModifiedBy>
  <cp:revision>102</cp:revision>
  <dcterms:created xsi:type="dcterms:W3CDTF">2012-09-27T11:33:53Z</dcterms:created>
  <dcterms:modified xsi:type="dcterms:W3CDTF">2013-04-17T15:10:01Z</dcterms:modified>
</cp:coreProperties>
</file>