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0"/>
  </p:normalViewPr>
  <p:slideViewPr>
    <p:cSldViewPr snapToGrid="0" snapToObjects="1">
      <p:cViewPr varScale="1">
        <p:scale>
          <a:sx n="116" d="100"/>
          <a:sy n="116" d="100"/>
        </p:scale>
        <p:origin x="6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B54C-3BC9-8D41-9F1B-2E2510418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A9A8D-7DAC-5D4A-874E-D26A6C2EE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5CA46-D8FB-5043-988E-757DE5C8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8761-EEB1-CF41-9554-D31084101CC6}" type="datetimeFigureOut">
              <a:rPr lang="en-KR" smtClean="0"/>
              <a:t>2023/02/09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A555-2A49-E242-A043-A3BE98D8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02C6-8403-DE47-8F2A-3D83B0F4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A143-401C-6D4F-9352-516880264F0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2048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878F-7DB9-5F48-B424-7F492A93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56810-F4DB-BA41-8631-14ED64141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C1B97-EF9B-AC4A-99D9-626EA80B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8761-EEB1-CF41-9554-D31084101CC6}" type="datetimeFigureOut">
              <a:rPr lang="en-KR" smtClean="0"/>
              <a:t>2023/02/09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A7A5-F552-974C-8B6A-EF34AE81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AB063-6765-1043-8401-92203F33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A143-401C-6D4F-9352-516880264F0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485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0A967-A66B-BA49-A5E6-842B3D83F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6ADB7-0223-BE4E-848A-5EBE49239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445C0-B9D1-2341-BAAF-3418DE1C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8761-EEB1-CF41-9554-D31084101CC6}" type="datetimeFigureOut">
              <a:rPr lang="en-KR" smtClean="0"/>
              <a:t>2023/02/09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68D41-3127-744F-A3C0-9C70D431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9661E-2435-7D4E-B4E1-C35A8F8E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A143-401C-6D4F-9352-516880264F0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4707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1058-6C2D-684D-8B4C-D74055F8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BCF2-443A-314F-B028-ED7AB7859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F3E67-AE80-8F47-B5C8-31D7AA6E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8761-EEB1-CF41-9554-D31084101CC6}" type="datetimeFigureOut">
              <a:rPr lang="en-KR" smtClean="0"/>
              <a:t>2023/02/09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0D475-D627-174F-A364-C440B1E0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36A99-4041-604A-9293-30C0AD3D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A143-401C-6D4F-9352-516880264F0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8439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19F6-4304-F749-962C-52CE3E68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A4B08-707F-E64B-B594-08CCDAE4D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51504-CAE4-FC49-A9A5-3F798ECA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8761-EEB1-CF41-9554-D31084101CC6}" type="datetimeFigureOut">
              <a:rPr lang="en-KR" smtClean="0"/>
              <a:t>2023/02/09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D1FB2-74C7-A548-A367-F25D95F3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0AA3C-F3D6-9242-9240-66E310B3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A143-401C-6D4F-9352-516880264F0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449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E1DF-26E9-734D-A00D-28981104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5B13-D412-5E44-BF80-5D7BFBFE4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5ED65-3B17-D04C-9C54-D8515B816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DA42F-AD9C-9049-A487-CCF75368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8761-EEB1-CF41-9554-D31084101CC6}" type="datetimeFigureOut">
              <a:rPr lang="en-KR" smtClean="0"/>
              <a:t>2023/02/09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413B8-75DD-5F4E-BF54-66C2FB79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A8546-37A0-6141-BBEC-332BB583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A143-401C-6D4F-9352-516880264F0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563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B5F3-BBD5-1040-827E-D1140ED1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2A30-DA8A-624F-ACDD-2DFB2B433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F98D3-E19B-EC46-BEDB-3B4096B13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CB577-9078-3143-8803-0F590F13F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6A65F-AAF1-AD47-8036-1373748A1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D5567-285C-324B-821D-DAD5E25F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8761-EEB1-CF41-9554-D31084101CC6}" type="datetimeFigureOut">
              <a:rPr lang="en-KR" smtClean="0"/>
              <a:t>2023/02/09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2101B-725E-594D-ADD7-CB4BD473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35AA8-6C22-F843-8CCC-B6A90694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A143-401C-6D4F-9352-516880264F0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174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D219-3D72-B142-9C2C-124DEED9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CC143-3DBD-0242-A801-7ABC1413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8761-EEB1-CF41-9554-D31084101CC6}" type="datetimeFigureOut">
              <a:rPr lang="en-KR" smtClean="0"/>
              <a:t>2023/02/09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402F1-A4BB-A44D-BB00-0CFB39B1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25BF0-BC43-184A-A809-30021D48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A143-401C-6D4F-9352-516880264F0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040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B711A-5D0B-E642-95AF-E9E19173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8761-EEB1-CF41-9554-D31084101CC6}" type="datetimeFigureOut">
              <a:rPr lang="en-KR" smtClean="0"/>
              <a:t>2023/02/09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30E7A-EA39-954C-955F-1E768EFE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8BC1-B673-8D4E-9501-3A21FB46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A143-401C-6D4F-9352-516880264F0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3729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1E75-189A-8144-9B7C-AB6EE810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1455-7B47-D648-92C1-9FD40242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1A05E-EB86-6546-AB06-26A917E06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DCAB8-E5E4-F641-80AD-DD2847C6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8761-EEB1-CF41-9554-D31084101CC6}" type="datetimeFigureOut">
              <a:rPr lang="en-KR" smtClean="0"/>
              <a:t>2023/02/09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D98C2-D30B-F742-ACE8-321635E8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5E67B-35C7-234B-857D-8AC52EE1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A143-401C-6D4F-9352-516880264F0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606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CC67-6D53-724F-A482-741AA93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BC4A6-B456-E24A-8EA0-45BFA0A16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FCC12-BA4D-DB40-8B7C-A00D30B75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757EA-E5B5-514D-BEE6-37106B3B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8761-EEB1-CF41-9554-D31084101CC6}" type="datetimeFigureOut">
              <a:rPr lang="en-KR" smtClean="0"/>
              <a:t>2023/02/09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D5ADB-874E-F14D-AD1E-72FBCF60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19C26-5360-6F4F-BBF1-A1322337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A143-401C-6D4F-9352-516880264F0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7469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4B963-CF6B-8342-B53A-E860DBC0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429F5-D57C-4E4C-A41A-5AE4772AE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FDFE5-FF03-834A-8A78-86F2D441D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8761-EEB1-CF41-9554-D31084101CC6}" type="datetimeFigureOut">
              <a:rPr lang="en-KR" smtClean="0"/>
              <a:t>2023/02/09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638E-6690-8D4D-AF2D-62668437C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961C2-3262-C742-BFBA-6389D6699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AA143-401C-6D4F-9352-516880264F0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0922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EA00-983E-6D45-A307-825B4D22F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시각화 과제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C523D-41AA-0246-A474-BCF05102B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22</a:t>
            </a:r>
            <a:r>
              <a:rPr lang="ko-KR" altLang="en-US" dirty="0"/>
              <a:t>기 </a:t>
            </a:r>
            <a:r>
              <a:rPr lang="ko-KR" altLang="en-US" dirty="0" err="1"/>
              <a:t>남세현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3359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C074-2182-E844-BE28-66A94C22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275422"/>
            <a:ext cx="5102351" cy="2162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600" dirty="0"/>
              <a:t>예상 독자 </a:t>
            </a:r>
            <a:r>
              <a:rPr lang="en-US" altLang="ko-KR" sz="1600" dirty="0"/>
              <a:t>: </a:t>
            </a:r>
            <a:r>
              <a:rPr lang="ko-KR" altLang="en-US" sz="1600" dirty="0"/>
              <a:t>배편 좌석 구매자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시각화 목적 </a:t>
            </a:r>
            <a:r>
              <a:rPr lang="en-US" altLang="ko-KR" sz="1600" dirty="0"/>
              <a:t>: </a:t>
            </a:r>
            <a:r>
              <a:rPr lang="ko-KR" altLang="en-US" sz="1600" dirty="0"/>
              <a:t>높은 가격의 좌석을 구매하는 것이 사고에서 생존확률이 높다는 것을 설득하기 위함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시각화 </a:t>
            </a:r>
            <a:r>
              <a:rPr lang="en-US" altLang="ko-KR" sz="1600" dirty="0"/>
              <a:t>Tool </a:t>
            </a:r>
            <a:r>
              <a:rPr lang="ko-KR" altLang="en-US" sz="1600" dirty="0"/>
              <a:t>선정이유 </a:t>
            </a:r>
            <a:r>
              <a:rPr lang="en-US" altLang="ko-KR" sz="1600" dirty="0"/>
              <a:t>: seaborn </a:t>
            </a:r>
            <a:r>
              <a:rPr lang="ko-KR" altLang="en-US" sz="1600" dirty="0"/>
              <a:t>이용함</a:t>
            </a:r>
            <a:r>
              <a:rPr lang="en-US" altLang="ko-KR" sz="1600" dirty="0"/>
              <a:t>. </a:t>
            </a:r>
            <a:r>
              <a:rPr lang="ko-KR" altLang="en-US" sz="1600" dirty="0"/>
              <a:t>일련의 </a:t>
            </a:r>
            <a:r>
              <a:rPr lang="ko-KR" altLang="en-US" sz="1600" dirty="0" err="1"/>
              <a:t>전처리가</a:t>
            </a:r>
            <a:r>
              <a:rPr lang="en-US" altLang="ko-KR" sz="1600" dirty="0"/>
              <a:t> </a:t>
            </a:r>
            <a:r>
              <a:rPr lang="ko-KR" altLang="en-US" sz="1600" dirty="0"/>
              <a:t>필요하여 </a:t>
            </a:r>
            <a:r>
              <a:rPr lang="en-US" altLang="ko-KR" sz="1600" dirty="0"/>
              <a:t>pandas</a:t>
            </a:r>
            <a:r>
              <a:rPr lang="ko-KR" altLang="en-US" sz="1600" dirty="0"/>
              <a:t>와 호환하여 사용할 수 있는 </a:t>
            </a:r>
            <a:r>
              <a:rPr lang="en-US" altLang="ko-KR" sz="1600" dirty="0"/>
              <a:t>seaborn</a:t>
            </a:r>
            <a:r>
              <a:rPr lang="ko-KR" altLang="en-US" sz="1600" dirty="0"/>
              <a:t>을 이용하여 시각화를 진행함</a:t>
            </a:r>
            <a:r>
              <a:rPr lang="en-US" altLang="ko-KR" sz="1600" dirty="0"/>
              <a:t>.</a:t>
            </a:r>
            <a:br>
              <a:rPr lang="en-US" altLang="ko-KR" sz="1100" dirty="0"/>
            </a:b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64726-8069-C747-997E-0DF01985B537}"/>
              </a:ext>
            </a:extLst>
          </p:cNvPr>
          <p:cNvSpPr txBox="1"/>
          <p:nvPr/>
        </p:nvSpPr>
        <p:spPr>
          <a:xfrm>
            <a:off x="649223" y="2295180"/>
            <a:ext cx="5102351" cy="4788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Plot</a:t>
            </a:r>
            <a:r>
              <a:rPr lang="en-US" altLang="ko-KR" sz="1700" dirty="0"/>
              <a:t> </a:t>
            </a:r>
            <a:r>
              <a:rPr lang="ko-KR" altLang="en-US" sz="1700" dirty="0"/>
              <a:t>선정 이유 </a:t>
            </a:r>
            <a:r>
              <a:rPr lang="en-US" altLang="ko-KR" sz="1700" dirty="0"/>
              <a:t>: </a:t>
            </a:r>
            <a:r>
              <a:rPr lang="ko-KR" altLang="en-US" sz="1700" dirty="0"/>
              <a:t>이진 정보인 생존여부에 따른 사용자의 </a:t>
            </a:r>
            <a:r>
              <a:rPr lang="ko-KR" altLang="en-US" sz="1700" dirty="0" err="1"/>
              <a:t>지불금액</a:t>
            </a:r>
            <a:r>
              <a:rPr lang="en-US" altLang="ko-KR" sz="1700" dirty="0"/>
              <a:t> </a:t>
            </a:r>
            <a:r>
              <a:rPr lang="ko-KR" altLang="en-US" sz="1700" dirty="0"/>
              <a:t>분포를 확인하고 싶었습니다</a:t>
            </a:r>
            <a:r>
              <a:rPr lang="en-US" altLang="ko-KR" sz="1700" dirty="0"/>
              <a:t>. </a:t>
            </a:r>
            <a:r>
              <a:rPr lang="ko-KR" altLang="en-US" sz="1700" dirty="0"/>
              <a:t>이를 위해 </a:t>
            </a:r>
            <a:r>
              <a:rPr lang="en-US" altLang="ko-KR" sz="1700" dirty="0"/>
              <a:t>Seaborn</a:t>
            </a:r>
            <a:r>
              <a:rPr lang="ko-KR" altLang="en-US" sz="1700" dirty="0"/>
              <a:t>의 </a:t>
            </a:r>
            <a:r>
              <a:rPr lang="en-US" altLang="ko-KR" sz="1700" dirty="0" err="1"/>
              <a:t>displot</a:t>
            </a:r>
            <a:r>
              <a:rPr lang="ko-KR" altLang="en-US" sz="1700" dirty="0"/>
              <a:t>을 이용하여 생존 여부에 따라 두 개의 히스토그램을 그렸습니다</a:t>
            </a:r>
            <a:r>
              <a:rPr lang="en-US" altLang="ko-KR" sz="1700" dirty="0"/>
              <a:t>. </a:t>
            </a:r>
            <a:r>
              <a:rPr lang="ko-KR" altLang="en-US" sz="1700" dirty="0" err="1"/>
              <a:t>좌석등급에</a:t>
            </a:r>
            <a:r>
              <a:rPr lang="en-US" altLang="ko-KR" sz="1700" dirty="0"/>
              <a:t> </a:t>
            </a:r>
            <a:r>
              <a:rPr lang="ko-KR" altLang="en-US" sz="1700" dirty="0"/>
              <a:t>따른 생존 비율을 알기 위해 </a:t>
            </a:r>
            <a:r>
              <a:rPr lang="en-US" altLang="ko-KR" sz="1700" dirty="0" err="1"/>
              <a:t>barplot</a:t>
            </a:r>
            <a:r>
              <a:rPr lang="ko-KR" altLang="en-US" sz="1700" dirty="0"/>
              <a:t>을 활용했습니다</a:t>
            </a:r>
            <a:r>
              <a:rPr lang="en-US" altLang="ko-KR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dirty="0"/>
              <a:t>시각화 결과 기술 </a:t>
            </a:r>
            <a:r>
              <a:rPr lang="en-US" altLang="ko-KR" sz="1700" dirty="0"/>
              <a:t>: </a:t>
            </a:r>
            <a:r>
              <a:rPr lang="ko-KR" altLang="en-US" sz="1700" dirty="0"/>
              <a:t>자료에는 탑승자가 지불한 금액이 나와있습니다</a:t>
            </a:r>
            <a:r>
              <a:rPr lang="en-US" altLang="ko-KR" sz="1700" dirty="0"/>
              <a:t>. </a:t>
            </a:r>
            <a:r>
              <a:rPr lang="ko-KR" altLang="en-US" sz="1700" dirty="0"/>
              <a:t>이는 동승자의 비용도 포함한 것이므로 동승자로 인한 비용을 상쇄해주어야 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따라서 동승 자매</a:t>
            </a:r>
            <a:r>
              <a:rPr lang="en-US" altLang="ko-KR" sz="1700" dirty="0"/>
              <a:t>,</a:t>
            </a:r>
            <a:r>
              <a:rPr lang="ko-KR" altLang="en-US" sz="1700" dirty="0"/>
              <a:t> 동승 부모의 인원에 따라 탑승자의 지불 가격을 묶어 </a:t>
            </a:r>
            <a:r>
              <a:rPr lang="ko-KR" altLang="en-US" sz="1700" dirty="0" err="1"/>
              <a:t>정규화해주었습니다</a:t>
            </a:r>
            <a:r>
              <a:rPr lang="en-US" altLang="ko-KR" sz="1700" dirty="0"/>
              <a:t>.</a:t>
            </a:r>
            <a:r>
              <a:rPr lang="ko-KR" altLang="en-US" sz="1700" dirty="0"/>
              <a:t> 생존여부에 따른 분포를 확인해보면 생존자의 경우 상대적으로 높은 가격을 지불했음을 알 수 있습니다</a:t>
            </a:r>
            <a:r>
              <a:rPr lang="en-US" altLang="ko-KR" sz="1700" dirty="0"/>
              <a:t>.</a:t>
            </a:r>
            <a:r>
              <a:rPr lang="ko-KR" altLang="en-US" sz="1700" dirty="0"/>
              <a:t> 이어 </a:t>
            </a:r>
            <a:r>
              <a:rPr lang="ko-KR" altLang="en-US" sz="1700" dirty="0" err="1"/>
              <a:t>좌석등급과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생존률의</a:t>
            </a:r>
            <a:r>
              <a:rPr lang="ko-KR" altLang="en-US" sz="1700" dirty="0"/>
              <a:t> 관계를 그려보면 </a:t>
            </a:r>
            <a:r>
              <a:rPr lang="ko-KR" altLang="en-US" sz="1700" dirty="0" err="1"/>
              <a:t>좌석등급이</a:t>
            </a:r>
            <a:r>
              <a:rPr lang="ko-KR" altLang="en-US" sz="1700" dirty="0"/>
              <a:t> 높을수록 높은 </a:t>
            </a:r>
            <a:r>
              <a:rPr lang="ko-KR" altLang="en-US" sz="1700" dirty="0" err="1"/>
              <a:t>생존률을</a:t>
            </a:r>
            <a:r>
              <a:rPr lang="ko-KR" altLang="en-US" sz="1700" dirty="0"/>
              <a:t> 보입니다</a:t>
            </a:r>
            <a:r>
              <a:rPr lang="en-US" altLang="ko-KR" sz="1700" dirty="0"/>
              <a:t>.</a:t>
            </a:r>
            <a:r>
              <a:rPr lang="ko-KR" altLang="en-US" sz="1700" dirty="0"/>
              <a:t> 종합해보면</a:t>
            </a:r>
            <a:r>
              <a:rPr lang="en-US" altLang="ko-KR" sz="1700" dirty="0"/>
              <a:t>,</a:t>
            </a:r>
            <a:r>
              <a:rPr lang="ko-KR" altLang="en-US" sz="1700" dirty="0"/>
              <a:t> 높은 가격을 지불하고 좋은 좌석을 택한 승객이 사고에서도 높은 </a:t>
            </a:r>
            <a:r>
              <a:rPr lang="ko-KR" altLang="en-US" sz="1700" dirty="0" err="1"/>
              <a:t>생존률을</a:t>
            </a:r>
            <a:r>
              <a:rPr lang="ko-KR" altLang="en-US" sz="1700" dirty="0"/>
              <a:t> 보였음을 알 수 있습니다</a:t>
            </a:r>
            <a:r>
              <a:rPr lang="en-US" altLang="ko-KR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990CC-21CD-604C-AF28-BF709F4E5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22" y="694945"/>
            <a:ext cx="3466532" cy="2322576"/>
          </a:xfrm>
          <a:prstGeom prst="rect">
            <a:avLst/>
          </a:prstGeom>
        </p:spPr>
      </p:pic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ABECA-9987-154C-9E76-F0A8BDC99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8" y="3925977"/>
            <a:ext cx="4206240" cy="1913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4065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시각화 과제</vt:lpstr>
      <vt:lpstr>예상 독자 : 배편 좌석 구매자  시각화 목적 : 높은 가격의 좌석을 구매하는 것이 사고에서 생존확률이 높다는 것을 설득하기 위함  시각화 Tool 선정이유 : seaborn 이용함. 일련의 전처리가 필요하여 pandas와 호환하여 사용할 수 있는 seaborn을 이용하여 시각화를 진행함.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시각화 과제</dc:title>
  <dc:creator>남 세현</dc:creator>
  <cp:lastModifiedBy>남 세현</cp:lastModifiedBy>
  <cp:revision>1</cp:revision>
  <dcterms:created xsi:type="dcterms:W3CDTF">2023-02-08T18:05:20Z</dcterms:created>
  <dcterms:modified xsi:type="dcterms:W3CDTF">2023-02-08T18:52:49Z</dcterms:modified>
</cp:coreProperties>
</file>