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0"/>
    <p:restoredTop sz="96405"/>
  </p:normalViewPr>
  <p:slideViewPr>
    <p:cSldViewPr snapToGrid="0" snapToObjects="1">
      <p:cViewPr varScale="1">
        <p:scale>
          <a:sx n="117" d="100"/>
          <a:sy n="117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AC957-1D70-2844-87AF-220A0C306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FAA59-77CD-9D41-A805-30F083EB7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FF42F-099C-5847-A58F-1C040D54C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1017-AD61-F14E-BE04-F9FA383F8635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A8A6C-781A-2E49-BFFE-2C0228F5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16460-45C0-8C4C-AE62-A9EE0F20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FA24-F00D-8D40-AC87-9A3AAED8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0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092CC-A6BC-3942-A725-50C89C8C8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EDE24-A451-7240-BC69-DC88404AB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9F90B-7295-7043-9BA6-E2F783128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1017-AD61-F14E-BE04-F9FA383F8635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0B266-0758-CD40-A76D-355E46EE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61DB6-96FD-784D-97F3-8073CCC5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FA24-F00D-8D40-AC87-9A3AAED8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6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1ED876-315B-204A-9160-702ABF5F1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F9DBB-CC01-0246-B073-2A9358E72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AED95-23C8-414F-9A78-B60DDEA7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1017-AD61-F14E-BE04-F9FA383F8635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A1C5C-D7B5-F943-ADF7-4D3CD0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692E3-998E-B347-9A19-E8DEBD56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FA24-F00D-8D40-AC87-9A3AAED8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8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085A7-0332-5B47-9C13-BF7F0F59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8968D-779F-674B-8382-E43961BF3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23C28-532A-1E49-AD86-08FF52BCD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1017-AD61-F14E-BE04-F9FA383F8635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BD7D3-DD9F-1149-95C5-1040316A8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DD80D-1E54-0341-83B8-D958679D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FA24-F00D-8D40-AC87-9A3AAED8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4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4B125-1B72-1449-B2B4-254BEE3EB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3B947-A660-E443-81A5-E5D307BF7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8D3DE-0F4A-CE46-BE66-E079DB5DE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1017-AD61-F14E-BE04-F9FA383F8635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3F885-1EB8-E044-8B84-370A1CEA4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10368-AFBD-1C4C-87EF-ED1653C5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FA24-F00D-8D40-AC87-9A3AAED8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7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D63E-B652-9243-9A29-7F606F4F9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907A8-B0B7-6A4F-AA38-89ED7B760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267E1-AF4A-0842-99B4-E29B9CF75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BF7B4-AFCB-0546-A2A1-918CEA8F0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1017-AD61-F14E-BE04-F9FA383F8635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F9884-24B4-F848-BE09-A2F8DDEC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D1D7A-8E11-B846-BA7A-D452BC623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FA24-F00D-8D40-AC87-9A3AAED8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3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ECB4-53AD-6F40-B0BE-7ED71D6EA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C5CDB-5CD7-5244-8E44-A26CC1D3C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9BDFC-F3A8-E44B-A8E3-15D4C3978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317EE1-4E47-D948-8F2B-428C9804A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D006E4-D008-2D4E-BB7A-A4506431B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3D339D-FB79-AC4E-BED2-6C3336E84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1017-AD61-F14E-BE04-F9FA383F8635}" type="datetimeFigureOut">
              <a:rPr lang="en-US" smtClean="0"/>
              <a:t>3/24/21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288AC6-B387-694A-93C0-76BC3228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DE7F88-D76E-AA4F-B370-4277D5012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FA24-F00D-8D40-AC87-9A3AAED8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83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F52B7-DC4B-244F-B4E8-3F05F634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26B1C1-5484-0D4D-B8BB-D8BDA48D7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1017-AD61-F14E-BE04-F9FA383F8635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5FF39-10FD-FE42-9F16-1D83DE90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7E165-CCF5-9F46-95DF-DD9A1CC7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FA24-F00D-8D40-AC87-9A3AAED8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6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A6D03E-AFD8-E140-AE4F-39302F88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1017-AD61-F14E-BE04-F9FA383F8635}" type="datetimeFigureOut">
              <a:rPr lang="en-US" smtClean="0"/>
              <a:t>3/24/21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E9BF50-E807-6D4D-902F-FE67CFB8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A867E-96E0-B84C-AC05-11409689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FA24-F00D-8D40-AC87-9A3AAED8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8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F1638-5C3D-244F-AF72-A8D9255B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1FDF7-6701-7C4C-B087-7EDDE389A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A2EF9-4218-2444-9504-3610E2D6E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E3DC1-B62E-4A46-8CF4-1D76C460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1017-AD61-F14E-BE04-F9FA383F8635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C8C8D-0175-8244-AB58-769E5B7F7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8CBAC-7D5B-3248-8800-51F588BE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FA24-F00D-8D40-AC87-9A3AAED8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81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287F-4FC0-D444-81C2-79F54A80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9DDBBE-004B-C144-87C6-3F899BE6F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4A420-7AE3-5A4F-B057-391B9B759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BC4B6-B2B8-3A44-99A8-8EC776C2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1017-AD61-F14E-BE04-F9FA383F8635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A3C38-FAAC-2441-A208-A589DC74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A47A8-FB34-DD40-942E-A3BCC0D8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FA24-F00D-8D40-AC87-9A3AAED8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0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F2BA3A-626C-6B48-8A32-9DBCCA3D0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1DC86-1AF0-0549-8991-D38EE4FBD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EB49A-86B2-8044-9C38-5C84E608F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11017-AD61-F14E-BE04-F9FA383F8635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EC0EF-C576-3349-9043-FB7529D50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C55CD-4D25-5F4F-8E6B-1A3735EA3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9FA24-F00D-8D40-AC87-9A3AAED8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BD54A5-8607-824D-9D5D-86C7AB658197}"/>
              </a:ext>
            </a:extLst>
          </p:cNvPr>
          <p:cNvSpPr txBox="1"/>
          <p:nvPr/>
        </p:nvSpPr>
        <p:spPr>
          <a:xfrm>
            <a:off x="869004" y="311286"/>
            <a:ext cx="6478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Exercise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B8E69E-B567-9C4A-9F11-308881B2D1C9}"/>
              </a:ext>
            </a:extLst>
          </p:cNvPr>
          <p:cNvSpPr/>
          <p:nvPr/>
        </p:nvSpPr>
        <p:spPr>
          <a:xfrm>
            <a:off x="434502" y="1486364"/>
            <a:ext cx="11322996" cy="3366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job in this exercise is to assemble the ‘genome’ from which the ‘reads’ on the next slide derive. 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Rules/info: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real sequencing data, these reads contain errors. The error rate is ~2%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single-end 11-base reads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coverage is ~6x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You’re not allowed to google the answer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whatever strategy you want to do the assembly...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D02487-12E6-7D47-90BB-F4307AF646A8}"/>
              </a:ext>
            </a:extLst>
          </p:cNvPr>
          <p:cNvSpPr/>
          <p:nvPr/>
        </p:nvSpPr>
        <p:spPr>
          <a:xfrm>
            <a:off x="508001" y="6180203"/>
            <a:ext cx="100160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latin typeface="Times" pitchFamily="2" charset="0"/>
              </a:rPr>
              <a:t>This exercise was inspired by and created using C. Titus Brown’s Assembly Exercise: http://</a:t>
            </a:r>
            <a:r>
              <a:rPr lang="en-US" sz="1200" i="1" dirty="0" err="1">
                <a:latin typeface="Times" pitchFamily="2" charset="0"/>
              </a:rPr>
              <a:t>ivory.idyll.org</a:t>
            </a:r>
            <a:r>
              <a:rPr lang="en-US" sz="1200" i="1" dirty="0">
                <a:latin typeface="Times" pitchFamily="2" charset="0"/>
              </a:rPr>
              <a:t>/blog/the-assembly-</a:t>
            </a:r>
            <a:r>
              <a:rPr lang="en-US" sz="1200" i="1" dirty="0" err="1">
                <a:latin typeface="Times" pitchFamily="2" charset="0"/>
              </a:rPr>
              <a:t>exercise.html</a:t>
            </a:r>
            <a:r>
              <a:rPr lang="en-US" sz="1200" i="1" dirty="0">
                <a:latin typeface="Times" pitchFamily="2" charset="0"/>
              </a:rPr>
              <a:t> 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66728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DD49EA-31CE-154E-888F-8F7D510E5030}"/>
              </a:ext>
            </a:extLst>
          </p:cNvPr>
          <p:cNvSpPr/>
          <p:nvPr/>
        </p:nvSpPr>
        <p:spPr>
          <a:xfrm>
            <a:off x="5354317" y="2482334"/>
            <a:ext cx="1665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gew_kjinns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86A087-855B-5F4F-B7AB-E47845A31810}"/>
              </a:ext>
            </a:extLst>
          </p:cNvPr>
          <p:cNvSpPr/>
          <p:nvPr/>
        </p:nvSpPr>
        <p:spPr>
          <a:xfrm>
            <a:off x="1673270" y="3107565"/>
            <a:ext cx="1665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n_outdjinn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C002DD-1152-3841-BDC5-C5345E870723}"/>
              </a:ext>
            </a:extLst>
          </p:cNvPr>
          <p:cNvSpPr/>
          <p:nvPr/>
        </p:nvSpPr>
        <p:spPr>
          <a:xfrm>
            <a:off x="3377025" y="1591380"/>
            <a:ext cx="1665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djinns_that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2EBEE-2FE3-5B43-8B10-81D899EF57A1}"/>
              </a:ext>
            </a:extLst>
          </p:cNvPr>
          <p:cNvSpPr txBox="1"/>
          <p:nvPr/>
        </p:nvSpPr>
        <p:spPr>
          <a:xfrm>
            <a:off x="4132385" y="3373289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are_djinns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528DB0-3EFE-BA4B-A54F-9876D85D0CFB}"/>
              </a:ext>
            </a:extLst>
          </p:cNvPr>
          <p:cNvSpPr/>
          <p:nvPr/>
        </p:nvSpPr>
        <p:spPr>
          <a:xfrm>
            <a:off x="6800163" y="4030394"/>
            <a:ext cx="1665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will_get_dd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A549C2-CA1F-F142-B841-E4C9349AB229}"/>
              </a:ext>
            </a:extLst>
          </p:cNvPr>
          <p:cNvSpPr/>
          <p:nvPr/>
        </p:nvSpPr>
        <p:spPr>
          <a:xfrm>
            <a:off x="1538060" y="4811318"/>
            <a:ext cx="1665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en_if_they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3451FF-ABB6-924B-B8D8-E3F368497DF7}"/>
              </a:ext>
            </a:extLst>
          </p:cNvPr>
          <p:cNvSpPr/>
          <p:nvPr/>
        </p:nvSpPr>
        <p:spPr>
          <a:xfrm>
            <a:off x="4434834" y="4806461"/>
            <a:ext cx="1665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if_they_ar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773745-89DD-2443-8859-A35D668602AF}"/>
              </a:ext>
            </a:extLst>
          </p:cNvPr>
          <p:cNvSpPr/>
          <p:nvPr/>
        </p:nvSpPr>
        <p:spPr>
          <a:xfrm>
            <a:off x="7628594" y="1960712"/>
            <a:ext cx="1665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will_get_d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BACAC5-BD19-9F4F-B73A-BB5906E12835}"/>
              </a:ext>
            </a:extLst>
          </p:cNvPr>
          <p:cNvSpPr/>
          <p:nvPr/>
        </p:nvSpPr>
        <p:spPr>
          <a:xfrm>
            <a:off x="6273799" y="1179816"/>
            <a:ext cx="1665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hat_can_out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660A05-D541-BA4E-89B8-5A5C2C7A25B5}"/>
              </a:ext>
            </a:extLst>
          </p:cNvPr>
          <p:cNvSpPr/>
          <p:nvPr/>
        </p:nvSpPr>
        <p:spPr>
          <a:xfrm>
            <a:off x="8115884" y="3256364"/>
            <a:ext cx="1665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will_get_dj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E36F08-C530-0547-B5D7-48A07DB52ABE}"/>
              </a:ext>
            </a:extLst>
          </p:cNvPr>
          <p:cNvSpPr/>
          <p:nvPr/>
        </p:nvSpPr>
        <p:spPr>
          <a:xfrm>
            <a:off x="6940840" y="4991127"/>
            <a:ext cx="1665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djinns_tha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D4E5C3-88E8-B847-AD53-1881C8C14721}"/>
              </a:ext>
            </a:extLst>
          </p:cNvPr>
          <p:cNvSpPr/>
          <p:nvPr/>
        </p:nvSpPr>
        <p:spPr>
          <a:xfrm>
            <a:off x="2592752" y="2378221"/>
            <a:ext cx="1665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if_they_ar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6297CD-D702-274A-A20E-D35C802111C9}"/>
              </a:ext>
            </a:extLst>
          </p:cNvPr>
          <p:cNvSpPr/>
          <p:nvPr/>
        </p:nvSpPr>
        <p:spPr>
          <a:xfrm>
            <a:off x="1430994" y="1222048"/>
            <a:ext cx="1665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get_djinns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9737E6-ADF6-EB46-B19F-877F28B72443}"/>
              </a:ext>
            </a:extLst>
          </p:cNvPr>
          <p:cNvSpPr/>
          <p:nvPr/>
        </p:nvSpPr>
        <p:spPr>
          <a:xfrm>
            <a:off x="5789629" y="3256364"/>
            <a:ext cx="1665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can_outdji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7BC74D-AC51-1843-A45F-D8E4643415D3}"/>
              </a:ext>
            </a:extLst>
          </p:cNvPr>
          <p:cNvSpPr/>
          <p:nvPr/>
        </p:nvSpPr>
        <p:spPr>
          <a:xfrm>
            <a:off x="3079388" y="4215060"/>
            <a:ext cx="1665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j_will_get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E2A5BB-3F40-C14E-84E6-DD92B9B5114E}"/>
              </a:ext>
            </a:extLst>
          </p:cNvPr>
          <p:cNvSpPr/>
          <p:nvPr/>
        </p:nvSpPr>
        <p:spPr>
          <a:xfrm>
            <a:off x="9467559" y="4215060"/>
            <a:ext cx="1665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outdjinn_t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074EC7-DC0B-2049-AB86-74449C14D0B9}"/>
              </a:ext>
            </a:extLst>
          </p:cNvPr>
          <p:cNvSpPr/>
          <p:nvPr/>
        </p:nvSpPr>
        <p:spPr>
          <a:xfrm>
            <a:off x="257383" y="1923644"/>
            <a:ext cx="1665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djinns_i_wi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FC6C78-9F4A-7A44-8868-8548ED2B6033}"/>
              </a:ext>
            </a:extLst>
          </p:cNvPr>
          <p:cNvSpPr/>
          <p:nvPr/>
        </p:nvSpPr>
        <p:spPr>
          <a:xfrm>
            <a:off x="9954848" y="2568677"/>
            <a:ext cx="1665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re_djinns_i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39F0FE-E8BF-B949-9700-EECA32D6D91B}"/>
              </a:ext>
            </a:extLst>
          </p:cNvPr>
          <p:cNvSpPr/>
          <p:nvPr/>
        </p:nvSpPr>
        <p:spPr>
          <a:xfrm>
            <a:off x="826207" y="4081974"/>
            <a:ext cx="1665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e_djinns_i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643B4C-D13B-AD4B-A3DC-6C93863B04A5}"/>
              </a:ext>
            </a:extLst>
          </p:cNvPr>
          <p:cNvSpPr/>
          <p:nvPr/>
        </p:nvSpPr>
        <p:spPr>
          <a:xfrm>
            <a:off x="849255" y="2775998"/>
            <a:ext cx="1665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ven_if_they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A68A14-8BD8-544E-9DF9-8024DB9E0F9E}"/>
              </a:ext>
            </a:extLst>
          </p:cNvPr>
          <p:cNvSpPr/>
          <p:nvPr/>
        </p:nvSpPr>
        <p:spPr>
          <a:xfrm>
            <a:off x="625472" y="3650288"/>
            <a:ext cx="1665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t_can_outdj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4B5171-9807-1F44-9E00-93535DD26523}"/>
              </a:ext>
            </a:extLst>
          </p:cNvPr>
          <p:cNvSpPr/>
          <p:nvPr/>
        </p:nvSpPr>
        <p:spPr>
          <a:xfrm>
            <a:off x="2592751" y="582338"/>
            <a:ext cx="1665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ehat_can_o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00B7B2-B2AE-3046-8A71-65B76B49FA74}"/>
              </a:ext>
            </a:extLst>
          </p:cNvPr>
          <p:cNvSpPr/>
          <p:nvPr/>
        </p:nvSpPr>
        <p:spPr>
          <a:xfrm>
            <a:off x="3212902" y="5483944"/>
            <a:ext cx="1665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djinns_tha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AB5A6F-41C9-7946-847B-AF8AA6C65322}"/>
              </a:ext>
            </a:extLst>
          </p:cNvPr>
          <p:cNvSpPr/>
          <p:nvPr/>
        </p:nvSpPr>
        <p:spPr>
          <a:xfrm>
            <a:off x="5574451" y="5399331"/>
            <a:ext cx="1665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t_djinns_th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EDFADE-B510-8848-913C-68DAA95C893B}"/>
              </a:ext>
            </a:extLst>
          </p:cNvPr>
          <p:cNvSpPr/>
          <p:nvPr/>
        </p:nvSpPr>
        <p:spPr>
          <a:xfrm>
            <a:off x="9147383" y="5349956"/>
            <a:ext cx="1665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l_get_djinn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707265-4075-8344-AC7C-B93DBEF9BA23}"/>
              </a:ext>
            </a:extLst>
          </p:cNvPr>
          <p:cNvSpPr/>
          <p:nvPr/>
        </p:nvSpPr>
        <p:spPr>
          <a:xfrm>
            <a:off x="7860322" y="2568677"/>
            <a:ext cx="1665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en_if_they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D6BDBD-9879-4B4F-B0F6-EB498E1B84E8}"/>
              </a:ext>
            </a:extLst>
          </p:cNvPr>
          <p:cNvSpPr/>
          <p:nvPr/>
        </p:nvSpPr>
        <p:spPr>
          <a:xfrm>
            <a:off x="5101875" y="4123746"/>
            <a:ext cx="1665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en_if_they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EB9919-57F5-A24B-8458-5B2B883697AF}"/>
              </a:ext>
            </a:extLst>
          </p:cNvPr>
          <p:cNvSpPr/>
          <p:nvPr/>
        </p:nvSpPr>
        <p:spPr>
          <a:xfrm>
            <a:off x="4095897" y="2060263"/>
            <a:ext cx="1665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y_are_djinn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B2798B-15FB-3949-B4F2-05ACE577C61A}"/>
              </a:ext>
            </a:extLst>
          </p:cNvPr>
          <p:cNvSpPr/>
          <p:nvPr/>
        </p:nvSpPr>
        <p:spPr>
          <a:xfrm>
            <a:off x="4295738" y="926600"/>
            <a:ext cx="1665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an_outdjinn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164648-61A9-224D-B5AE-A5BD4CB6C379}"/>
              </a:ext>
            </a:extLst>
          </p:cNvPr>
          <p:cNvSpPr/>
          <p:nvPr/>
        </p:nvSpPr>
        <p:spPr>
          <a:xfrm>
            <a:off x="3533839" y="2938009"/>
            <a:ext cx="1665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ns_i_willpg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A3A92F-4B4A-4445-95EB-4C4AAA209F18}"/>
              </a:ext>
            </a:extLst>
          </p:cNvPr>
          <p:cNvSpPr/>
          <p:nvPr/>
        </p:nvSpPr>
        <p:spPr>
          <a:xfrm>
            <a:off x="618577" y="5351557"/>
            <a:ext cx="1665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t_can_outdj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1557B3-3E6F-6048-9DEF-D221BC58B666}"/>
              </a:ext>
            </a:extLst>
          </p:cNvPr>
          <p:cNvSpPr/>
          <p:nvPr/>
        </p:nvSpPr>
        <p:spPr>
          <a:xfrm>
            <a:off x="5880680" y="2775998"/>
            <a:ext cx="1665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inns_i_will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D8E58B3-7F4C-7643-9250-FB44791C9784}"/>
              </a:ext>
            </a:extLst>
          </p:cNvPr>
          <p:cNvSpPr/>
          <p:nvPr/>
        </p:nvSpPr>
        <p:spPr>
          <a:xfrm>
            <a:off x="5650650" y="2076182"/>
            <a:ext cx="1665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jinns_i_wil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069CEE-04FE-DD46-9313-5DE3D0139AC2}"/>
              </a:ext>
            </a:extLst>
          </p:cNvPr>
          <p:cNvSpPr/>
          <p:nvPr/>
        </p:nvSpPr>
        <p:spPr>
          <a:xfrm>
            <a:off x="5789628" y="1642976"/>
            <a:ext cx="1665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that_gan_ou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2077098-EF5B-F747-B564-32FB3E4853E1}"/>
              </a:ext>
            </a:extLst>
          </p:cNvPr>
          <p:cNvSpPr/>
          <p:nvPr/>
        </p:nvSpPr>
        <p:spPr>
          <a:xfrm>
            <a:off x="8746067" y="3742267"/>
            <a:ext cx="1665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tdjinn_them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2873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275</Words>
  <Application>Microsoft Macintosh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Times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Stenglein</dc:creator>
  <cp:lastModifiedBy>Mark Stenglein</cp:lastModifiedBy>
  <cp:revision>9</cp:revision>
  <dcterms:created xsi:type="dcterms:W3CDTF">2021-03-17T20:31:02Z</dcterms:created>
  <dcterms:modified xsi:type="dcterms:W3CDTF">2021-03-24T17:52:37Z</dcterms:modified>
</cp:coreProperties>
</file>