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Social Lite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606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Lite,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end-user</a:t>
            </a:r>
            <a:r>
              <a:rPr lang="zh-CN" altLang="en-US" dirty="0"/>
              <a:t> </a:t>
            </a:r>
            <a:r>
              <a:rPr lang="en-US" altLang="zh-CN" dirty="0"/>
              <a:t>can: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create a profile and submit his interests. </a:t>
            </a:r>
          </a:p>
          <a:p>
            <a:pPr lvl="1"/>
            <a:r>
              <a:rPr lang="en-US" altLang="zh-CN" dirty="0"/>
              <a:t>Browse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</a:p>
          <a:p>
            <a:pPr lvl="1"/>
            <a:r>
              <a:rPr kumimoji="1" lang="en-US" altLang="zh-CN" dirty="0"/>
              <a:t>RSVP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he/she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likes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will:</a:t>
            </a:r>
          </a:p>
          <a:p>
            <a:pPr lvl="1"/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important Tags based on event description</a:t>
            </a:r>
            <a:r>
              <a:rPr lang="zh-CN" altLang="zh-CN" dirty="0"/>
              <a:t>.</a:t>
            </a:r>
            <a:endParaRPr lang="en-US" altLang="zh-CN" dirty="0"/>
          </a:p>
          <a:p>
            <a:pPr lvl="1"/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</a:p>
          <a:p>
            <a:pPr lvl="1"/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reminder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emails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calendar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15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E-R Diagram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7" y="1778097"/>
            <a:ext cx="8248265" cy="46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Technologies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Involved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Front end 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Back end</a:t>
            </a:r>
            <a:endParaRPr kumimoji="1" lang="zh-CN" altLang="en-US" dirty="0"/>
          </a:p>
        </p:txBody>
      </p:sp>
      <p:pic>
        <p:nvPicPr>
          <p:cNvPr id="4" name="图片 3" descr="Flask-540x27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2" t="12282" r="32122" b="14580"/>
          <a:stretch/>
        </p:blipFill>
        <p:spPr>
          <a:xfrm>
            <a:off x="3539547" y="3879423"/>
            <a:ext cx="1518537" cy="1674154"/>
          </a:xfrm>
          <a:prstGeom prst="rect">
            <a:avLst/>
          </a:prstGeom>
        </p:spPr>
      </p:pic>
      <p:pic>
        <p:nvPicPr>
          <p:cNvPr id="6" name="图片 5" descr="Masterclass-in-HTML5-and--0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79" y="1865677"/>
            <a:ext cx="2067692" cy="1240615"/>
          </a:xfrm>
          <a:prstGeom prst="rect">
            <a:avLst/>
          </a:prstGeom>
        </p:spPr>
      </p:pic>
      <p:pic>
        <p:nvPicPr>
          <p:cNvPr id="7" name="图片 6" descr="NLTK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4058901"/>
            <a:ext cx="1003300" cy="1054100"/>
          </a:xfrm>
          <a:prstGeom prst="rect">
            <a:avLst/>
          </a:prstGeom>
        </p:spPr>
      </p:pic>
      <p:pic>
        <p:nvPicPr>
          <p:cNvPr id="8" name="图片 7" descr="angularj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20" y="1865677"/>
            <a:ext cx="1723059" cy="1723059"/>
          </a:xfrm>
          <a:prstGeom prst="rect">
            <a:avLst/>
          </a:prstGeom>
        </p:spPr>
      </p:pic>
      <p:pic>
        <p:nvPicPr>
          <p:cNvPr id="9" name="图片 8" descr="sqlit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81" y="4058901"/>
            <a:ext cx="1723179" cy="7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3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Masterclass-in-HTML5-and--0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1908407"/>
            <a:ext cx="1377402" cy="826441"/>
          </a:xfrm>
          <a:prstGeom prst="rect">
            <a:avLst/>
          </a:prstGeom>
        </p:spPr>
      </p:pic>
      <p:pic>
        <p:nvPicPr>
          <p:cNvPr id="5" name="图片 4" descr="angular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772" y="2875400"/>
            <a:ext cx="1019722" cy="1019722"/>
          </a:xfrm>
          <a:prstGeom prst="rect">
            <a:avLst/>
          </a:prstGeom>
        </p:spPr>
      </p:pic>
      <p:pic>
        <p:nvPicPr>
          <p:cNvPr id="6" name="图片 5" descr="Flask-540x272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2" t="12282" r="32122" b="14580"/>
          <a:stretch/>
        </p:blipFill>
        <p:spPr>
          <a:xfrm>
            <a:off x="4781985" y="3519243"/>
            <a:ext cx="947035" cy="1044085"/>
          </a:xfrm>
          <a:prstGeom prst="rect">
            <a:avLst/>
          </a:prstGeom>
        </p:spPr>
      </p:pic>
      <p:pic>
        <p:nvPicPr>
          <p:cNvPr id="7" name="图片 6" descr="NLTK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06" y="2886620"/>
            <a:ext cx="625708" cy="657389"/>
          </a:xfrm>
          <a:prstGeom prst="rect">
            <a:avLst/>
          </a:prstGeom>
        </p:spPr>
      </p:pic>
      <p:pic>
        <p:nvPicPr>
          <p:cNvPr id="8" name="图片 7" descr="sqlit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254" y="5025924"/>
            <a:ext cx="1074660" cy="498251"/>
          </a:xfrm>
          <a:prstGeom prst="rect">
            <a:avLst/>
          </a:prstGeom>
        </p:spPr>
      </p:pic>
      <p:cxnSp>
        <p:nvCxnSpPr>
          <p:cNvPr id="18" name="直线箭头连接符 17"/>
          <p:cNvCxnSpPr/>
          <p:nvPr/>
        </p:nvCxnSpPr>
        <p:spPr>
          <a:xfrm>
            <a:off x="2156865" y="2734848"/>
            <a:ext cx="838792" cy="4181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2123" y="245274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ng</a:t>
            </a:r>
            <a:r>
              <a:rPr kumimoji="1" lang="en-US" altLang="zh-CN" dirty="0" smtClean="0"/>
              <a:t>-Controller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832755" y="3334916"/>
            <a:ext cx="838792" cy="4181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959194" y="2939863"/>
            <a:ext cx="135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cxnSp>
        <p:nvCxnSpPr>
          <p:cNvPr id="25" name="直线箭头连接符 24"/>
          <p:cNvCxnSpPr/>
          <p:nvPr/>
        </p:nvCxnSpPr>
        <p:spPr>
          <a:xfrm>
            <a:off x="5586520" y="4211325"/>
            <a:ext cx="838792" cy="8145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5586520" y="3309195"/>
            <a:ext cx="1252490" cy="58592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42426" y="3544009"/>
            <a:ext cx="179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Provider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149054" y="4542571"/>
            <a:ext cx="109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35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Member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err="1"/>
              <a:t>Archit</a:t>
            </a:r>
            <a:r>
              <a:rPr lang="en-GB" altLang="zh-CN" dirty="0"/>
              <a:t> </a:t>
            </a:r>
            <a:r>
              <a:rPr lang="en-GB" altLang="zh-CN" dirty="0" err="1" smtClean="0"/>
              <a:t>Sood</a:t>
            </a:r>
            <a:endParaRPr lang="en-GB" altLang="zh-CN" dirty="0" smtClean="0"/>
          </a:p>
          <a:p>
            <a:r>
              <a:rPr lang="en-GB" altLang="zh-CN" dirty="0" smtClean="0"/>
              <a:t>Bingqing Huang</a:t>
            </a:r>
          </a:p>
          <a:p>
            <a:r>
              <a:rPr lang="en-GB" altLang="zh-CN" dirty="0" err="1" smtClean="0"/>
              <a:t>Gaurav</a:t>
            </a:r>
            <a:r>
              <a:rPr lang="en-GB" altLang="zh-CN" dirty="0" smtClean="0"/>
              <a:t> </a:t>
            </a:r>
            <a:r>
              <a:rPr lang="en-GB" altLang="zh-CN" dirty="0" err="1" smtClean="0"/>
              <a:t>Wadhwani</a:t>
            </a:r>
            <a:endParaRPr lang="en-GB" altLang="zh-CN" dirty="0" smtClean="0"/>
          </a:p>
          <a:p>
            <a:r>
              <a:rPr lang="en-GB" altLang="zh-CN" dirty="0" err="1" smtClean="0"/>
              <a:t>Weidong</a:t>
            </a:r>
            <a:r>
              <a:rPr lang="en-GB" altLang="zh-CN" dirty="0" smtClean="0"/>
              <a:t>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23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66</TotalTime>
  <Words>92</Words>
  <Application>Microsoft Macintosh PowerPoint</Application>
  <PresentationFormat>全屏显示(4:3)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像素</vt:lpstr>
      <vt:lpstr>Social Lite</vt:lpstr>
      <vt:lpstr>Introduction</vt:lpstr>
      <vt:lpstr>E-R Diagram</vt:lpstr>
      <vt:lpstr>Technologies Involved</vt:lpstr>
      <vt:lpstr>The Architecture</vt:lpstr>
      <vt:lpstr>Team Member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Lite</dc:title>
  <dc:creator>Bingqing Huang</dc:creator>
  <cp:lastModifiedBy>Bingqing Huang</cp:lastModifiedBy>
  <cp:revision>10</cp:revision>
  <dcterms:created xsi:type="dcterms:W3CDTF">2014-12-11T21:15:41Z</dcterms:created>
  <dcterms:modified xsi:type="dcterms:W3CDTF">2014-12-11T22:33:53Z</dcterms:modified>
</cp:coreProperties>
</file>