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73247" autoAdjust="0"/>
  </p:normalViewPr>
  <p:slideViewPr>
    <p:cSldViewPr snapToGrid="0" snapToObjects="1">
      <p:cViewPr varScale="1">
        <p:scale>
          <a:sx n="51" d="100"/>
          <a:sy n="51" d="100"/>
        </p:scale>
        <p:origin x="-140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23AD-8278-BA4B-9807-33FA5091E6A9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D9523-2EDC-7846-90B3-141D4955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8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D9523-2EDC-7846-90B3-141D49554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12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8AA5-5147-5A4C-A9F1-27025989ED96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47BA-462B-EC40-80D6-29385F1BB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+mj-lt"/>
              </a:rPr>
              <a:t>Basics of Neural Network Programming</a:t>
            </a:r>
            <a:endParaRPr lang="en-US" sz="60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8015" y="3848298"/>
            <a:ext cx="61016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 note on </a:t>
            </a:r>
            <a:r>
              <a:rPr lang="en-US" sz="6000" dirty="0"/>
              <a:t>p</a:t>
            </a:r>
            <a:r>
              <a:rPr lang="en-US" sz="6000" dirty="0" smtClean="0"/>
              <a:t>ython/ </a:t>
            </a:r>
          </a:p>
          <a:p>
            <a:pPr algn="ctr"/>
            <a:r>
              <a:rPr lang="en-US" sz="6000" dirty="0" err="1" smtClean="0"/>
              <a:t>numpy</a:t>
            </a:r>
            <a:r>
              <a:rPr lang="en-US" sz="6000" dirty="0" smtClean="0"/>
              <a:t> vectors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</a:t>
              </a:r>
              <a:r>
                <a:rPr lang="en-US" sz="3200" b="1" dirty="0" smtClean="0"/>
                <a:t>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80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Demo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Python / </a:t>
            </a:r>
            <a:r>
              <a:rPr lang="en-US" dirty="0" err="1" smtClean="0">
                <a:latin typeface="Century Schoolbook" charset="0"/>
                <a:ea typeface="Century Schoolbook" charset="0"/>
                <a:cs typeface="Century Schoolbook" charset="0"/>
              </a:rPr>
              <a:t>numpy</a:t>
            </a:r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 vectors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83062" y="1857834"/>
            <a:ext cx="9282233" cy="1421523"/>
            <a:chOff x="883062" y="1857834"/>
            <a:chExt cx="9282233" cy="1421523"/>
          </a:xfrm>
        </p:grpSpPr>
        <p:sp>
          <p:nvSpPr>
            <p:cNvPr id="4" name="TextBox 3"/>
            <p:cNvSpPr txBox="1"/>
            <p:nvPr/>
          </p:nvSpPr>
          <p:spPr>
            <a:xfrm>
              <a:off x="883062" y="1857834"/>
              <a:ext cx="67293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import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numpy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 as np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063" y="2694582"/>
              <a:ext cx="9282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a = </a:t>
              </a:r>
              <a:r>
                <a:rPr lang="en-US" sz="3200" dirty="0" err="1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np.random.randn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(5</a:t>
              </a:r>
              <a:r>
                <a:rPr 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) </a:t>
              </a:r>
              <a:r>
                <a:rPr lang="en-US" altLang="zh-CN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--- </a:t>
              </a:r>
              <a:r>
                <a:rPr lang="zh-CN" alt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秩为</a:t>
              </a:r>
              <a:r>
                <a:rPr lang="en-US" altLang="zh-CN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1</a:t>
              </a:r>
              <a:r>
                <a:rPr lang="zh-CN" altLang="en-US" sz="3200" dirty="0" smtClean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，不要用</a:t>
              </a:r>
              <a:endPara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83062" y="3531330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((5,1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altLang="zh-CN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--- good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3062" y="4368078"/>
            <a:ext cx="949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 = 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np.random.randn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((1,5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altLang="zh-CN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--- good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062" y="5204825"/>
            <a:ext cx="8429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sz="3200" dirty="0" err="1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a.shape</a:t>
            </a:r>
            <a:r>
              <a:rPr lang="en-US" sz="32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= (5,1</a:t>
            </a:r>
            <a:r>
              <a:rPr 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)) </a:t>
            </a:r>
            <a:r>
              <a:rPr lang="en-US" altLang="zh-CN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– </a:t>
            </a:r>
            <a:r>
              <a:rPr lang="zh-CN" alt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使用断言确定维度是否是我们想要的</a:t>
            </a:r>
            <a:endParaRPr lang="en-US" altLang="zh-CN" sz="3200" dirty="0" smtClean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用</a:t>
            </a:r>
            <a:r>
              <a:rPr lang="en-US" altLang="zh-CN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reshape</a:t>
            </a:r>
            <a:r>
              <a:rPr lang="zh-CN" altLang="en-US" sz="32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确保维度是我们想要的。</a:t>
            </a:r>
            <a:endParaRPr lang="en-US" sz="32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80</Words>
  <Application>Microsoft Office PowerPoint</Application>
  <PresentationFormat>自定义</PresentationFormat>
  <Paragraphs>14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Python Demo</vt:lpstr>
      <vt:lpstr>Python / numpy vectors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wh</cp:lastModifiedBy>
  <cp:revision>5</cp:revision>
  <dcterms:created xsi:type="dcterms:W3CDTF">2017-06-27T01:39:06Z</dcterms:created>
  <dcterms:modified xsi:type="dcterms:W3CDTF">2017-10-22T13:42:23Z</dcterms:modified>
</cp:coreProperties>
</file>