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71546" autoAdjust="0"/>
  </p:normalViewPr>
  <p:slideViewPr>
    <p:cSldViewPr snapToGrid="0" snapToObjects="1">
      <p:cViewPr varScale="1">
        <p:scale>
          <a:sx n="52" d="100"/>
          <a:sy n="52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AE51B-ECE9-4C2A-B919-633CEAFB7F6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B05B2-FAA3-4EFD-8A3C-DC82C3FB0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05B2-FAA3-4EFD-8A3C-DC82C3FB0E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1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/>
          <p:cNvSpPr txBox="1"/>
          <p:nvPr/>
        </p:nvSpPr>
        <p:spPr>
          <a:xfrm>
            <a:off x="4422710" y="1543132"/>
            <a:ext cx="207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一般只在输出层使用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，因为随着</a:t>
            </a:r>
            <a:r>
              <a:rPr lang="en-US" altLang="zh-CN" dirty="0" smtClean="0"/>
              <a:t>z</a:t>
            </a:r>
            <a:r>
              <a:rPr lang="zh-CN" altLang="en-US" dirty="0" smtClean="0"/>
              <a:t>趋向两端，梯度下降会非常缓慢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24702" y="5001208"/>
            <a:ext cx="20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大多数是用这个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537594" y="3841287"/>
            <a:ext cx="220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效果比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还好，但是多一个参数（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是一个参数）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79145" y="873303"/>
            <a:ext cx="1489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输出在</a:t>
            </a:r>
            <a:r>
              <a:rPr lang="en-US" altLang="zh-CN" dirty="0" smtClean="0"/>
              <a:t>(-1,1)</a:t>
            </a:r>
            <a:r>
              <a:rPr lang="zh-CN" altLang="en-US" dirty="0" smtClean="0"/>
              <a:t>，不方便用在输出层</a:t>
            </a:r>
            <a:r>
              <a:rPr lang="en-US" altLang="zh-CN" dirty="0" smtClean="0"/>
              <a:t>y=(0,1)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85</Words>
  <Application>Microsoft Office PowerPoint</Application>
  <PresentationFormat>宽屏</PresentationFormat>
  <Paragraphs>29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DengXian</vt:lpstr>
      <vt:lpstr>DengXian</vt:lpstr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演示文稿</vt:lpstr>
      <vt:lpstr>Activation functions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18</cp:revision>
  <dcterms:created xsi:type="dcterms:W3CDTF">2017-07-06T01:31:26Z</dcterms:created>
  <dcterms:modified xsi:type="dcterms:W3CDTF">2017-11-01T03:34:43Z</dcterms:modified>
</cp:coreProperties>
</file>