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69" d="100"/>
          <a:sy n="69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/>
          <p:cNvSpPr txBox="1"/>
          <p:nvPr/>
        </p:nvSpPr>
        <p:spPr>
          <a:xfrm>
            <a:off x="7716982" y="1769798"/>
            <a:ext cx="252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初始化的时候，一般初始化为一个很小的靠近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的数，这样斜率比较大，收敛比较</a:t>
            </a:r>
            <a:r>
              <a:rPr lang="zh-CN" altLang="en-US" dirty="0" smtClean="0"/>
              <a:t>快。习惯上使用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作为系数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What happens if you initialize weights to zero?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8</cp:revision>
  <dcterms:created xsi:type="dcterms:W3CDTF">2017-07-06T21:46:08Z</dcterms:created>
  <dcterms:modified xsi:type="dcterms:W3CDTF">2017-11-01T06:05:19Z</dcterms:modified>
</cp:coreProperties>
</file>