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5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952233" y="2949677"/>
            <a:ext cx="3507684" cy="3185652"/>
            <a:chOff x="349372" y="1061869"/>
            <a:chExt cx="4467022" cy="4056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7785847" y="5499847"/>
            <a:ext cx="3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实践中，</a:t>
            </a:r>
            <a:r>
              <a:rPr lang="en-US" altLang="zh-CN" dirty="0" smtClean="0"/>
              <a:t>beta=0.9</a:t>
            </a:r>
            <a:r>
              <a:rPr lang="zh-CN" altLang="en-US" dirty="0" smtClean="0"/>
              <a:t>效果比较好，当然也可以尝试其他的值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60106" y="2478142"/>
            <a:ext cx="1680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可选公式，但是不够直观。一般还是使用左边那组公式。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115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72</cp:revision>
  <dcterms:created xsi:type="dcterms:W3CDTF">2017-07-10T20:19:53Z</dcterms:created>
  <dcterms:modified xsi:type="dcterms:W3CDTF">2018-01-20T03:25:23Z</dcterms:modified>
</cp:coreProperties>
</file>