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1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-3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17:20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5539 5803 0,'0'18'16,"0"-1"93,0-34-62,17-36-31,1 35-16,17-52 15,-35 34-15,18-16 0,17-72 16,-17 71-1,17-88-15,-17 70 16,35-87-16,-36 87 16,36-88-1,-18 89-15,1-71 16,-19 88-16,19-53 16,-19 53-16,1-53 15,0 53-15,-1-52 16,1 69-16,17-52 15,-17 53-15,-1-18 16,1 35-16,0-17 16,-18 17-1,17 1-15,-17-1 16,0 0-16,18 1 16,-18-1-16,0 0 15,0 1 48</inkml:trace>
  <inkml:trace contextRef="#ctx0" brushRef="#br0" timeOffset="537.4087">5997 3863 0,'0'-18'15,"18"1"-15,-18-1 16,35 0-16,-17-17 0,35-18 16,-36 36-16,36-54 15,-35 53 1,17-17-16,-17 35 15,-18-18-15,0 36 32,0 17-17,0-17-15,17 0 0,-17-1 16,0 1-16,18 17 16,0-17-16,-18-1 0,0 1 15,0 0-15,0-1 16</inkml:trace>
  <inkml:trace contextRef="#ctx0" brushRef="#br0" timeOffset="1238.3327">6279 3634 0,'0'-18'16,"0"36"-16,0-18 31,18 17-16,-18 19-15,0-19 0,18 71 16,-18-52-16,17 87 16,-17-52-16,18-1 15,0 89-15,-18-71 16,17 53 0,1-70-16,-18-18 0,18 17 15,-18-17-15,17 18 0,1 52 16,-18-70-16,17 0 15,1 53-15,-18-71 16,18 53 0,-1-52-16,1 34 0,-18-34 15,18 16 1,-18-34-16,17 17 16,1-17-16,-18 17 15,18-17-15,-18 0 16,0-1-16,0 1 47,0-1-32,17 1 1,-17 0 0,0-1-16,18 1 15,-18-36 48,-18 18-48,18-17-15,0-1 16</inkml:trace>
  <inkml:trace contextRef="#ctx0" brushRef="#br0" timeOffset="1533.2679">6473 5556 0,'0'18'16,"0"-36"-16,0 54 0,18-1 16,0 0-1,17 0-15,0 1 16,1-1-16,-19-17 15,19-1 1,-19-17-16,1-17 31,-1-19-31,-17 19 16,0-1-16,18 0 16,-18 1-16,0-1 0,18 0 15,-18 1-15</inkml:trace>
  <inkml:trace contextRef="#ctx0" brushRef="#br0" timeOffset="1900.8905">6685 5733 0,'0'-18'15,"18"-17"1,-18-1-16,17 1 16,1-18-16,0 0 15,-1 0-15,1-17 0,-18 17 16,18-35-16,17-106 16,-17 70-16,17-140 15,-18 140-15,-17-70 16,18 124-16,-18-36 15,0 71-15,0-1 16,0 19 0,18 17-1,-1-18-15,1 18 16,0-18-16,-1 18 0,-17-17 16,0-19-1</inkml:trace>
  <inkml:trace contextRef="#ctx0" brushRef="#br0" timeOffset="2229.6124">6773 4039 0,'0'0'0,"0"-17"0,0-19 16,0 1-1,18 0-15,0 0 16,-1-1-16,1 1 16,-18 17-16,35-17 15,-35 17-15,18-17 16,-1 35 0,1 0-16,0 18 15,-1 35 1,-17-36-16,18 1 0,0 17 15,-1-17-15,1 17 16,0-17 0,-1-1-16,1 19 15,-18-19-15</inkml:trace>
  <inkml:trace contextRef="#ctx0" brushRef="#br0" timeOffset="2722.4032">7038 3881 0,'0'0'0,"18"17"0,-18 1 15,35 35-15,-35-18 16,35 71-16,-17-36 16,17 107-16,-17-71 15,17 105 1,-35-87-16,18-18 0,-18 70 15,17-88-15,-17 53 16,18-88-16,-18 0 16,18 35-1,-1-52-15,-17-19 0,35 19 16,-35-19-16,0 1 16,18-18-16,-18 17 15,0 1 32,18-18-31</inkml:trace>
  <inkml:trace contextRef="#ctx0" brushRef="#br0" timeOffset="2990.1447">7232 5592 0,'18'17'15,"-18"18"-15,17-17 0,1 35 16,0-18-16,-1-17 16,1 0-16,-1-1 0,1 1 15,17-18-15,-17 0 16,-18-18-16,18 18 0,-1-53 15,1 18 1,-18 0-16,18-1 0,-1 1 16,1-18-16,-18 36 15,17-1-15,-17 0 0</inkml:trace>
  <inkml:trace contextRef="#ctx0" brushRef="#br0" timeOffset="3586.2014">7426 5662 0,'0'0'0,"0"-18"16,0 1-16,0-1 15,18-17-15,-18 0 16,17-36-16,1 18 15,17-70 1,-17 34-16,52-87 16,-52 70-16,35-88 15,-18 35 1,-17 89-16,-1-1 0,-17 18 16,18 1-16,-18-37 15,0 72-15,0-19 16,0 19-16,0-1 15,0 1-15,0-19 16,0 19-16,0-1 16</inkml:trace>
  <inkml:trace contextRef="#ctx0" brushRef="#br0" timeOffset="3852.8264">7602 4039 0,'18'-53'16,"0"36"-16,17-1 15,-17-17-15,17 0 16,0-1-16,-17 19 0,17-1 16,-35 0-16,18 18 0,-1 0 15,-17 53 1,0-35-16,0 52 15,0-52-15,18 35 16,0-35-16,-1-1 16,1 1-16,0 0 0</inkml:trace>
  <inkml:trace contextRef="#ctx0" brushRef="#br0" timeOffset="4252.6789">7902 4022 0,'0'0'15,"0"17"-15,0 1 0,0 70 16,18-35-16,17 106 16,-17-71-1,17 106-15,-17-88 16,-1 106-16,1-107 16,17 72-16,-17-107 15,0 1-15,17 35 16,-35-71-16,17 0 0,1 18 15,-18-35 1,0-1-16,18 1 16,-18-36-1,-18 1-15,0 17 16,1-18-16,17 1 16</inkml:trace>
  <inkml:trace contextRef="#ctx0" brushRef="#br0" timeOffset="4514.1772">8008 5486 0,'18'17'0,"-1"19"16,1-19-16,0 19 16,-1-1-16,1 0 0,17 0 0,-17-17 15,35 17 1,-36-17-16,1-18 0,0 0 15,17-35-15,0-1 16,-17 1-16,-18 0 0,17-71 16,1 53-16,-18 0 15,0 0-15,0 0 0,-18 18 16,18-18 0,-17 35-16</inkml:trace>
  <inkml:trace contextRef="#ctx0" brushRef="#br0" timeOffset="4964.588">8255 5662 0,'0'-18'31,"0"1"-15,0-1-16,0-35 16,18 18-16,-1-71 15,1 36-15,52-107 16,-52 89-16,17-18 16,18-141-16,-53 141 15,18-88 1,-18 124-16,-18-36 15,18 53-15,-17 35 16,17-17-16</inkml:trace>
  <inkml:trace contextRef="#ctx0" brushRef="#br0" timeOffset="5237.9681">8414 4163 0,'0'-35'15,"0"70"-15,0-106 0,0 54 0,17-36 16,1 35-16,0 0 16,-1 1-16,1 17 31,0 35-31,-18 0 15,17-17-15,-17 17 0,36 36 16,-19-36-16,1 0 16,-1-17-16,19 35 15,-19-35-15,1-1 16</inkml:trace>
  <inkml:trace contextRef="#ctx0" brushRef="#br0" timeOffset="5872.1511">8643 4057 0,'0'0'15,"0"35"-15,18 18 16,-1 0-16,19 71 16,-1-54-16,-17 36 15,17 17-15,0 107 16,0-124-16,1 70 15,-19-106-15,19-17 0,-1 53 16,-18-70 0,19 16-16,-36-34 15,17-18-15,1 0 16</inkml:trace>
  <inkml:trace contextRef="#ctx0" brushRef="#br0" timeOffset="6121.4706">8890 5521 0,'0'0'16,"18"35"-16,-1-17 0,1 0 0,0-1 16,-18 1-16,17-1 15,1-17 1,-18-17-1,0-1-15,17-52 16,1 17 0,0-18-16,-18 18 15,17 0-15,1 36 16,-18-1-16</inkml:trace>
  <inkml:trace contextRef="#ctx0" brushRef="#br0" timeOffset="6506.8609">9084 5468 0,'-18'0'16,"18"-18"-16,-17 1 0,17-1 15,0-17-15,0 0 0,0-54 16,0 36 0,17-17-16,1-1 0,35-87 15,-18 87-15,18-70 16,-35 70-16,-1 18 15,1-35 1,0 53-16,-18 0 0,0 17 0,-18 0 16,0-17-1,1 18-15,-1-1 0,1 0 16,-1 1-16,0-1 16</inkml:trace>
  <inkml:trace contextRef="#ctx0" brushRef="#br0" timeOffset="6734.004">9102 4216 0,'0'0'0,"0"-18"0,17-35 15,1 18-15,17-18 16,-17 18 0,0 17-16,-1 18 0,1-18 15,-1 18-15,1 18 16,0 0-16,-1 35 15,-17-18-15,18 0 16,0 0-16,-18-17 16,0 0-16,17-1 0,1 1 15</inkml:trace>
  <inkml:trace contextRef="#ctx0" brushRef="#br0" timeOffset="7151.2999">9366 4251 0,'0'-18'0,"0"36"0,18-36 0,-18 1 16,0 34-1,18 36 1,-18-17-16,17 87 16,1-52-16,-1 87 15,-17-87-15,0 88 16,18-89-1,-18 54-15,18-89 16,-1 53-16,1-70 16,17 35-16,-17-18 15,0-35 1,-36 0 0,0-35-1,1 17-15</inkml:trace>
  <inkml:trace contextRef="#ctx0" brushRef="#br0" timeOffset="7378.1942">9402 5221 0,'0'0'16,"17"35"-16,-17 1 0,18-19 0,-1 36 16,1-35-16,17 0 15,-17-1-15,17-17 16,-17-17-16,17-1 15,-17 0-15,-1 1 16,-17-1-16,18-17 0,-18 17 16,0 0-16,0 1 0,0-1 15,0 0-15,0 1 16,18-1-16</inkml:trace>
  <inkml:trace contextRef="#ctx0" brushRef="#br0" timeOffset="7750.203">9596 5256 0,'0'0'16,"0"18"-16,0-36 16,17-52-1,1 35-15,17-54 16,-17 19 0,-1 17-16,1-18 15,0 1-15,-18-1 0,17 1 0,1-36 16,-18 53-16,0 18 15,0-18-15,0 35 16,0 0 0,0 36-1</inkml:trace>
  <inkml:trace contextRef="#ctx0" brushRef="#br0" timeOffset="8008.2556">9666 4304 0,'0'-18'16,"0"36"-16,18-53 0,-1-1 16,1 19-16,17-19 15,-35 19-15,18 17 0,-18-18 16,18 18-16,-18-17 15,17 34 1,1 18 0,0-17-16,-1 35 15,1-35-15,-1-1 16,19 19-16,-19-19 16</inkml:trace>
  <inkml:trace contextRef="#ctx0" brushRef="#br0" timeOffset="15676.5123">1323 4357 0,'-18'0'16,"18"17"31,18 1-32,-18 35-15,0 0 0,18 106 16,-18-71-16,0 159 15,0-124-15,0 142 16,0-142-16,17 107 16,-17-125-16,0 72 15,0-107-15,0 54 16,0-71-16,0 53 16,0-71-16,18 0 15,-18-17 1,-18-18-1</inkml:trace>
  <inkml:trace contextRef="#ctx0" brushRef="#br0" timeOffset="16277.8124">1111 4586 0,'0'-18'15,"36"-17"1,-36 0-16,35 0 16,-18-1-16,1-17 0,0 18 15,17-18-15,-17 18 0,-1 0 16,19-18-1,-19 35-15,-17 1 0,18 17 16,-18 35 0,17 0-16,1 36 15,0-54 1,-1 54-16,1-54 16,0 36-16,-1-17 15,-17-19-15</inkml:trace>
  <inkml:trace contextRef="#ctx0" brushRef="#br0" timeOffset="17583.2852">547 4939 0,'0'-35'16,"0"17"-16,0-17 15,0 17-15,0 0 16,17 18-16,1 36 15,0-1 1,-1 0-16,19 89 16,-36-71-16,17 0 0,1-1 15,17 37-15,-17-54 16,-18-17-16,17-1 16,-17 1-16,0-36 31,0-35-31,18 18 15,0-36-15,-18 54 16,17-1-16,19 18 0,-19 0 16,19 35-1,-36 18 1,0-35-16,0 17 16,-18-17-16,0 17 0,-17 1 15,17-19-15,-35 1 16,36-18-16,-1 0 15,-17 0-15,17-18 16,1 18-16,17-17 16</inkml:trace>
  <inkml:trace contextRef="#ctx0" brushRef="#br0" timeOffset="18762.2605">1341 6350 0,'17'-18'15,"-17"54"48,0 17-63,0-36 15,0 54-15,0-18 16,18-18-16,-18 0 16,17 18-16,-17-35 15,18 17-15,0-35 16,-18-18 0</inkml:trace>
  <inkml:trace contextRef="#ctx0" brushRef="#br0" timeOffset="19453.3758">970 6526 0,'18'0'31,"17"0"-15,-17 0-16,17 0 15,36 0-15,-19 0 16,37-17-16,-36 17 15,70-18 1,18 18-16,-70 0 16,17 0-16,88 0 15,-70 0-15,106 0 16,-89 0-16,89-18 16,-124 18-16,18 0 15,0-17-15,88 17 16,-106 0-16,88-18 15,-123 18-15,0 0 0,0 0 16,18 0-16,-36 0 16,18 18-1,-35-18-15,-1 0 16,1 0-16,-1-18 16,1 18-16,-18-17 31,-18 17-16,1-18 1</inkml:trace>
  <inkml:trace contextRef="#ctx0" brushRef="#br0" timeOffset="19801.8625">3545 6174 0,'18'17'16,"17"1"0,1 0-16,34 17 15,18 0 1,-35-17-16,-17-1 0,-1 1 0,0 0 15,36 17 1,-54-17-16,1-1 16,0-17-16,-36 18 15,0-1-15,-35 1 16,36 0-16,-36-18 16,35 17-16,-17 1 15,17-18-15,-17 18 16,17-1-16,1-17 15</inkml:trace>
  <inkml:trace contextRef="#ctx0" brushRef="#br0" timeOffset="21048.8282">2311 6738 0,'17'0'0,"-17"-18"16,0 36 31,0 17-32,0 1-15,0-1 16,0 0 0,0 0-16,18 1 15,0-19-15,-1 19 16,1-36-16,0 0 0,-1 0 15,1 0-15,-1-18 0,1 18 16,0-18-16,-18-17 0,17 17 16,-17 1-16,0-1 15,18 1-15,-18-1 16,-18 18 0,18 18-16,0-1 15,18 1-15,-18-1 0,35 36 16,-17-35-1,17 0-15,-17-18 16,35 0-16,-18 0 16,-17-18-16,17-17 15,-17 17-15,-18-35 16,0 36-16,-18-36 16,-17 35-16,-1-35 15,1 35-15,0-17 16,17 35-16</inkml:trace>
  <inkml:trace contextRef="#ctx0" brushRef="#br0" timeOffset="33772.7025">29281 3193 0,'17'-18'16,"-17"0"-16,18 36 15,-1 35 1,1-18-16,-18 18 15,18 88-15,-18-70 16,0 70 0,0-71-16,17 1 0,-17-18 15,18 0-15,0 35 16,-1-53-16,19 18 16,-36-35-16,17-18 15</inkml:trace>
  <inkml:trace contextRef="#ctx0" brushRef="#br0" timeOffset="34039.3278">29333 4075 0,'0'0'15,"18"70"-15,-18-35 0,18 36 16,-1-53-16,19 35 15,-19-36-15,1 1 16,0-18-16,-1-18 16,1-17-1,-18 17-15,0-17 16,0-18-16,0 18 16,18-36-16,-1 36 15,-17 0-15,0-1 16,0 1-16</inkml:trace>
  <inkml:trace contextRef="#ctx0" brushRef="#br0" timeOffset="34350.5032">28893 3422 0,'0'0'16,"-18"-18"-16,53 1 0,-17-1 16,52-35-1,-34 18-15,52-36 16,-71 54-16,36-54 16,-35 53-16,-18-17 15,0 0-15,0 17 16,0 36-1,18 17 1,35 0 0,-36 1-16,54 34 0,-36-52 15</inkml:trace>
  <inkml:trace contextRef="#ctx0" brushRef="#br0" timeOffset="34666.8094">29792 3528 0,'-35'0'16,"17"0"-16,-17 0 16,17 17-16,1 1 15,17 0-15,0 17 16,17-17-16,1-1 0,0 19 0,34 16 15,-34-34 1,35 0-16,-53-1 16,18 1-16,-18 0 31,-18-18-31,-17 17 0,17-17 16,0 0-1,1 0-15,17-17 0,-18-1 16</inkml:trace>
  <inkml:trace contextRef="#ctx0" brushRef="#br0" timeOffset="34879.0575">30074 3228 0,'0'0'15,"0"70"-15,0-17 0,-17 71 16,17-71-16,0 0 0,-18 0 16,18 17-16,0-35 0,18 54 15,-1-54-15,19 0 16,-19-35 0</inkml:trace>
  <inkml:trace contextRef="#ctx0" brushRef="#br0" timeOffset="35497.2605">30233 3739 0,'-18'0'15,"18"18"-15,0 17 16,0-17 0,18 0-16,17 17 15,-17-17-15,17-18 16,-17 17-16,-18-34 15,0-1 1,0 0-16,-18-17 16,18 17-16,-17-35 15,17 36-15,0-1 16,17 18 0,19 0-1,-19 18-15,1-18 0,35 17 16,-36 1-16,19-18 15,-36 18 1,17-18-16,-17 17 16,-17-17-16,17 18 15,0 17-15,0-17 16,0 0-16,0-1 16,17 1-16,1-18 15,17 17-15,0-34 16,-17-18-1,-18 17 1,0 0 0,0 54-1,18-19 1,-1 36-16,1-35 0,0-1 16,-1-17-16,1 18 15,17-18-15,-17 0 16,35-35-16,-36 17 15,1-35 1,-18 36-16,0-19 16,-18 19-16,18-1 0,-17 0 15,-18 1 1,17 17-16</inkml:trace>
  <inkml:trace contextRef="#ctx0" brushRef="#br0" timeOffset="37737.7596">28769 5609 0,'18'0'15,"-1"0"1,19 0-16,52-17 16,-35 17-16,0 0 15,0 0 1,17 0-16,1 0 0,52 0 15,-70 0-15,18-18 16,-36 18-16,-17 0 0,-1 0 16,-17-18-1</inkml:trace>
  <inkml:trace contextRef="#ctx0" brushRef="#br0" timeOffset="37958.8114">29475 5468 0,'0'0'0,"17"0"0,19 0 16,-1 0 0,35 0-16,-34 0 15,17 0-15,17 18 16,-52-1-16,17 19 16,-35-19-16,0 1 15,0 0-15,-18-1 0,-17 18 16,17-17-16,-34 0 15,16-1-15,1-17 16,0 18-16,-1-18 16</inkml:trace>
  <inkml:trace contextRef="#ctx0" brushRef="#br0" timeOffset="38232.1075">28875 5362 0,'-71'36'0,"142"-72"0,-195 72 16,36 16-16,53-34 15,-18 17 1,35-17-16,18 0 15,0-1-15,0 1 0,53 35 16,0-36-16,35 36 16,-35-35-16,53 17 15,-53-17-15</inkml:trace>
  <inkml:trace contextRef="#ctx0" brushRef="#br0" timeOffset="38893.7182">30427 5521 0,'0'-18'16,"0"1"-16,0-1 31,0 0-15,0 1-16,-18 17 15,18-18-15,-17 1 16,17-1-16,0-17 16,0-1-1,0 19-15,0-36 16,0 35-16,-18-35 16,1 36-16,17-1 15,-18 18-15,0 0 0,1 18 16,-1-1-1,0 18-15,1 18 0,17 18 16,0-18-16,0 35 16,0-53-16,17 18 15,19-17-15,-19-1 0,1 0 16,17 36-16,-35-54 16,0 1-1</inkml:trace>
  <inkml:trace contextRef="#ctx0" brushRef="#br0" timeOffset="39039.1478">30110 5680 0,'17'-18'15,"19"18"-15,16-18 16,-16 18-16,34-17 16,-17 17-16,18 0 15,-54 0-15,1 0 16</inkml:trace>
  <inkml:trace contextRef="#ctx0" brushRef="#br0" timeOffset="39400.8226">30656 5574 0,'0'0'0,"-17"18"16,-1-18-16,0 17 15,-17 36-15,35-35 16,0 35-16,0-18 16,18-17-16,-1-1 15,19 1-15,-19-18 16,1 0-16,0 0 16,-1-18-16,1-17 15,-18 17-15,0-35 16,0 36-16,-18-36 15,1 35-15,17 36 32,0 35-17,17-18-15,19 0 16,-1 18 0,-17-35-16,-1-18 0,1 17 15,-1-17-15</inkml:trace>
  <inkml:trace contextRef="#ctx0" brushRef="#br0" timeOffset="39801.238">31062 5574 0,'-18'0'16,"36"0"-16,-53-18 0,17 18 16,1 0-16,-1 18 15,0-18-15,1 18 0,17 17 16,0-18-16,17 19 31,1-19-31,17 36 16,-17-35-16,-1 0 0,1-1 15,-18 1 1,0-1-16,-18 1 16,1-18-16,-18 0 15,17 0-15,0-18 16</inkml:trace>
  <inkml:trace contextRef="#ctx0" brushRef="#br0" timeOffset="40335.2164">31168 5592 0,'0'-18'15,"18"18"-15,17-18 16,-18 18-16,19 0 16,-1 0-16,18 0 15,-18 0-15,-17 0 16,0-17-16,-1 17 15,-34-18 1,-1 18 0</inkml:trace>
  <inkml:trace contextRef="#ctx0" brushRef="#br0" timeOffset="40603.1398">31256 5292 0,'0'0'15,"0"35"-15,0-17 0,0 17 0,0 0 16,-18 53-16,18-35 16,-17 0-16,17 0 0,0-18 15,35 54-15,-17-54 16,52 18-1,-34-36-15,34 19 16,-35-36-16,1-18 16,-19 0-16</inkml:trace>
  <inkml:trace contextRef="#ctx0" brushRef="#br0" timeOffset="48231.2126">4233 7920 0,'0'0'0,"-35"0"0,-35 18 16,34-1-16,1 1 16,0 17-16,-1 0 15,1 18-15,17 0 16,1 18-16,17-1 0,17 71 15,1-88-15,53 36 16,-18-54-16,70-18 16,-70-17-16,70-17 15,-52-1-15,17-52 16,-53 17-16,1-36 16,-36 54-16,-53-53 15,18 35-15,-89-35 16,54 53-16,-54-18 15,54 53 1,34-18-16,1 18 0,17 18 16,1 17-16,34 0 15,1-17-15</inkml:trace>
  <inkml:trace contextRef="#ctx0" brushRef="#br0" timeOffset="48536.767">4815 8555 0,'18'53'16,"-36"-106"-16,36 123 0,-18-52 16,-18-36-1,18-34 1,0 16-16,0-17 15,0-17-15,18 34 16,17 1-16,-17 18 16,35 17-16,-35 17 15,17 36-15,-18-35 16,1 52 0,0-52-16,-18 17 15,0-17-15,0 0 16</inkml:trace>
  <inkml:trace contextRef="#ctx0" brushRef="#br0" timeOffset="48986.7846">6209 8255 0,'0'0'0,"18"18"0,-1-1 16,-17 19-16,0-1 0,18 35 15,-1-34 1,1 17-16,-18-36 16,18 1-16,-18-36 31</inkml:trace>
  <inkml:trace contextRef="#ctx0" brushRef="#br0" timeOffset="49105.0501">6209 8043 0,'0'0'16</inkml:trace>
  <inkml:trace contextRef="#ctx0" brushRef="#br0" timeOffset="49281.7979">6421 8184 0,'35'0'15,"-70"0"-15,105 0 0,-35 0 0,36-17 16,-36 17-16,18-18 16,-35 18-16,-1-17 15,-17-1-15</inkml:trace>
  <inkml:trace contextRef="#ctx0" brushRef="#br0" timeOffset="49449.2723">6526 7849 0,'0'0'0,"0"18"0,0 53 16,0-19-16,18 1 15,-18 18-15,0-18 0,18 70 16,-1-70-1,19 18-15,-36-36 16,17-17-16</inkml:trace>
  <inkml:trace contextRef="#ctx0" brushRef="#br0" timeOffset="50133.6127">6773 8378 0,'0'0'16,"18"0"-16,0 0 0,17-35 16,-17 18-16,34-36 15,-34 35-15,0-17 16,-18 17-16,-36-17 16,19 35-16,-36 0 15,35 17 1,1 1-16,17 0 0,-18 17 15,18 18-15,0-18 16,35 18-16,-17-18 16,35 1-1,-36-36-15,36 17 16,-35-17-16,17-17 16,-35-1-16,18 0 15,-18-17-15,0 17 0,18-17 16,-18 18-16,35-19 15,0 19 1,18 17 0,-18 0-16,18 0 15,-17 0-15,-1 0 16,-18 17-16,1-17 0,-18 18 16,-35 0-1,17 17-15,-17 0 16,17 0-16,18-17 15,0 0-15,0-1 0,18 1 16,0-18-16,34 0 16,-34-18-1,0 1-15,17-19 16,-35 19-16,0-19 16,0 19-16,-18-18 15,1 17-15,17 36 31,17 17-15,1-18-16,35 1 16,-18 0-16,36-18 15,-54 0-15,19 0 16,-19 0-16</inkml:trace>
  <inkml:trace contextRef="#ctx0" brushRef="#br0" timeOffset="50305.2053">7567 8220 0,'35'0'15,"-70"0"-15,106 0 0,-36 0 16,-17 0-16,17 0 16,0 0-16,0 0 0,18-18 15,-35 18-15,0 0 16,-36 0-16,0 0 15</inkml:trace>
  <inkml:trace contextRef="#ctx0" brushRef="#br0" timeOffset="50510.8638">7691 7920 0,'0'35'0,"0"0"15,0 54-15,17-54 16,-17 18-16,0 17 0,18-17 16,-1 35-1,-17-52-15,36 34 16,-19-52-16,1 0 0,0-18 16</inkml:trace>
  <inkml:trace contextRef="#ctx0" brushRef="#br0" timeOffset="50671.6273">7955 8273 0,'0'0'0,"0"53"16,0-18-16,18 18 16,-18-36-1,17 36-15,1-53 16</inkml:trace>
  <inkml:trace contextRef="#ctx0" brushRef="#br0" timeOffset="50823.433">7973 8079 0,'0'-18'15,"0"36"-15,17-36 31,1 36-31,-18-1 16,18 1-16</inkml:trace>
  <inkml:trace contextRef="#ctx0" brushRef="#br0" timeOffset="51295.2016">8149 8326 0,'0'35'16,"0"-70"-16,18 87 0,-18-34 0,17 17 15,1-35-15,0 18 16,-1-18 0,1 0-16,0-18 0,-18 1 15,0-19-15,0 19 16,-36-18-16,36 17 16,-35-35-16,17 35 15,1 1 1,-1 17-16,36 0 15,-1 35 1,1-17-16,0-1 0,17 1 16,0 0-16,-17-1 15,0 18-15,-1-17 16,-17 0-16,-17-18 31,34-36-15,-17 19-16,35-36 15,1 35 1,-19 1-16,19-1 0,-19 18 16,1 0-16,17 35 15,-17-17-15,-18 35 16,18-18-16,-18 0 16,0-17-16,17 0 15,-34-18 1</inkml:trace>
  <inkml:trace contextRef="#ctx0" brushRef="#br0" timeOffset="51718.6283">9560 8149 0,'0'0'16,"71"-17"-16,-36-1 0,0 0 15,36 1-15,-53-1 16,17 18 0,-35-18-16</inkml:trace>
  <inkml:trace contextRef="#ctx0" brushRef="#br0" timeOffset="51913.567">9737 7938 0,'-18'0'15,"36"0"-15,-54 17 0,19 54 16,-1-36-16,18 53 16,0-35-16,18 0 15,-1-18-15,19 1 0,34 16 16,-34-34 0,69 0-16,-69-18 15,52 0-15,-53-18 16</inkml:trace>
  <inkml:trace contextRef="#ctx0" brushRef="#br0" timeOffset="52066.2423">10248 7885 0,'18'0'0,"-1"0"16,-17 17-16,18 1 15,0 0-15</inkml:trace>
  <inkml:trace contextRef="#ctx0" brushRef="#br0" timeOffset="52168.5148">10354 8308 0,'0'0'0,"18"18"0,-1-18 15</inkml:trace>
  <inkml:trace contextRef="#ctx0" brushRef="#br0" timeOffset="55627.0982">5909 9243 0,'-35'-18'15,"70"36"-15,-88-36 0,-17 71 16,52-18 0,-53 71-16,54-53 15,-1 18-15,18-1 0,-18-17 16,18 53-16,36-71 16,34 36-16,-34-54 15,69-17 1,-34 0-16,17-35 15,-35 18-15,0-19 16,-35 19-16,-18-1 16,0 36-16,-18 35 15,0-36 1,18 36-16,18-35 16,17 17-16,-17-35 15,52 0-15,-52-18 16,35-17-1,-35 17-15,-1-34 16,-17 34-16,-17-17 0,-19-18 16,-34 17-1,52 19-15,-35-1 16,36 18-16,-1 0 16</inkml:trace>
  <inkml:trace contextRef="#ctx0" brushRef="#br0" timeOffset="55934.3409">6526 9878 0,'0'0'15,"18"17"-15,-18 1 16,0-36 0,0 1-16,0-36 15,0 18-15,0 17 16,0 0-16,0 1 15,0-1-15,18 18 0,-18 18 16,17-1-16,-17 1 16,36 17-16,-36-17 15,35 17-15,-17-35 16,-1 18 0,1-18-16,-18-35 15,0 17-15,17 0 16,-17-17-16,18 35 15</inkml:trace>
  <inkml:trace contextRef="#ctx0" brushRef="#br0" timeOffset="56284.0113">6773 9754 0,'0'0'0,"0"18"15,0 0-15,18-1 16,-18 1-16,18 0 16,-1 17-16,19 18 15,-19-18-15,18 18 16,-17 17-16,17-17 0,1 71 15,-19-71 1,1 17-16,-18-34 16,-18-19-16,1-34 15,-19-19-15,1 1 16,0-71-16,35 53 16,-18-88-1,18 53-15,18-35 16,17 70-16,36 0 15,-36 35-15,18 0 16,-36 18-16,1 18 16,-18 17-16,0-17 15,-35 35-15,0-35 16,17-1-16,0 1 0,1-1 16,-1-17-16,18-17 15,0-1 1</inkml:trace>
  <inkml:trace contextRef="#ctx0" brushRef="#br0" timeOffset="56545.9116">7144 9719 0,'0'0'15,"17"0"-15,-17 18 0,0-1 16,18 36 0,-18-35-16,18 0 15,-1-1-15,19 1 16,-19-18-16,19-35 15,-19 17-15,1 0 16,-18 1-16,17-1 16,-17 0-16,0 1 0,0-1 15,0 0-15,-17 36 16,17 0 0,17-1-16,-17 1 15,36 0-15,-19-1 16,1-17-1</inkml:trace>
  <inkml:trace contextRef="#ctx0" brushRef="#br0" timeOffset="56689.5149">7444 9684 0,'0'0'0,"0"-18"0,17 0 16,1 18 0,17-17-16,-17-1 15,52 1-15,1-19 16,-36 36-16,0-17 15,-17-1-15</inkml:trace>
  <inkml:trace contextRef="#ctx0" brushRef="#br0" timeOffset="56872.7385">7602 9296 0,'0'0'16,"18"70"-16,0-17 0,-1 71 15,1-71-15,-18 17 16,35 36-16,-35-71 16,35 18-16,-35-35 15,18 17-15,-18-53 16</inkml:trace>
  <inkml:trace contextRef="#ctx0" brushRef="#br0" timeOffset="57128.0382">7796 9772 0,'0'0'0,"18"-18"0,0 18 16,-1 0 0,19 0-16,-19 0 15,-17-17-15,18 17 0,-18-18 16,-18 0-16,18 1 16,-17 17-16,-1 0 0,0-18 15,1 18 1,-1 53-16,18-35 15,18 35-15,-1-18 16,36 18-16,-17-36 16,34 1-16,-35-18 15,18 0 1,-17 0-16,-1-35 16</inkml:trace>
  <inkml:trace contextRef="#ctx0" brushRef="#br0" timeOffset="57736.5604">9525 9490 0,'-35'0'16,"70"0"-16,-88 0 0,0 17 15,18 19-15,17-1 0,-17 0 16,0 36-16,35-36 16,0-17-16,0 35 15,17-53-15,36-18 16,-17 0-16,-1-17 15,35-53 1,-34 35-16,-19 0 0,19-70 16,-36 70-16,0-71 15,-18 71-15,0 18 16,-17 0-16,-18-1 16,35 36-16,1 0 0,-1 71 15,18-18-15,18 0 16,17 88-16,0-71 15,1 1-15,52 52 16,0-52 0,-35-36-16,0-17 0,17 17 15,-34-35-15</inkml:trace>
  <inkml:trace contextRef="#ctx0" brushRef="#br0" timeOffset="58157.6618">9860 9208 0,'0'0'15,"0"105"-15,0-52 0,18 0 16,-1 71 0,1-71-16,17 35 15,-17-71-15,35 19 16,-18-36-16,0-18 15,-17 0-15,0-35 16,-18 18-16,0 0 16,-18 0-16,18 52 15,18 19 1,-1-19-16,54 36 16,-36-18-16,0-17 15,71-18 1,-70 0-16,17 0 0,-18-18 15,-18-17-15,1 0 0,0 0 16,-36-54-16,0 36 16,-52-52-1,52 52-15,-17 17 16,0-16-16,17 16 0,0 19 0,1-1 16,-1 18-16,18 18 15,18 17-15</inkml:trace>
  <inkml:trace contextRef="#ctx0" brushRef="#br0" timeOffset="58546.8773">11060 9701 0,'0'0'16,"-18"18"-16,0 0 0,-35 35 16,36-36-16,-1 1 15,-17 35-15,35-36 16</inkml:trace>
  <inkml:trace contextRef="#ctx0" brushRef="#br0" timeOffset="58980.139">11536 9560 0,'-53'-35'15,"106"70"-15,-141-70 0,17 35 16,36 18-16,-18 35 16,35-36-16,1 18 0,17 1 15,0 34 1,70-34-16,-52-36 16,35 0-16,-18 0 0,53-18 15,-53-17-15,1 17 16,17-53-16,-53 36 15,17-71-15,-17 53 16,-35-70 0,17 52-16,-52-70 15,35 88-15,17 18 0,-17 0 16,17 17-16,-17 36 16,35 17-16,-18 71 15,36-35-15,35 87 16,-18-70-16,53 36 15,53 17 1,-88-106-16,18 18 16,-36-53-16,-17 18 15</inkml:trace>
  <inkml:trace contextRef="#ctx0" brushRef="#br0" timeOffset="59342.9497">11730 9155 0,'0'0'16,"35"123"-16,-17-52 0,17 17 16,0-35-16,18 17 15,-35-52-15,0 0 16,-1-1-16,1-17 15,-1-17-15,19-1 16,-19 0-16,1 18 16,0 0-16,-1 0 0,19 18 15,-1 35 1,-18 0-16,1-36 16,-18 1-16,-18 0 15,1-18-15,-1 0 0,-35 0 16,-17-18-1,52 0-15,-35-17 16,53 17-16,0 1 16,18-1-16,-18 1 0</inkml:trace>
  <inkml:trace contextRef="#ctx0" brushRef="#br0" timeOffset="59897.6338">13899 9349 0,'-52'0'16,"104"0"-16,-157 35 0,87 0 16,-17 18-16,17-18 15,36 1-15,17-19 16,-17 1-16,70-18 15,-53-18-15,18 18 16,-18-35-16,-17 17 0,0 1 16,-1-19-16,-17 1 0,0-18 15,-35 18-15,-18 0 16,35 17-16,-52 18 16,52 0-1,18 18-15</inkml:trace>
  <inkml:trace contextRef="#ctx0" brushRef="#br0" timeOffset="60143.635">14305 9560 0,'-17'0'32,"-19"-17"-32,36-1 15,0-17-15,0-18 16,18 18-16,35-18 15,-36 53-15,19 0 0,-1 0 16,18 35 0,-18-17-16,0 34 15,-17-16-15,17 17 16,-35-36-16,18-17 0,-18 18 16,18 0-1</inkml:trace>
  <inkml:trace contextRef="#ctx0" brushRef="#br0" timeOffset="60931.8708">16122 9190 0,'0'0'16,"-53"-35"-16,35 17 0,-52 18 15,52 0-15,1 35 0,-36 53 16,35-35 0,18 53-16,0-53 15,35 35-15,-17-52 16,70-1-16,-35-35 15,53-18 1,-53 1-16,35-36 16,-53 17-16,18-17 15,-35 18-15,-18 0 0,0 17 16,-18 18-16,1-17 16,-1 17-16,-17 17 0,17 1 15,0 0 1,18 34-16,0-34 15,0 17-15,36-17 0,-19 0 16,19-18-16,34 17 16,-35-17-16,1 0 0,-1 0 15,0-35 1,-17 35-16,-1-18 0,-17 1 16,0-1-16,0 36 15,36 17 1,-36-17-16,53-1 15,-36 1 1,1-18-16,17 0 0,-17 0 16,-18-18-16,18 1 15,-18-19-15,0-17 16,-18 36-16,0-54 16,1 54-16,-1-19 15,18 19-15,0-1 16,18 18-16,-1 18 15</inkml:trace>
  <inkml:trace contextRef="#ctx0" brushRef="#br0" timeOffset="61189.0029">17022 9578 0,'0'0'0,"0"-18"15,0-17 1,0 17-16,0-17 16,0-35-1,0 34-15,17-17 0,-17 18 16,18 0 0,-1 35-16,1 0 15,-18 35-15,0-17 16,18-1-16,-18 1 0,17 17 15,1-17-15</inkml:trace>
  <inkml:trace contextRef="#ctx0" brushRef="#br0" timeOffset="61777.2398">17180 9543 0,'0'-18'16,"18"-17"-1,0 17-15,-18 0 16,17-34 0,1 34-16,-18-17 0,17 17 15,1 18 1,0 0 0,-18 18-1,17-1-15,1-17 0,0 0 16,-1 0-16,1 0 15,-18 18 32,0 17-31,18-17-16,-18-1 16,17 1-16,19 0 15,-19-1-15,1-17 0,-1 0 16,19-17-1,-1-19 1,-35 19-16,18-18 0,-18-1 16,17 19-16,-17-36 0,18-18 15,-18 18-15,18-53 16,-18 53-16,0-17 16,0-1-16,0 1 0,-18-36 15,0 88-15,1 1 16,17 34-16,0 19 15,0-1-15,0 35 0,17 1 16,19 70 0,16 18-16,-34-106 0,17 17 15,18 19 1,-35-54-16,-18-18 16,0 1-16,-18-18 15,-17 0-15,17 0 0</inkml:trace>
  <inkml:trace contextRef="#ctx0" brushRef="#br0" timeOffset="61900.1255">17551 9225 0,'17'-17'16,"-34"34"-16,70-34 0,-18-1 15,0 18-15,0 0 16,18-18-16,0 18 0,18 0 16,-36 0-16,-17-17 15,-1 17-15</inkml:trace>
  <inkml:trace contextRef="#ctx0" brushRef="#br0" timeOffset="62679.8948">19191 9313 0,'0'0'16,"0"71"-16,18-53 15,-18-1-15,17-34 16,1-19-16,0-17 16,-1-35-16,1 35 15,0-53-15,-1 71 16,1-35-1,0 52-15,-1 0 16,-17 36-16,18 17 16,-18 0-16,0 36 15,0-53-15,0 17 16,17-17-16,1-18 16,0-36-1,-1 19-15,19-19 16,-19 19-16,-17-1 0,18 18 15,-18-18-15,18 36 16,-18 35 0,0-35-16,0 35 15,17-36-15,-17 1 16,18 0-16,17 17 16,-17-35-16,-1 0 15,19-18-15,-19 1 16,19-36-16,-36 35 15,0 0-15,0 1 0,0-1 16,17 36 0,-17 35-1,0-36-15,18 54 16,-18-36-16,17-17 16,1-1-16,-18 1 0,35 0 15,-17-18 1,-18-36-16,0 19 15</inkml:trace>
  <inkml:trace contextRef="#ctx0" brushRef="#br0" timeOffset="63173.8512">20055 9313 0,'0'0'16,"0"18"-16,0-36 47,0-17-47,0 17 15,0-17 1,18 0-16,0-18 15,-18 35-15,17 1 16,1 17-16,0 17 16,-1-17-16,-17 18 15,18 0-15,-18-1 0,18 36 16,-18-18-16,17 1 16,-17-1-16,0 0 15,18-35-15,-18 18 16,17-18-16</inkml:trace>
  <inkml:trace contextRef="#ctx0" brushRef="#br0" timeOffset="63392.0767">20320 9190 0,'18'18'15,"-18"-1"-15,0 36 16,17-35-16,1 52 16,0-34-16,-1-19 15,1 1-15,-1 17 16,1-35-16</inkml:trace>
  <inkml:trace contextRef="#ctx0" brushRef="#br0" timeOffset="63908.0598">19579 8890 0,'0'-18'16,"18"18"-16,17-17 15,0-1-15</inkml:trace>
  <inkml:trace contextRef="#ctx0" brushRef="#br0" timeOffset="64064.1208">20214 8908 0,'18'17'16,"-36"-34"-16,53 34 15,-35-34-15</inkml:trace>
  <inkml:trace contextRef="#ctx0" brushRef="#br0" timeOffset="64375.4898">20620 9190 0,'0'0'16,"35"0"-16,-17-18 15,17 18-15,-17-17 0,35 17 16,-18-18-16</inkml:trace>
  <inkml:trace contextRef="#ctx0" brushRef="#br0" timeOffset="64731.5924">20990 8661 0,'0'123'16,"0"-246"-16,0 317 0,18-71 15,-18-52-15,18-18 16,-18 0-16,17-18 0,-17 18 15,0-36-15,-17-17 16,17-17-16,0-36 16,17 35-16,18-35 15,-17 36-15,53 17 16,-36 17-16,-17 1 16,-1 0-16,19 35 15,-36-36-15,-18 1 16,0 17-16,1-17 0,-1-1 15,-17-17-15,17 18 0,0-18 16,1 0-16,34 0 16,-17-18-16,53-17 15</inkml:trace>
  <inkml:trace contextRef="#ctx0" brushRef="#br0" timeOffset="65143.2561">21378 9172 0,'0'0'0,"0"18"16,-17 35-1,17-36-15,-18 19 16,18 52 0,18-53-1,35-35-15,-18 0 16,-17-17-16,17-19 16,-35 19-16,0-36 15,0 17-15,-18 19 16,18-1-16,-17 1 15,-19 17-15,36 17 16,0 1-16,0-1 16,18 19-16,0-19 15,17 19-15,-18-36 16,19 0 0,-36-18-16,0 0 15,0 1-15,0-19 16,0 1-16,17 18 15,36-36-15,-17 35 16,-1 0-16,0 1 16,36-19-16,-36 19 15,18-1-15,-53 0 16,-35 18 0,17 0-1</inkml:trace>
  <inkml:trace contextRef="#ctx0" brushRef="#br0" timeOffset="65320.3206">21766 8890 0,'0'53'0,"-17"-18"16,17 53-16,0-35 15,0 36-15,0-54 16,17 0-1,1-17-15,0-1 0,17-17 16</inkml:trace>
  <inkml:trace contextRef="#ctx0" brushRef="#br0" timeOffset="65687.2139">21943 9225 0,'0'-17'16,"0"34"-16,17-17 16,-17 18-16,0-1 0,36 19 15,-19-19-15,19 1 16,-19 0-1,36-18-15,-35-18 16,17-17-16,-35-1 16,18 19-16,-1-36 0,-17 18 15,0-18-15,0 0 16,0 0-16,0-53 16,0 71-16,-17-53 15,17 70-15,-18 36 16,18 52-16,0 1 15,0 52 1,18-70-16,-1 0 0,1 0 16,35 17-16,-35-52 15,17 17-15,-18-35 16,36 0-16,-35 0 16,17 0-16,-17 0 0,0 36 15,-18-19 1,17 36-16,-34-18 15,-1 1-15</inkml:trace>
  <inkml:trace contextRef="#ctx0" brushRef="#br0" timeOffset="186676.065">6350 10901 0,'-18'0'16,"18"-18"-1,-17 1-15,-1-1 16,0 0 0,-17 18-16,18-17 0,-1 17 0,-17 0 15,-1 17-15,19 1 16,-36 17-16,18 0 16,17 1-16,0 17 15,18-18-15,36 18 16,-1-35-16,0 17 0,0 0 15,54 18 1,-37-18-16,-16 1 0,17 16 16,-53-16-16,0-19 15,0 1-15,-18 17 0,0-17 16,-52 0 0,17-1-16,-35-17 15,52 0-15,1-17 0,0 17 16,17-18-16,18 0 15</inkml:trace>
  <inkml:trace contextRef="#ctx0" brushRef="#br0" timeOffset="188323.3706">6650 11448 0,'-18'0'0,"18"-18"15,-17 0-15,-1 18 16,0 0 0,1 18-16,17 0 15,-18 17-15,18-17 16,0 17-1,0-18-15,18 19 16,-1-36-16,1 0 16,17 0-1,-17 0-15,0-18 0,-1 0 16,-17-17 0,18 0-16,-18 17 15,0-17-15,-18 17 0,1-52 16,-1 35-16,0-18 15,1 17-15,-1 19 0,0-1 16,1 18 0,17 18-1,0 17-15,0 36 16,17-36-16,-17 0 0,0 18 16,36 18-16,-1-19 15,-17-34-15,17 17 16,-18-35-1,-17 18-15,18-18 0,0 0 16</inkml:trace>
  <inkml:trace contextRef="#ctx0" brushRef="#br0" timeOffset="188985.3178">6932 11289 0,'0'0'0,"18"0"16,-18 18 15,0 34-15,0-34-16,0 17 0,0-17 15,17 17-15,-17-17 16,18-18-16,-18 18 0,18-1 16,-1-17-1,-17-17 1,18-1-1,-18 0 1,18 18-16,-1 0 16,18 18-1,-35 0-15,36-18 16,-19 17-16,1-17 16,0 0-16,-1 0 0,19-17 15,-19 17-15,1-36 16,-18 19-16,0-1 0,-35-17 15,17 17-15,0-35 16,1 36 0,-1 17-16,18-18 15</inkml:trace>
  <inkml:trace contextRef="#ctx0" brushRef="#br0" timeOffset="190252.9449">7938 11130 0,'17'-17'16,"1"-1"0,-1 18-16,1-18 0,17 1 15,-17 17-15,0 0 16,-18 17-16</inkml:trace>
  <inkml:trace contextRef="#ctx0" brushRef="#br0" timeOffset="190376.5685">7955 11324 0,'0'0'0,"18"18"0,35-18 15,-18 0-15,18-18 16,-18 18 0</inkml:trace>
  <inkml:trace contextRef="#ctx0" brushRef="#br0" timeOffset="191554.1391">8978 12030 0,'-17'-71'0,"-1"36"0,0-18 16,-17-70 0,17 52-16,-17-88 15,17 89-15,1-19 0,17 1 16,0 0-16,0 18 0,0 17 15,53-36-15,-18 54 16,36-18 0,-54 36-16,18 17 15,-17 0-15,0 17 0,-1 36 16,-17 0-16,0 18 16,-17-18-16,-1 17 15,18-52-15,18 35 16,-1-36-16,54 36 15,-36-35-15,36-1 16,-54 1-16,-17 0 16,0-1-16,-52-17 15,-1 0 1,-36 0-16,36 0 16,18-17-16,0 17 0,0 0 15,-1-18 1,54 18-16,35 18 15</inkml:trace>
  <inkml:trace contextRef="#ctx0" brushRef="#br0" timeOffset="193123.1417">10319 10954 0,'17'-36'16,"1"36"-16,-18-35 15,0 18-15,0-1 0,-18 0 16,1 18-16,-36-17 15,35 34-15,-70 19 16,53-1-16,-1 18 16,19-18-16,34 36 15,1-36 1,35 18-16,0-36 16,17 36-16,-34-35 15,-1 0-15,-17-1 0,-1 1 16,1 0-1,-18-1-15,-35 1 16,-1-18-16,-17 0 16,18 0-16,-18 0 15,36 0-15,-1 0 16</inkml:trace>
  <inkml:trace contextRef="#ctx0" brushRef="#br0" timeOffset="193844.1822">10724 11324 0,'0'-17'16,"-17"17"0,17-18-16,-18 18 15,1 0 1,-1 0-16,-17 0 15,17 18-15,18-1 16,-18 18-16,1-17 0,17 17 16,0-17-16,0 0 0,0-1 15,0 1-15,35 0 0,-17-18 16,17 0 0,0 0-16,-17-36 15,-1 19-15,1-1 0,-18-17 16,0-18-16,0 35 15,-18-52 1,18 34-16,-17 1 0,-1-18 16,1 36-16,17-1 15,0 36 1,0 52 0,0-35-16,0 36 15,17-53 1,1 52-16,17-52 15,-17-1-15,-1 1 0,1 0 16,0-1-16,-1 1 16,1-18-16,0 0 15</inkml:trace>
  <inkml:trace contextRef="#ctx0" brushRef="#br0" timeOffset="195129.8008">10954 11201 0,'0'-18'15,"0"0"-15,0 1 16,0 34-1,0 1 1,-18 0-16,18 35 16,0-36-16,0 36 15,0-35 1,0-1-16,0 19 16,18-36-16,-1 17 15,1-17-15,0 0 0,-1-17 16,1 17-1,-18-18 1,18 36 15,-1-18-31,1 17 16,17-17 0,-17 0-16,-1 0 15,1-17-15,0 17 16,-18-18-1,0 0-15,0-17 16,0 18-16,-18-36 16,18 17-16,0 19 15,-18-1-15,18 0 0,0 1 16,-17 17-16</inkml:trace>
  <inkml:trace contextRef="#ctx0" brushRef="#br0" timeOffset="196469.7682">12083 11095 0,'17'0'0,"19"-18"15,-1 18-15,0-17 16,-17 17-16,17-18 0,36 18 15,-54-18 1,19 18-16</inkml:trace>
  <inkml:trace contextRef="#ctx0" brushRef="#br0" timeOffset="196627.6893">12241 10971 0,'0'0'0,"0"36"0,0-1 0,0 0 16,0 1-16,0 16 15,0-16-15,18-19 16,-18 1-16,18 17 0</inkml:trace>
  <inkml:trace contextRef="#ctx0" brushRef="#br0" timeOffset="197082.2582">13617 10742 0,'-35'-53'16,"70"106"-16,-70-123 0,17 52 0,-17 0 16,17 18-1,1 18-15,-1 17 0,-35 71 16,53-35-16,-17-1 16,17 1-16,17 52 15,1-52-15,35 17 16,-18-53-16,36 18 15,-36-53-15,35 18 16,-52-36-16,17 18 16</inkml:trace>
  <inkml:trace contextRef="#ctx0" brushRef="#br0" timeOffset="197281.6912">13776 10760 0,'18'70'0,"-36"-140"0,53 193 16,-17-17-16,0-53 15,-1 53 1,-17-53-16,18-18 16,-18 0-16,17 1 0,-17-19 15,18 1-15,0-18 0,-1 17 16</inkml:trace>
  <inkml:trace contextRef="#ctx0" brushRef="#br0" timeOffset="197444.0592">14129 11165 0,'0'0'0,"17"0"0,36-17 15,-17-1-15,-19 1 16,19 17-16,-19-18 15,36 0-15,-35 18 16</inkml:trace>
  <inkml:trace contextRef="#ctx0" brushRef="#br0" timeOffset="197904.6919">14534 11765 0,'0'0'0,"0"-17"15,0-19-15,0-17 16,0-35-16,0 18 16,0 17-16,-17-18 0,17-88 15,0 71 1,0-71-16,17 89 15,-17 35-15,18-1 16,0 19-16,17-1 0,-17 18 16,17 35-1,-17 1-15,-1-1 0,1 35 16,-18-34-16,17 34 16,-17-34-16,0-1 15,18-18-15,0 36 16,-1-35-16,1 17 15,0-17-15,-1 0 16,-17-1-16,-17-17 31,-1 0-31,0-17 16,1 17-16,-1 0 0,-17 0 16,17 0-16,1 0 15,-1 0-15</inkml:trace>
  <inkml:trace contextRef="#ctx0" brushRef="#br0" timeOffset="198195.1129">14711 10389 0,'0'0'15,"70"36"-15,-17 17 16,0-1-16,0 1 16,18 18-16,-1-1 0,-17 19 0,18-36 15,-36 17-15,0-17 0,1 18 16,-36 17 0,-18-35-16,-35 17 15,18-34-15,-1-1 0,-34 18 16,35-18-16,17-17 15,0-1-15,1-17 16</inkml:trace>
  <inkml:trace contextRef="#ctx0" brushRef="#br0" timeOffset="199106.035">15893 11165 0,'0'0'16,"0"-17"-16,-18-1 0,0 1 15,1-1-15,-1 18 16,-35 18 0,36-1-16,-36 36 15,35-18-15,18 1 16,-18-19-16,18 19 0,18-1 15,0-18-15,35 1 16,-18-18-16,18 0 16,-18-18-16,0 1 0,18-36 15,-18 35-15,-17-52 16,0 34-16,-18 1 16,0-18-16,-18 0 15,0-53-15,1 54 16,-18-37-16,-1 72 15,1-36-15,17 53 16,1 0 0,-1 17-16,18 19 15,0-1-15,18 0 16,17 71-16,-17-53 16,-1 0-16,19 18 0,-19-19 15,71 37 1,-52-36-16,-1-18 0,0-18 15,36 19-15,-54-19 16,36-17-16,-35 0 16,-18-17-1</inkml:trace>
  <inkml:trace contextRef="#ctx0" brushRef="#br0" timeOffset="199830.1986">16369 10848 0,'0'0'16,"0"-35"-16,0 17 16,18 0-1,-1 1-15,-17 34 31,0 19-15,0 17 0,0 35-16,0-35 15,0-18-15,0 18 0,35 35 16,-17-35-16,35 0 16,-35-35-16,52-1 15,-52 1 1,-1-18-16,1-18 0,0 18 15,-18-17-15,17-19 16,1 1-16,-18-18 16,0 35-16,0-17 15,0 18-15,0-1 16,0 36 0,18 34-1,-18-34-15,35 35 16,0-35-16,1 17 15,34-17 1,-52-18-16,-1 0 0,19 0 16,-19-18-16,1-17 15,-18-18-15,0 17 16,-18-34-16,1 17 16,-36-53-1,35 53-15,-17-35 16,0 70-16,17-17 15,0 17-15,1 36 0,17 0 16,0 35 0</inkml:trace>
  <inkml:trace contextRef="#ctx0" brushRef="#br0" timeOffset="205863.71">17074 10389 0,'0'-17'16,"18"-1"0,0 18-16,17-18 15,-17 1 1,-1 17-16,19 0 16,-1 0-16,0 35 15,-35-17-15,18 17 16,-18 0-16,0 18 15,-18-35-15,0-1 0,1 19 16,-1-19 0,1 19-16,-1-36 15,18 17-15,0 1 32,18-18-17,-1 0-15,-17 18 0,18-18 0,-1 17 16,19-17-1,-19 0-15,1 18 16,0-18-16,-1 0 31,-17 17-31</inkml:trace>
  <inkml:trace contextRef="#ctx0" brushRef="#br1" timeOffset="212903.5513">17357 10054 0,'17'0'15,"-34"0"63,17-17-78,-18-1 16,18-17 0,0 17-16,0-17 15,0 17-15,18-17 16,-18 17-1,0 1-15,0-1 16,17 18 15,1 0 1,-18 18-17,18-18-15,35 0 16,-18 0-16,71 17 15,-53-17-15,88 18 16,-53-1-16,53-17 16,-70 18-16,70 0 15,-106-18-15,0 0 16,0 17-16,-17-17 16,-18 18-16,-35-18 15,0 18-15</inkml:trace>
  <inkml:trace contextRef="#ctx0" brushRef="#br1" timeOffset="213354.2329">17163 9931 0,'0'-18'16,"17"18"0,1 35-1,-18-17 1,35 53-16,-35-54 16,18 18-16,-1 1 15,-17-19-15,18 19 16,0-36-16,-1 0 15,1-18-15,35 0 16,-35 1-16,17 17 16,-17-18-16,17 18 15,-18 0-15</inkml:trace>
  <inkml:trace contextRef="#ctx0" brushRef="#br1" timeOffset="214055.0678">18556 10231 0,'0'17'16,"18"-17"-16,17-17 16,-17 17-16,35-36 15,-36 19-15,19-1 0,-1-17 16,-35 17-16,17-35 16,-17 36-1,-17-19-15,17 19 16,-35-19-16,-1 36 15,-17 18-15,36 0 16,-19 35 0,19-18-16,17 0 0,0 0 0,17 1 15,36 34 1,-17-35-16,17-17 0,35 17 16,-53-35-16,18 0 15,-35 0-15,34-17 16,-34 17-16,-18-36 15</inkml:trace>
  <inkml:trace contextRef="#ctx0" brushRef="#br1" timeOffset="214268.717">18944 9737 0,'0'53'15,"0"17"1,0-35-16,18 71 16,-18-53-16,0 18 0,17 35 15,1-71 1,0 0-16,-1-17 0,19 17 16,-19-35-1</inkml:trace>
  <inkml:trace contextRef="#ctx0" brushRef="#br1" timeOffset="215301.6081">19156 10248 0,'17'0'16,"1"0"-16,17 0 16,-17 0-16,-18-17 15,18-1-15,-18 0 16,17 1-16,-17-1 15,-35-17-15,17 35 16,-17-18 0,17 36-16,-17-1 15,35 1-15,0 35 16,0-35-16,18 17 0,-1-18 16,1 1-16,35 17 15,-18-35-15,18 0 16,-35 0-16,0 0 15,-18-17 1,17-1-16,-17 36 31,0-1-15,0 1-16,18 0 16,-1-18-16,1-18 31,-18 0-16,0-17-15,0 17 16,0 1-16,0-1 0,0 1 16,18 17-1,-1 17 1,1 1-16,0-1 16,-1-17-16,-17 18 15,18-18-15,-18-18 31,0 1-31,0-1 16,0 1-16,35-1 16,-17 18-1,-1 0 1,-17 18-16,18-18 0,-18 17 16,0 1-16,0-1 15,0 1-15,0 0 16,35-18-1,-17 17 1,35-17-16,-35 0 16,17 0-16,-18-17 15,1 17-15,0-18 16,-18 0-16,0-17 16,-18 18-16,0-1 15,1 0 1,-1 1-16,-17 17 15,35 17-15,0 19 16,18-19-16,-1 18 16,1-17-16,35 17 15,-36-17-15,1-18 16,0 0 0,-1 0-1,-17-18 1,0 1-1,18 17 1,0-18-16,-1 18 0,1-18 16,0 36-1,-1 0 17,-17-1-32,18-17 15,-18 18-15,17-18 16,-17 18-1</inkml:trace>
  <inkml:trace contextRef="#ctx0" brushRef="#br1" timeOffset="215479.1907">20108 10248 0,'18'0'0,"17"0"16,1 0-16,-1 0 15,18-17 1,-18 17-16,-17-18 0,17 18 16,-35-18-16,-18 1 15</inkml:trace>
  <inkml:trace contextRef="#ctx0" brushRef="#br1" timeOffset="215667.8725">20249 9984 0,'0'70'15,"0"-140"-15,0 175 0,0-16 16,0-36-16,0 35 16,18-53-16,0 0 15,17 18-15,-35-35 16,18-18-16</inkml:trace>
  <inkml:trace contextRef="#ctx0" brushRef="#br1" timeOffset="215828.9099">20549 10336 0,'18'0'0,"0"0"15,-1 0-15,19 0 0,-1 0 16,-18 0 0</inkml:trace>
  <inkml:trace contextRef="#ctx0" brushRef="#br1" timeOffset="216957.8724">20884 10283 0,'0'18'15,"0"0"1,0-1 0,0 1-16,0 0 15,0-1-15,18-17 32,-18-17 14,0 34-46,0 1 16,18 17 0,-1-17-16,-17 0 0,18-18 15,17 17 1,1-17-16,-19-35 16,1 35-16,-1-35 15,-17-1-15,0 19 0,-17-1 16,-1-17-1,1 17-15,-1 18 16,0 0-16,18 18 16</inkml:trace>
  <inkml:trace contextRef="#ctx0" brushRef="#br1" timeOffset="217141.6108">21237 10389 0,'0'36'16,"0"-19"-16,18 1 15,-18 0 1,18-18-16,-1 0 16,-17-18-1</inkml:trace>
  <inkml:trace contextRef="#ctx0" brushRef="#br1" timeOffset="217274.6172">21220 10231 0,'0'0'0,"17"0"31</inkml:trace>
  <inkml:trace contextRef="#ctx0" brushRef="#br1" timeOffset="217530.6998">21308 10319 0,'0'0'16,"0"17"-16,-18-17 0,36 18 15,-1 0 1,19-1-16,-19 1 15,19 17 1,-36-17-16,0 0 16,-18-18-16,0 17 15,-17-17-15,17 0 16,1 0-16,-1 0 16,1-17-16,34-1 15</inkml:trace>
  <inkml:trace contextRef="#ctx0" brushRef="#br1" timeOffset="217797.7545">21484 10425 0,'35'-18'16,"-17"0"-16,17 1 16,-17-1-16,17-17 15,-35-1 1,-35 36-1,-18 0-15,35 0 16,-34 36-16,34-19 16,18 1-16,0 17 15,0 1-15,53-19 16,-36 1-16,36-18 16,-35 0-16,17 0 15,-17-18 1,-71 18-16</inkml:trace>
  <inkml:trace contextRef="#ctx0" brushRef="#br1" timeOffset="218396.8206">20779 10231 0,'-18'17'31,"18"1"-31,0-1 15,0 19-15,18-19 0,-1 36 16,-17-35-16,36 0 16,-19-1-1,18-17-15,-17 0 16,0-17-16,-1-1 16,-17 0-1</inkml:trace>
  <inkml:trace contextRef="#ctx0" brushRef="#br1" timeOffset="224210.4245">15628 11800 0,'18'0'31,"-1"0"-16,19 0 1,-19 0-16,54 0 16,-18 0-16,70 0 15,-35-17-15,18 17 16,-18 0-16,18 0 0,0 0 16,123 0-16,-123 0 15,18 0-15,-36 17 16,106-17-16,-124 0 15,1 18-15,0-18 16,-36 0 0</inkml:trace>
  <inkml:trace contextRef="#ctx0" brushRef="#br0" timeOffset="231082.6877">6562 12435 0,'0'-35'15,"0"18"-15,0-19 16,-18 19-16,18-1 0,-53 0 16,18 18-1,-36 36-15,36-1 16,-36 35-16,54-17 15,-1 36-15,18-54 16,18 18-16,17-18 16,53 18-16,-35-35 15,35 17 1,-52-18-16,-1 1 16,-17 0-16,-1-1 0,-17 1 15,-35-18-15,-36 18 16,36-18-16,-18 0 15,0 17-15,18-17 0,-18 0 16,35 0-16,1 18 0,-1-18 16</inkml:trace>
  <inkml:trace contextRef="#ctx0" brushRef="#br0" timeOffset="231606.2309">6844 12912 0,'0'0'16,"-18"-18"-16,1 0 15,-19 18 1,19 0-16,-19 0 16,19 18-16,-1 17 15,1 1-15,17 17 16,0-36-16,0 1 16,17-1-16,1-17 15,17 18-15,-17-18 16,35-18-16,-36-17 15,1-18-15,0 18 16,-1-18-16,-17 18 16,-17-36-1,17 54-15,-36-54 16,19 53-16,-1 1 16,18 34-1,0 36-15,0-17 16,18 16-16,-18-16 15,35 52-15,18-35 16,-18-18-16,18 0 16,-35-35-16,35 0 15</inkml:trace>
  <inkml:trace contextRef="#ctx0" brushRef="#br0" timeOffset="231939.3188">7073 12594 0,'0'35'16,"0"1"-1,18 70-15,-18-54 16,17 1-16,1 0 0,0 36 16,-1-72-16,-17 1 15,18-1-15,-18 1 16,18-36-1,17-17 1,-17 18-16,-1-1 16,1 18-16,17 18 15,-17-1-15,-18 54 16,0-54 0,-35 1-1,17 0-15,-35-18 16,35 0-16,1 0 15,17-18-15,17 0 16</inkml:trace>
  <inkml:trace contextRef="#ctx0" brushRef="#br0" timeOffset="232196.0437">8149 12612 0,'18'0'0,"-1"0"15,19 0-15,-19 17 16,19-17-1,-19 0-15,1 0 0,-18 18 16</inkml:trace>
  <inkml:trace contextRef="#ctx0" brushRef="#br0" timeOffset="232306.6371">8202 12788 0,'0'0'0,"35"0"0,18-17 16,-35 17-16,35-18 15</inkml:trace>
  <inkml:trace contextRef="#ctx0" brushRef="#br0" timeOffset="233008.0517">8996 13617 0,'0'-17'15,"0"-19"-15,-18 1 0,1-88 16,17 34 0,0 19-16,-18-107 15,0 72-15,1-72 16,-1 89-16,0-71 16,36 124-16,35-36 15,-18 54-15,36 17 16,-36 17-16,36 19 15,-54-1-15,19 53 16,-36-53-16,0 36 16,0-36-16,-36 1 15,36-19 1,-17 1-16,17-1 16,35 1-16,-17-18 15,52 18-15,-35-1 16,18 1-16,-53 0 15,-17 17 1,-19-17-16,1 17 16,-18-17-16,18-1 0,-18 1 0,0-18 15,0 17-15,0-17 16,71 0 0</inkml:trace>
  <inkml:trace contextRef="#ctx0" brushRef="#br0" timeOffset="233546.2838">10530 12400 0,'0'0'16,"-52"-35"-16,16 17 0,-17 18 15,18 0-15,-18 18 0,0 0 16,0-1-16,18 18 0,-18 1 16,0 17-16,53-18 15,18 18-15,17-18 16,71 0-1,-53-17-15,17 0 0,36 17 16,-70-17-16,16 17 16,-34-18-16,-53 1 15,-36 17 1,36-17-16,-18 0 16,0-18-16,-35 17 15,35-17-15,18 0 16</inkml:trace>
  <inkml:trace contextRef="#ctx0" brushRef="#br0" timeOffset="233958.2421">10795 12859 0,'-35'0'15,"17"0"1,-17 0-16,0 17 16,17 19-16,0-19 15,18 1-15,0 0 16,0-1-16,36 1 16,-19-18-16,18 0 15,-17 0-15,35-35 16,-35 17-16,-1-35 15,1 35-15,-18-17 0,0 0 16,0-36 0,0 36-16,0 17 0,-18-17 15,1 35-15,17-18 16,-18 36-16,18 0 16,0 52-16,0-34 15,35 34-15,-35-35 16,53 18-16,-35-35 15,35 17 1,-36-35-16,1 0 0,0 0 16</inkml:trace>
  <inkml:trace contextRef="#ctx0" brushRef="#br0" timeOffset="234374.6981">11007 12612 0,'17'53'15,"-34"-106"-15,34 123 0,-17-17 16,18-35-16,-18 17 16,0 0-16,18 1 0,-18-19 15,17 54-15,-17-53 16,18-1-1,-18 1-15,0-36 16,0-17 0,18 17-16,-18-35 15,17 36-15,1-19 16,-1 36-16,19 0 16,-1 0-16,-17 18 15,-18 0-15,17-1 0,-17 1 16,0 35-16,-17-18 15,-1-17-15,0-18 16,-35 18-16,18-18 16,0 0-1,17-18-15,1 18 16,17-18-16,0 1 0</inkml:trace>
  <inkml:trace contextRef="#ctx0" brushRef="#br0" timeOffset="234770.0613">12241 12753 0,'0'0'0,"18"0"16,0 0-16,17-18 15,0 18-15,1-17 16,-1 17-16,18-18 16,-36 18-16,1 0 0,0-18 15</inkml:trace>
  <inkml:trace contextRef="#ctx0" brushRef="#br0" timeOffset="234904.0203">12330 12541 0,'0'18'0,"17"52"16,-17-17-16,18-17 0,0 17 16,-1-18-16,1 0 0,-1 0 15,19-17 1</inkml:trace>
  <inkml:trace contextRef="#ctx0" brushRef="#br0" timeOffset="235371.3782">13688 12224 0,'0'0'16,"-18"0"-16,1 0 0,-1 53 15,18-18-15,-18 88 16,1-70-16,17 88 15,0-52-15,17-36 16,1 70 0,17-88-16,-17 1 0,17-1 15,36-35-15,-54 0 16,19-18-16</inkml:trace>
  <inkml:trace contextRef="#ctx0" brushRef="#br0" timeOffset="235548.7963">13952 12488 0,'0'0'15,"0"53"-15,0 0 0,0 53 16,0-53-16,18 35 16,0-53-16,35 18 15,-36-35-15,18 0 16,-17-18-16</inkml:trace>
  <inkml:trace contextRef="#ctx0" brushRef="#br0" timeOffset="235682.8315">14217 12771 0,'0'0'0,"53"0"15,-18 17-15,-17-17 16,35 0-16,-18 0 15,0 0-15</inkml:trace>
  <inkml:trace contextRef="#ctx0" brushRef="#br0" timeOffset="236144.1741">14640 13229 0,'0'0'16,"18"35"-16,-18-17 0,0-36 31,0-52-31,-18 35 16,1-54-16,17 37 16,-18-90-16,18 54 15,0-53 1,0 71-16,18-1 15,-1 53-15,36 18 16,-35 18-16,17 17 16,-17 1-16,-18 34 15,0-35-15,-18 18 16,18-17-16,0-19 16,18 1-1,-1-1-15,54 1 0,-53 0 16,35-18-1,-36 17-15,18-17 16,-35 18-16,-17-18 16,-54 0-16,36 0 15,-36 0-15,36 0 16,0 0-16,17 0 16,1-35-16</inkml:trace>
  <inkml:trace contextRef="#ctx0" brushRef="#br0" timeOffset="236360.2101">14975 12241 0,'71'36'16,"-142"-72"-16,195 89 0,-36 36 15,-53-37-15,18 1 0,-17 71 16,-19-71-16,-17 53 15,-17-54 1,-1 19-16,0-36 16,-17 18-16,17-35 15,-17 0-15</inkml:trace>
  <inkml:trace contextRef="#ctx0" brushRef="#br0" timeOffset="237011.7489">15928 12823 0,'0'0'16,"-35"-35"-16,17 35 15,-35 35-15,35-17 16,1 17-16,-18 54 16,35-19-1,0-35-15,0-17 0,52 17 16,-16-17-16,17-36 15,-18 1-15,35-36 16,-34 18-16,-1-54 16,-17 54-16,-18-18 15,0-35-15,-18 17 16,-17-34-16,-1 52 16,1-18-1,0 53-15,17 36 16,1 0-16,17 70 15,17-18-15,36 54 16,-18-54-16,36 19 16,-18-36-16,0-36 15,-18 19-15,36-19 16,-36 1-16,-17-18 16,-1 0-16</inkml:trace>
  <inkml:trace contextRef="#ctx0" brushRef="#br0" timeOffset="237483.9691">16510 12365 0,'18'35'16,"-1"18"-16,-17-18 15,18 36-15,0-18 0,17 88 16,-18-88-16,19 53 16,-36-71-16,17 0 15,-17-17-15,18-36 31,0-35-15,17 36-16,18-1 16,-18 18-16,36 0 15,-36 18-15,0 17 16,1 18 0,-36-35-16,0 17 15,-18-18-15,0 1 0,-52 17 16,34-35-16,1 18 0,-35-18 15,34 0-15,19-18 16,-19 18-16,19-17 16,17-1-16,0 0 15,0 1-15</inkml:trace>
  <inkml:trace contextRef="#ctx0" brushRef="#br0" timeOffset="238990.9244">17127 12312 0,'-17'0'16,"17"-18"15,0 1-15,17 17-16,-17-18 15,18 18 1,0 0-1,-1 0 1,1 0-16,35 18 16,-36-1-16,19 19 15,-36-19-15,17 36 16,1-35-16,-18 35 16,0-36-1,-35 19-15,35-19 16,-18-17-16,-17 18 15,17-18-15,1 0 16,-1 0-16,0-18 16,1 18-1,17-17-15,17 17 16,1 0 0,0 0-16,-1 0 15,18 0-15,1 17 16,-1-17-16,18 18 15,-35-18-15,35 18 16,-36-1-16,1 1 16,-1-18-16,-17 17 15</inkml:trace>
  <inkml:trace contextRef="#ctx0" brushRef="#br0" timeOffset="266552.6245">6385 14182 0,'0'35'15,"0"36"1,0-1-16,0 71 16,0-70-16,0 17 15,0 0-15,18 53 16,0-70-16,17-18 15,0-36-15,-17 1 0,35-36 16,-18-17-16,-17 0 16,-1 0-16,1-18 0,-18 17 15,0 1-15,0 0 16,0 17-16,0 0 0,0 36 16,18 0-16,-1 52 15,18-52-15,-17 17 16,53 18-1,-36-35-15,-17-18 0,17 0 16,0 0-16,-17 0 0,-1-53 16,-17 0-16,-17-18 15,-1 18-15,-35-35 16,0 35-16,0-17 16,18 35-1,17 17-15,36 18 16,17 18-1</inkml:trace>
  <inkml:trace contextRef="#ctx0" brushRef="#br0" timeOffset="267015.1653">7197 14534 0,'17'0'16,"-17"18"-16,18-18 15,0 18 1,-1-18-16,1 0 16</inkml:trace>
  <inkml:trace contextRef="#ctx0" brushRef="#br0" timeOffset="267131.1568">7320 14728 0,'0'0'0,"0"18"15,18-18 1,-18-18 0</inkml:trace>
  <inkml:trace contextRef="#ctx0" brushRef="#br0" timeOffset="267318.9443">7585 14552 0,'53'18'0,"-106"-36"0,141 36 16,-70-18-16,52-18 15,-52 18-15,-1-18 0</inkml:trace>
  <inkml:trace contextRef="#ctx0" brushRef="#br0" timeOffset="267448.1986">7638 14693 0,'35'18'16,"-70"-36"-16,105 53 0,1-35 15,-36 0-15,18 0 16,-35 0-16</inkml:trace>
  <inkml:trace contextRef="#ctx0" brushRef="#br0" timeOffset="268854.7314">8661 14358 0,'-18'-53'15,"36"106"-15,-54-123 0,19 87 16,17 54-16,0-1 15,17 71 1,-17-70-16,18 52 16,0-70-16,-1-17 0,1-1 15,17 0-15,-17-35 16,17-17-16,0-1 16,-17-17-16,0-1 15,-18 1-15,17 0 0,-17-1 16,0 19-16,18 17 15,0 35 1,17 18-16,0-35 16,-17-1-16,17 19 0,53-19 15,-52-17 1,17 0-16,17-35 16,-17-36-1,-35 36-15,-18 0 0,-53-89 16,-18 36-1,36 35-15,-18-17 16,35 52-16,1 0 16,34 18-16,1 0 15,17 18-15</inkml:trace>
  <inkml:trace contextRef="#ctx0" brushRef="#br0" timeOffset="269043.6806">9613 14640 0,'0'0'16,"53"0"-16,-18 0 0,18-17 0,18-1 15,-36 18-15,-17 0 16,-1 0-16</inkml:trace>
  <inkml:trace contextRef="#ctx0" brushRef="#br0" timeOffset="269690.2206">11077 14288 0,'0'17'16,"0"54"-16,-17-36 16,-19 53-16,-17 0 15,18-35-15,0-17 16,0-19-16,-36 18 15,36-17-15,-18-18 16,18-18-16,35 1 16,-18-18-16,36-36 15,-1 36-15,71-18 16,-52 35-16,69 18 16,-69 18-16,17-1 15,-18 19-15,36 17 16,-36-18-16,18 35 15,-53-34-15,17-19 16</inkml:trace>
  <inkml:trace contextRef="#ctx0" brushRef="#br0" timeOffset="272091.8919">12224 14129 0,'0'-18'16,"0"0"-16,17 1 16,-17-1-16,-17 1 15,-1 17 1,-17 0 0,-18 17-16,35 1 0,-52 52 15,52-34 1,-17 34-16,35-52 15,17 35-15,1-36 16,0 1-16,-1 0 0,54-36 16,-36 0-16,0 1 15,1-1-15,-19-35 16,19-17-16,-19 34 16,-17-17-16,0 18 15,0-18-15,-17 18 0,-19-71 16,19 53-16,-36-17 15,35 34-15,1-16 16,-1 52-16,18 17 16,0 36-1,18 0-15,-18-18 16,0 18-16,35 53 16,-35-71-16,17 1 0,19 34 15,-1-35 1,-17-17-16,-1 17 0,1-17 15,17 0-15,1 17 16,-19-17-16,1-1 16</inkml:trace>
  <inkml:trace contextRef="#ctx0" brushRef="#br0" timeOffset="273109.0531">12629 13864 0,'0'-17'16,"0"34"-16,0 1 31,0 35-16,0-18-15,0 18 16,0-18-16,0 0 16,0 18-16,0-17 0,0 34 15,18-34-15,0-1 16,-1-35-16,1 0 16,17-35-16,-17 17 15,0-17-15,-1-1 16,-17 1-16,0 17 15,18 18 1,-18 36-16,0-19 0,35 72 16,-17-54-16,52 18 15,-34-36 1,52 19-16,-53-36 16,53-18-16,-52-17 15,16-18-15,-34 18 16,-18-18-16,0 17 0,-35-52 15,17 53-15,1-18 16,-36 0 0,35 35-16,0 1 15,1 17-15,-1 17 0,0-17 16</inkml:trace>
  <inkml:trace contextRef="#ctx0" brushRef="#br0" timeOffset="275612.6569">11553 14728 0,'18'0'78,"35"0"-62,-35 0-16,88 0 16,17-17-1,-52 17-15,34 0 16,125 0-16,-107 17 16,195-17-16,-160 0 15,19 0-15,-1 0 16,1 0-16,140 0 15,-176-17-15,-35 17 16,-35 0-16,52 0 0,-105 0 16,17 0-16,-53 0 15,-17 0-15</inkml:trace>
  <inkml:trace contextRef="#ctx0" brushRef="#br0" timeOffset="277727.8451">11695 15452 0,'0'17'32,"0"1"-17,0 0 1,17-1-16,1 36 15,-18-35-15,18 17 16,-1 0-16,1-17 0,17 35 16,-17-35-16,17 17 15,-17-35-15,-1 0 16,1-18 0,-18-17-1,0 0-15,0 17 0,0-17 16,0-1-16,-18-16 15,18 16-15,-17-34 16,17 34-16,-18-34 16,0 35-16,1-36 15,17 36-15,-18-18 16,18 35-16,0 1 16,0-1-1,18 18 16,-18-18-15,17 18 0,1 0 15,0 0-15,-1-17-1,1 17-15,0 0 16,-1 0-16,1-18 15,-1 18-15,1 0 16,0 18-16,17-18 16,-17 0-1,-1 0-15,19 17 16,-19-17-16,18 0 0,18 0 16,-17-17-16,34 17 15,-34 0-15,34 0 16,-17 0-16,18 0 15,-36 0-15,35 0 16,-52 0 0,53 0-16,-36 0 15,18 0-15,-36 0 16,19 0-16,-19 0 0,19 0 16,17-18-1,-18 18-15,35-18 16,-34 18-16,34-17 15,-35 17-15,18 0 16,-35 0-16,0 0 16,-1 0-16,1 0 15,0 0 1,-1 0 0,1 0-16,-1-18 15,1 18-15,17 0 16,-17 0-1,17 0 1,-17 0-16,0 0 16,-1 0-16,1 0 0,0 0 15,-1 0-15,1 0 16,17 0-16,-17 0 16,-1 0-1,1 0-15,0 0 16,-1 0-16,1 0 0,0 0 15,-1 0-15,18 0 16,-17-18-16,17 18 16,-17 0-16,0 0 15,-1 0-15,1 0 16,0 0-16,-1 0 16,1 0-16,17-17 31,-17 17-31,-1 0 0,1 0 15,0 0 1,-1 0 0,1 0-1,0 0 1,-18 17 125,0 1-126,0 0-15,17-1 16,-17 1-1,18 0 1,-18-1 0,0 1-16</inkml:trace>
  <inkml:trace contextRef="#ctx0" brushRef="#br0" timeOffset="279094.1839">12506 15346 0,'0'-18'0,"0"1"16,0-1-1,-18 0-15,1 1 16,-1-1-16,-17 18 0,-18 0 16,18 0-16,-1 18 15,1-1-15,17 1 16,-17 17-16,17-17 0,1-1 15,17 1-15,35 0 16,-17-1-16,17-17 16,-17 18-16,17 0 0,18 17 15,-18-17-15,0 17 16,-35-17 0,0 34-16,-17-52 15,-36 36 1,35-36-16,-17 17 0,17-17 15,-17 0-15,17-17 0,-17-1 16,35 0-16,18 1 16,-1-1-16</inkml:trace>
  <inkml:trace contextRef="#ctx0" brushRef="#br0" timeOffset="279616.2506">12682 15593 0,'0'-18'16,"-17"18"-16,-1 18 15,0-1 1,1 19-1,17-1-15,0 0 16,0-17-16,35 17 16,-17-35-1,-1 18-15,1-18 0,0-18 16,-1 18-16,19-17 16,-19-1-16,-17-17 15,0 17-15,0 0 16,0-17-16,-17-18 15,-1 36-15,0-1 0,-17-35 16,35 35-16,-18 1 16,1 17-16,17-18 15,0 36 1,0 17 0,0-17-16,17 52 15,-17-52-15,18 17 16,0 0-16,-18 1 0,35-1 15,-17 0-15,17 0 16,0-17-16,-17 0 16,-1-18-16,1 17 15</inkml:trace>
  <inkml:trace contextRef="#ctx0" brushRef="#br0" timeOffset="280203.9104">12965 15628 0,'0'0'0,"-18"-18"15,18 1-15,0-1 16,0 36 15,0 35-15,0-36-16,0 1 0,18 35 15,-18-35-15,17 17 16,1-18-16,0-17 16,-18 18-16,17-18 15,1-18 1,-1 18-16,-17-17 16,0-1-16,0 1 0,0-1 15,0 0-15,18 36 31,0 0-15,-18-1-16,17 1 0,1-1 16,35-17-16,-35 18 15,17-18 1,-18 0-16,1-18 0,0 18 16,-18-17-16,0-1 15,0-35-15,0 36 16,-18-36-16,0 17 15,1-16-15,-1 34 16,-17 0-16</inkml:trace>
  <inkml:trace contextRef="#ctx0" brushRef="#br0" timeOffset="282633.4333">17216 14429 0,'0'0'0,"0"53"0,35 105 16,-18-70-16,19 54 15,-36-72-15,17-17 16,1-18-16,-18 18 15,18-35-15,-18-36 16,17-52 0,-17 17-16,18-18 15,17 36-15,1 0 0,34 35 16,-17 0-16,35 70 16,-53-34-1,1 69-15,-36-34 16,-18-36-16,-17 0 15,-36 18-15,-17-35 16,53 0-16,0-36 16,-18 0-1,35-17-15,18 17 0,18-17 16,17 0-16,-17 17 16</inkml:trace>
  <inkml:trace contextRef="#ctx0" brushRef="#br0" timeOffset="282952.3015">18027 14728 0,'0'18'47,"0"0"-47</inkml:trace>
  <inkml:trace contextRef="#ctx0" brushRef="#br0" timeOffset="283063.0853">17992 14887 0,'0'0'16,"17"18"-16</inkml:trace>
  <inkml:trace contextRef="#ctx0" brushRef="#br0" timeOffset="283313.231">18344 14746 0,'0'0'15,"18"0"-15,0 0 0,35 0 16,-36 0-16,19 0 15</inkml:trace>
  <inkml:trace contextRef="#ctx0" brushRef="#br0" timeOffset="283415.3369">18344 14905 0,'36'18'15,"-1"-18"-15,-17 0 16,17 0-16</inkml:trace>
  <inkml:trace contextRef="#ctx0" brushRef="#br0" timeOffset="284038.0435">18856 14323 0,'18'53'16,"-36"-106"-16,53 176 0,1-52 15,-19-1-15,1 19 0,17 52 16,-17-71-16,-18-17 16,17 18-1,-17-54-15,18-17 0,-18-17 16,35-36 0,-17 18-16,35-18 15,-18 35-15,36 18 16,-36 35-1,0 1-15,-17-1 16,0 0-16,-18 0 0,0 36 16,-36-53-16,-34 17 15,34-18-15,-52 1 16,35-18-16,18 0 16,17-18-16,1 1 0,-1-18 15,18 17-15,18 0 16</inkml:trace>
  <inkml:trace contextRef="#ctx0" brushRef="#br0" timeOffset="286872.8391">19879 14817 0,'-18'0'16,"1"0"93,-1 0-93,0 0-1,36 0 32,0 0-31,35-18-1,-18 18-15,-17 0 0,35 0 16,-36-18-16</inkml:trace>
  <inkml:trace contextRef="#ctx0" brushRef="#br0" timeOffset="287507.7065">20655 14587 0,'0'0'15,"18"0"-15,-1 18 16,-17 0-16,18 17 0,-18 0 15,0 0-15,0 1 0,0-1 16,-18 0-16,1 1 0,-1-1 16,-52 35-16,52-52 15,-53 0 1,36-18-16,-18 0 16,36-18-16,-1 0 0,18-34 15,0 16-15,35 1 16,0 17-16,1 1 15,34 17-15,-34 17 16,17 19-16,-18-19 16,53 54-16,-70-36 15,17-17-15,0 35 16,-17-36 0</inkml:trace>
  <inkml:trace contextRef="#ctx0" brushRef="#br0" timeOffset="289219.9436">21837 14270 0,'-18'-18'16,"1"18"-16,-1-17 16,0 17-16,1 0 15,-19 17-15,19-17 0,-18 18 16,17 0-16,-53 17 16,36 0-16,-18 18 15,36-18-15,-1 36 16,18-36-16,35 36 15,-17-54-15,35 1 16,-18-18-16,53-18 16,-53 1-16,18-36 15,-17 0-15,17-35 16,-53 35-16,17-53 16,-17 53-1,0-71-15,0 72 16,-35-54-16,17 53 15,-35-18-15,36 36 16,-19 17 0,19 18-16,-1 18 15,18 17-15,0 71 0,0-53 16,18 88-16,17-88 16,18 71-1,-18-72-15,1 1 0,34 18 16,-35-36-16,1 0 0,17 1 15,-36-36 1,1 17-16,0-17 16</inkml:trace>
  <inkml:trace contextRef="#ctx0" brushRef="#br0" timeOffset="289659.8023">22172 13741 0,'0'0'0,"0"35"16,18 18-16,-18 17 15,17 1-15,1 0 0,0 87 16,-18-87-16,17 35 16,1-53-16,0 0 15,-18-36-15,17-17 16,1 0 0,17 0-16,36-53 15,-18 53-15,-18-17 0,71 17 16,-71 0-16,18 35 15,-35 0-15,17 0 0,-35 1 16,-18 34 0,1-34-16,-36 16 15,0-52-15,17 18 16,1-18-16,-18 0 0,18-18 16,17 1-16,-17-1 0,17 1 15,1-1-15,17 0 0,0 1 16</inkml:trace>
  <inkml:trace contextRef="#ctx0" brushRef="#br0" timeOffset="290387.7091">20955 15064 0,'18'0'31,"70"0"-15,-35 0-16,141 0 15,-88 0-15,176 0 16,-123 0-16,-1 0 0,1-18 15,159 18 1,-177 0-16,0 18 0,-18-18 16,-17 17-16,35 1 15,-105 0-15,-1-1 16,-35 1-16,-71-1 16,36-17-16</inkml:trace>
  <inkml:trace contextRef="#ctx0" brushRef="#br0" timeOffset="291450.718">21114 15963 0,'0'0'16,"0"53"-16,17-18 0,19 36 16,-1-53-16,-17 17 0,52 18 15,-35-36-15,1-17 16,17 18-1,-18-18-15,-35-18 0,18 1 16,-18-1-16,0-17 16,0 0-16,0-1 0,0 1 15,-18 0-15,0-1 0,1-52 16,-1 35-16,0 0 16,1 1-16,-1-19 0,-17-35 15,35 71-15,-18-53 16,36 52-16,-1-34 15,1 52-15,35 1 16,-18-1 0,1 18-16,-1 0 0,18 0 15,0 0-15,17 0 0,18 0 16,1 18-16,87-18 16,-70 0-16,105 17 15,-105 1-15,71-1 16,-107-17-16,-17 18 0,0-18 15,35 18 1,-70-18-16,17 0 16,-17 0-16,-1-18 15,-17 36 17,0-1-17,0 1 1,-17 0-16,-1 17 15,18-17-15,-35 17 16,17-35-16</inkml:trace>
  <inkml:trace contextRef="#ctx0" brushRef="#br0" timeOffset="292211.7299">21943 15716 0,'0'-35'15,"0"70"-15,-18-88 0,18 36 0,-17-1 16,-1 0-16,0 18 0,-17-17 16,0 34-16,17-17 15,-35 36 1,35-19-16,1 36 15,17-35-15,0 52 16,17-52-16,36 35 16,-17-35-16,-19 17 15,19-17-15,17 17 16,-53-18-16,17 19 16,-17-19-16,-17 1 0,-19-18 15,19 18-15,-54-18 16,53-18-16,1 18 15,-19 0-15,19-18 0,-1 18 16,1-17 0</inkml:trace>
  <inkml:trace contextRef="#ctx0" brushRef="#br0" timeOffset="293541.8912">22154 16104 0,'0'-17'16,"-17"17"0,17-18-1,-18 18 1,1 0-16,-1 18 16,-17 17-1,17-17-15,18-1 16,-35 19-16,35-1 15,0 0-15,17-35 16,19 35 0,-1-35-16,-17 0 0,34-17 15,-34-1-15,17-35 16,-17 36-16,-18-54 16,0 36-16,0-1 15,-18-17-15,1 1 16,-1 34-16,0-17 15,1 35-15,17 17 32,0 36-32,0-18 15,17 36-15,1-36 16,0 1-16,-1-1 0,19-17 16,17 17-1,-36-18-15,18 1 16</inkml:trace>
  <inkml:trace contextRef="#ctx0" brushRef="#br0" timeOffset="293925.0917">22348 15981 0,'0'0'15,"18"53"-15,-18-18 0,0 0 0,18 1 16,-1 17-16,-17-18 16,0-18-16,18 1 15,0-18 1,-1-18-1,1 18-15,0-17 16,-1 17-16,1 0 0,17 17 16,-35 1-16,18 17 15,-18-17-15,0 0 16,-18-18-16,-17 17 16,17-17-16,-17 0 15,17 0-15,-17-35 16,17 35-16,1-18 15</inkml:trace>
  <inkml:trace contextRef="#ctx0" brushRef="#br0" timeOffset="330546.1708">2769 6579 0,'0'-17'16,"-17"17"-1,17-18 1,-18 0-16,0 1 16,1 17-16,-19 0 15,19 0-15,-36 0 16,35 0-16,-17 17 0,-36 1 16,19-18-16,16 0 15,-34 18 1,-18 17-16,-1 36 15,36-19 1,36 37 0,17-36-16,17 35 15,1-35-15,70 35 16,-35-35-16,35 0 16,-17-18-16,-18-17 15,0-1-15,88-17 16,-88-17-16,70-19 15,-87 1-15,52-36 16,-53 19-16,0-1 16,-17-53-1,-18 35-15,-53-35 0,18 54 16,-89-37-16,71 72 16,-70-19-16,70 36 15,0 18-15,0 0 16,18-1-16</inkml:trace>
  <inkml:trace contextRef="#ctx0" brushRef="#br0" timeOffset="331819.3513">30145 6138 0,'18'0'16,"34"-17"-1,1 17-15,88 0 16,-70 0-16,123 17 16,-88 1-16,0 0 15,0-1-15,-1 1 0,107 17 16,-106 0-16,17-17 15,-87 0-15,-19-18 16</inkml:trace>
  <inkml:trace contextRef="#ctx0" brushRef="#br0" timeOffset="335316.7422">829 4745 0,'0'-18'15,"0"1"1,0-1-1,0 0 17,0 1-17,0-1-15,-18 18 16,1-18-16,-1 1 16,0 17-16,-34 0 15,16 0-15,-34 35 16,34-17-16,-52 52 15,53-52 1,-18 52-16,18-34 16,0 52-16,35-53 15,0 89-15,0-71 16,52 70-16,-16-70 16,52 70-1,-35-70-15,70 18 16,-70-53-16,53 17 15,-53-35-15,35-35 16,-53-1-16,36-52 16,-36 18-16,18-54 15,-35 53-15,-18-52 16,-18 52-16,1 1 16,-54-54-16,36 54 15,-18 35-15,0-1 0,-71 1 16,71 35-1,-35 18-15,53-1 16</inkml:trace>
  <inkml:trace contextRef="#ctx0" brushRef="#br0" timeOffset="337679.9298">29774 4110 0,'-17'0'16,"34"0"31,1 0-32,0 0-15,17 0 0,106 18 16,-70-18-16,123 35 16,-88-18-16,105 19 15,-105-19-15,35 36 16,-70-35-16,-1 17 15</inkml:trace>
  <inkml:trace contextRef="#ctx0" brushRef="#br0" timeOffset="349865.4693">18239 11130 0,'17'0'63,"1"0"-63,17 0 15,-17 0-15,52 0 16,-17 0-16,0 0 16,88-17-16,0 17 15,-52-18-15,52 18 16,-71 0-16,54 0 15,-71 0-15,17 0 16,-34-18-16,-1 18 16,-35-17-1,-18-1-15,-17 18 16</inkml:trace>
  <inkml:trace contextRef="#ctx0" brushRef="#br0" timeOffset="350281.5213">18362 10918 0,'0'0'15,"18"-17"-15,-1-1 0,1 18 16,-36 0 0,-17 18-1,0-1-15,0 1 16,-1 0-16,-70 17 15,71 0-15,-71 1 16,71-19-16,-18 19 16,35-19-16,18 36 15,36-35-15,34 35 16,-17-18-16,71 35 16,-71-34-16,70 34 15,-88-52-15</inkml:trace>
  <inkml:trace contextRef="#ctx0" brushRef="#br0" timeOffset="353846.9239">20197 10971 0,'0'0'16,"-18"-35"-16,0 35 0,-17-18 15,0 18-15,-18 18 16,18 0-16,-18 17 15,17-17 1,19 35-16,17-36 16,0 1-16,0 17 0,17-17 15,36 35 1,-17-36-16,-1 1 0,0 0 0,-17-1 16,35 1-1,-53 0-15,-36-18 16,1 17-1,0-17-15,-18 0 16,35 0-16,1-17 16</inkml:trace>
  <inkml:trace contextRef="#ctx0" brushRef="#br0" timeOffset="354280.0395">20338 11201 0,'0'35'0,"0"-70"0,0 105 16,0-34-16,0-19 15,0-34 1,0-19 0,0 19-16,0-19 15,17-17 1,1 1-16,0 34 15,-1 18-15,1-18 0,-1 18 16,1 18-16,-18 17 16,0-17-1,18 35-15,-18-36 16,-18-17 15,18-17-31,18 17 16,-1-36-1,1 36-15,0 0 0,-1 0 16,19 0-16,-1 0 16,-17 0-16,-1 18 15,-17 17 1,0 1-16,-17-19 16,17 1-16,0 0 0,-18-18 15,18 17-15,0 1 0</inkml:trace>
  <inkml:trace contextRef="#ctx0" brushRef="#br0" timeOffset="355054.9832">20902 11130 0,'-18'18'0,"36"-36"0,-53 53 15,0 18-15,17-17 16,18-19-16,0 19 15,0-19-15,0 1 0,18-1 16,-1 1-16,18-18 0,-17 0 16,17 0-16,-17-18 0,35-17 15,-53 18-15,18-19 16,-18 1 0,-18 0-16,0 17 15,1 0-15,-1 1 16,0 17-16,18 17 15,0 36-15,0-17 16,36 17-16,-1-36 16,18 18-1,-18-17-15,36-18 16,-54 0-16,19 0 0,-19-35 16,1 17-16,0-35 15,-18 36-15,0-19 16,17 1-16,-17-35 15,18 34-15,-1-34 16,-17 34-16,18-34 16,-18 52-16,0-17 15,0 53 1,0 52 0,-18-17-16,18 53 15,18-53-15,-18 0 16,35 35-16,-17-53 15,35 18 1,-18-35-16,36-18 16,-36 0-16,18-36 15,-18 19-15,18-54 16,-35 18-16,17-35 16,-35 53-16,0-71 15,0 53-15,-18-17 16,1 34-16,-19 1 15,19 35 1,-1 35-16,18 1 16,-17 16-16,17 90 15,17-72-15,1-17 0,17 18 16,18 34 0,-18-52-16,1-17 0,-19-1 15,19 0-15,-19 0 16,-17-17-16,0 0 15</inkml:trace>
  <inkml:trace contextRef="#ctx0" brushRef="#br0" timeOffset="356376.5754">14517 15558 0,'0'-18'31,"17"18"-15,19 0 0,-1 0-16,0 0 0,36 0 15,-18 0-15,-18 0 16,18 0-16,-18 0 0,1 0 15,34-18 1,-52 18-16,-1 0 16,-34 0 15,-1-17-31</inkml:trace>
  <inkml:trace contextRef="#ctx0" brushRef="#br0" timeOffset="356750.4132">14764 15275 0,'0'0'0,"0"-17"16,-18 17 0,0 17-16,1-17 15,-18 36-15,-1-19 16,-17 18 0,18-35-16,17 18 0,-17 17 15,18-35-15,-1 18 16,18 0-16,18-1 15,34 19 1,-16-19-16,-1-17 16,0 18-16,1 0 0,-1-1 0,0 1 15,0 17 1,-17-17-16,-18-1 0</inkml:trace>
  <inkml:trace contextRef="#ctx0" brushRef="#br0" timeOffset="359230.4103">18168 12788 0,'18'-17'31,"52"17"-31,-17-18 16,124 18-16,-89-18 15,18 18-15,17-17 0,106-1 16,-105 0-16,88-17 15,-142 17-15,54 1 16,-107 17 0,1 0-16,-36 0 15</inkml:trace>
  <inkml:trace contextRef="#ctx0" brushRef="#br0" timeOffset="359720.1186">18415 12435 0,'0'0'0,"-35"18"15,-18 17-15,35-17 16,-70 35-16,53-35 16,-53 34-1,52-34-15,1 0 0,-36 17 16,54-35-16,-1 35 16,36-17-1,52 35-15,-17-36 16,71 36-1,-54-35-15,1 0 0,-1-1 16,54 1-16,-71 0 16,-36-18-16,19 17 15</inkml:trace>
  <inkml:trace contextRef="#ctx0" brushRef="#br0" timeOffset="360397.5393">20126 12206 0,'0'18'15,"0"35"-15,0 0 16,0 35-16,0-18 16,18 36-1,-18-53-15,17 35 16,-17-35-16,0-18 0,18 1 16,-18-19-16,0 1 15</inkml:trace>
  <inkml:trace contextRef="#ctx0" brushRef="#br0" timeOffset="361538.5119">20549 12612 0,'18'-18'0,"-36"1"15,1 17-15,-1 0 16,-17 35 0,17-18-16,-17 36 15,17-17-15,18-1 16,0-17-16,0 17 0,18-18 16,17 1-1,-17 0-15,17-18 16,0 0-16,-17-18 0,0 18 15,-1-18-15,1-34 16,-18 34-16,0-17 16,0 17-16,0 0 15,0 1 1,18 17-16,-18 35 16,0-17-16,35 35 15,-18-36-15,19 18 16,-1-17-16,0-18 15,-17 0-15,-18-18 16,-35 1 0,35-18-1,-18-1-15,18 19 16,0-1-16,18-17 16,17 17-1,-17 18-15,34-18 16,-34 18-16,17 0 0,-17 0 15,35-17-15,-35 17 16,-1 0-16,-34 0 31,-19 35-15,19-17-16,-1-1 16,0 1-16,18 17 15,0-17-15,18 0 16,-18-1-16,35-17 15,1 0-15,-1-35 16,-18 35-16,1-35 16,-18 17-16,0 0 15,0 1-15,18 34 32,-18 54-17,17-36-15,1 0 0,-18 1 16,18 52-1,-18-35-15,0-18 16,-18 0-16,0-35 16,18 18-16,-17-18 15,-1 0-15,0-35 16,1 17-16,17 1 0,0-1 16,0-17-16,0-18 15,17 35-15,36 0 16,-35 18-16,17-17 0,1 17 15,34-18 1,-35 0-16,36 1 16,-36-1-16,1-17 15,-19 17-15,18 1 0,-35-1 0,18 0 16,-18 1-16,0-1 0,-35 0 16,17 1-16,-35 17 15,18 0 1,-18 17-16,35-17 15,18 53-15,0-35 16,36 35 0,-1-35-16,0-1 0,1 1 0,16-1 15,37 1-15,-54-18 16,35 0 0,-52 0-16,0 0 15,-36 0-15,0 0 16</inkml:trace>
  <inkml:trace contextRef="#ctx0" brushRef="#br0" timeOffset="362372.1022">23601 15928 0,'35'0'0,"-17"-18"16,70 1-16,-17 17 15,-1 0-15,124-18 16,-88 18-16,88-18 15,-106 18-15,-17 0 16,35 0-16,-71 0 16,-18 0-16,-52 18 15,-35-18 1,34 0-16</inkml:trace>
  <inkml:trace contextRef="#ctx0" brushRef="#br0" timeOffset="362811.5734">23989 15610 0,'-35'0'16,"-1"18"-16,19-18 15,-54 35 1,36-17-16,0 0 0,-18-1 16,-18 19-16,36-19 15,-18 36 1,53-35-16,-18 17 0,54 0 16,-19-17-16,71 17 15,-35-17-15,0-1 16,0 1-16,35 17 15,-70-17-15,17 0 16</inkml:trace>
  <inkml:trace contextRef="#ctx0" brushRef="#br0" timeOffset="385991.0124">23760 8273 0,'0'0'15,"0"17"-15,0 1 16,-18-18 15,18-35 1,18-18-17,-18 17-15,17-16 0,19-72 16,-19 54-1,36-89-15,-35 88 16,17-17-16,0 0 0,-17 0 16,35-71-16,-18 71 15,0-71 1,-17 88-16,0-52 16,-18 70-16,17-35 15,-17 53-15,0-18 16,0 35-16,0 0 15,0 1 1,18 17 0,-18-18-16,18 0 15</inkml:trace>
  <inkml:trace contextRef="#ctx0" brushRef="#br0" timeOffset="386331.0188">23936 6720 0,'0'0'15,"0"-17"1,18-18-1,17-1-15,-17 1 0,-1 0 16,18-1-16,1-34 16,-19 35-16,1 17 0,0-17 15,-1 17 1,-17 36 0,36 35-1,-19-1-15,18-16 0,-17 17 16,35 17-1,-35-52-15,17 35 16,-17-18-16,-1-17 0</inkml:trace>
  <inkml:trace contextRef="#ctx0" brushRef="#br0" timeOffset="424246.3399">15822 13494 0,'0'-18'31,"18"18"-15,-1-18 0,1 18-16,17-17 0,18 17 15,-18 0-15,18 17 16,0-17-16,18 18 0,105-18 15,-88 0-15,142 0 16,-124-18-16,141 1 16,-142 17-1,72-18-15,-107 18 16,-34 0-16</inkml:trace>
  <inkml:trace contextRef="#ctx0" brushRef="#br0" timeOffset="425947.3892">6544 13511 0,'18'0'16,"35"0"-16,0 0 16,52 0-16,-52 0 15,88 0 1,-70 0-16,-1 0 0,-17 0 15,36 0-15,-54 18 16,-17 0-16</inkml:trace>
  <inkml:trace contextRef="#ctx0" brushRef="#br0" timeOffset="429395.8293">15752 11800 0,'-18'-17'15,"0"17"1,1 0-1,-1 0-15,0 0 16,36 0 15,35 17-15,-18-17-16,71 0 16,-35 0-16,-1 0 15,1 0-15,17 0 16,0 0-16,88 18 15,-70-18-15,-18 0 0,107 0 16,-125-18 0,89 18-16,-106 0 15,0-17-15,17 17 16,-35 0-16,-17 0 16,0 0-16,-18-18 0,-18 18 15,0 0 1,1 0-1,-18 0-15,-18 0 16,35 0-16,-35 0 16,18 18-16,0-18 15,-18 0-15,17 0 0,-69 0 16,52 0 0,-71 17-16,54-17 15,-1 0-15,0 0 0,1 0 16,-18 0-16,17 0 0,-17 0 15,-36 0-15,72 0 16,-37 18 0,54 0-16,0-18 15,17 0-15,1 0 0,34 0 32,18 0-17,-17 0-15,53-18 16,-18 18-16,70-18 15,-52 18-15,123 0 16,-89 0-16,142-17 16,-123 17-16,105 0 15,-123 0-15,35 0 16,-106 0-16,-17 17 16,-18 1-1</inkml:trace>
  <inkml:trace contextRef="#ctx0" brushRef="#br0" timeOffset="432416.3333">6138 11871 0,'18'0'0,"53"18"16,-19-18-16,90 17 15,-54-17-15,123 0 16,-105 0 0,0-17-16,88-1 0,-106 0 15,36 1 1,-89 17-16</inkml:trace>
  <inkml:trace contextRef="#ctx0" brushRef="#br0" timeOffset="437526.1784">23354 14076 0,'18'0'15,"-1"0"1,1 0 0,-18-18-1,17 18 1,36-17-16,-35 17 15,70-36-15,-53 19 16,18-1-16,0 0 0,18 18 16,35-35-16,-53 17 15,0 18-15,-1-17 16,-16 17 0,-54 0-1,0 0-15</inkml:trace>
  <inkml:trace contextRef="#ctx0" brushRef="#br0" timeOffset="437943.0321">23566 13776 0,'-18'0'32,"-17"35"-32,-1-17 15,1 17-15,0 0 0,0 1 16,-18 17-16,35-18 16,18 0-16,0-17 15,35 35-15,36-18 16,-36-17-16,18-18 15,0 0-15,-18 0 0,18 0 16</inkml:trace>
  <inkml:trace contextRef="#ctx0" brushRef="#br0" timeOffset="440600.6301">21713 16616 0,'18'0'32,"17"-18"-17,1 18-15,52-17 16,-35 17-16,0 0 15,105 0 1,-87 0-16,52-18 16,-70 18-16,18 18 0,-53-18 15</inkml:trace>
  <inkml:trace contextRef="#ctx0" brushRef="#br0" timeOffset="444182.8109">13847 14093 0,'0'0'0,"17"0"16,18-17-1,-17-1-15,17 18 0,71-35 16,-71 17-16,18 1 0,53-1 16,-70 0-16,16 1 15,-34 17 1,0 0-16</inkml:trace>
  <inkml:trace contextRef="#ctx0" brushRef="#br0" timeOffset="444538.4321">14005 13864 0,'-35'18'16,"17"-18"-16,1 17 0,-1 1 15,-17-18-15,0 35 16,17-35-16,0 18 0,-17 17 16,17-17-1,18 0-15,18-1 16,17 18 0,1-17-16,-1-18 0,71 18 15,-71-18-15,0 17 0,0-17 16</inkml:trace>
  <inkml:trace contextRef="#ctx0" brushRef="#br2" timeOffset="454498.5125">5556 5803 0,'0'18'15,"18"-36"-15,0 18 16,-18-17-16,0-1 31,17 0 0,-17 1-31,18-19 0,-18 19 16,35-19-16,-17 1 0,52-71 16,-34 36-16,34-71 15,36 0 1,-88 70-16,17-17 15,-17 53-15,-18-1 16,-18 19-16,18-1 16,-18 18-16,1 0 15,17 18-15,0-1 16</inkml:trace>
  <inkml:trace contextRef="#ctx0" brushRef="#br2" timeOffset="454839.12">5927 4815 0,'17'0'16,"-34"0"-16,34-17 0,36-18 16,-35-1-16,52-17 15,-34 36 1,17-19-16,-18 36 16,-17 18-16,-1 0 15,-17 17 1,18-17-16,-18-1 0,-18 19 15,18-19 1,0-34 0</inkml:trace>
  <inkml:trace contextRef="#ctx0" brushRef="#br2" timeOffset="455292.2784">6332 4851 0,'18'0'16,"0"0"0,52-18-1,-35 0-15,18-17 0,71-18 16,-71 18-16,88-36 15,-71 36-15,72-35 16,-72 52-16,18-35 16,-52 53-16,-1-18 15,0 1 1,-52 34 0,-1 1-1,0-18-15</inkml:trace>
  <inkml:trace contextRef="#ctx0" brushRef="#br2" timeOffset="455455.8676">7179 4392 0,'0'0'0,"18"0"31,17 0-31,-17 0 15,-1 0-15,19 0 16,-19-18-16,1 18 0</inkml:trace>
  <inkml:trace contextRef="#ctx0" brushRef="#br2" timeOffset="456189.95">7144 4304 0,'0'0'16,"-18"-18"-16,0 18 0,36 0 16,0 0-1,-1 18-15,19 0 16,-1-1-16,-17-17 15,52 18 1,-35-18-16,18 17 16,-17-17-16,-19 18 15,-17 0-15,-17 17 16,-1-35 0,0 18-16,18-1 0,-17-17 15,-1 18-15,18 0 16,18-18-1,-18 17-15,17-17 0</inkml:trace>
  <inkml:trace contextRef="#ctx0" brushRef="#br2" timeOffset="456562.4887">7461 4445 0,'0'0'0,"18"0"15,0 18 1,-1-1-16,54 19 15,-36-19-15,36 18 16,-19 1-16,1-19 0,18 19 16,52 17-1,-52-36-15,52 36 16,-52-35-16,-18-1 0,53 1 16,-71-18-16,18 0 15,-35 0 1,-1 0-16,-17-18 15,0 1-15</inkml:trace>
  <inkml:trace contextRef="#ctx0" brushRef="#br2" timeOffset="456845.6441">8467 4657 0,'17'17'15,"1"1"1,35 17 0,-18-35-16,18 36 15,-18-36-15,1 17 16,-19 1-16,1-1 16,-18 1-16,0 0 0,0-1 15,-35 19 1,17-19-16,0 1 0,1 0 15,-1-18-15,0 17 0,18-34 32</inkml:trace>
  <inkml:trace contextRef="#ctx0" brushRef="#br2" timeOffset="457503.1384">8661 4851 0,'0'0'0,"0"-18"16,17 0-16,1 1 15,53-36-15,-19 35 16,1-35-16,71-17 15,-71 34-15,35-16 16,-35 34-16,-18 0 16,-17 1-16,-1-1 0,1 18 15,-18-18-15,-18 18 16,1 18 0</inkml:trace>
  <inkml:trace contextRef="#ctx0" brushRef="#br2" timeOffset="457774.8965">9155 4357 0,'17'-18'0,"1"1"16,0 17-16,-1 0 15,1 0-15,-1 0 0,36 0 16,-35 17-1,0-17-15,-1 18 0,1-1 16,-18 1-16,0 0 16,-18 17-1,18-17-15,-17-1 0,-1 19 16,18-19-16,0 1 16,0-1-1</inkml:trace>
  <inkml:trace contextRef="#ctx0" brushRef="#br2" timeOffset="458268.1188">9384 4445 0,'0'0'15,"-18"0"-15,36 18 16,0-1 0,-1 1-16,36 35 15,0-18-15,-18-17 16,36 17-16,-1-17 0,1-1 15,0 19-15,-1-19 0,71 36 16,-88-35-16,53 35 16,-71-36-16,0-17 15,-17 18-15,0 0 0,-1-18 16,-34 0 0,-19 0-1</inkml:trace>
  <inkml:trace contextRef="#ctx0" brushRef="#br2" timeOffset="458536.7761">10125 4674 0,'0'18'16,"17"-18"-16,19 18 15,-1-18-15,35 35 16,-34-17-16,-1-1 15,0 1-15,-17-1 16,0 19-16,-1-19 0,1 19 16,-18-1-16,-18-17 15,1-1-15,-36 18 16,17-17-16,19 0 16,-19-1-16,19-17 15,17 18-15</inkml:trace>
  <inkml:trace contextRef="#ctx0" brushRef="#br2" timeOffset="459219.8371">10425 4974 0,'0'-17'16,"17"17"-16,1-18 16,0 18-16,34-18 15,-34 1-15,35-1 16,-18 0-16,53-17 16,-52 0-16,70 0 15,-54-1-15,1 1 16,0 17-16,36-17 15,-72 17-15,18 18 16</inkml:trace>
  <inkml:trace contextRef="#ctx0" brushRef="#br2" timeOffset="459532.0981">11024 4498 0,'53'18'0,"-17"-18"16,34 0-1,18-18-15,-17 18 16,-36 18-16,0-1 15,-17-17-15,-18 18 16,0 17-16,-18-17 16,1-1-16,-1 1 15,0 0-15,1-1 0,17 1 16,0 0 0,0-1-16,17-17 15,-17 18-15</inkml:trace>
  <inkml:trace contextRef="#ctx0" brushRef="#br2" timeOffset="460321.0354">11501 4586 0,'-18'0'16</inkml:trace>
  <inkml:trace contextRef="#ctx0" brushRef="#br2" timeOffset="460761.3625">11412 4639 0,'0'0'0,"18"-18"15,0 18 1,-1 0-16,36 18 16,-18 0-16,18-1 0,0 1 15,18 0-15,-1-1 16,107 19-16,-107-19 15,71 18-15,-88-35 16,36 36-16,-54-36 16,0 17-1,-52-17 1,-19 0-16,19 0 16,-1-17-16</inkml:trace>
  <inkml:trace contextRef="#ctx0" brushRef="#br2" timeOffset="461039.0139">12153 4674 0,'18'18'16,"-1"0"-16,54-18 15,-36 17-15,36 19 16,-36-19-16,0 1 15,36 17-15,-53-17 16,-1 35 0,-34-36-16,-1 1 15,-17 0-15,-1-1 0,-16 1 16,16-1-16,19-17 16,17 18-1,17-18-15,19 0 16</inkml:trace>
  <inkml:trace contextRef="#ctx0" brushRef="#br2" timeOffset="461688.6452">12594 4868 0,'18'0'15,"17"0"-15,-17-17 16,17 17-16,71-36 16,-53 19-16,0-1 15,17 1-15,1-1 0,-1 0 0,-17 1 16,18-1-16,17 0 16,-70 18-16,17-17 15,-53 17 1,1 0-1,-1 0-15</inkml:trace>
  <inkml:trace contextRef="#ctx0" brushRef="#br2" timeOffset="461930.4828">13282 4533 0,'0'18'16,"0"-1"-16,18 1 15,-1 0-15,19-18 16,34 17-16,1 1 16,-36-18-16,18 18 15,-35-18-15,-18 17 16,-18 1 0,-35 17-1,35-17-15,-17 0 0,0 17 16,17-35-16</inkml:trace>
  <inkml:trace contextRef="#ctx0" brushRef="#br2" timeOffset="463424.503">13688 4692 0,'17'0'31,"1"0"-15,0 18-16,35-1 15,-18-17-15,18 18 0,0-18 16,0 0-16,52 18 16,-52-18-16,-17 17 15,17-17-15,-36 18 0,36-18 16,-35 0-16,-18 17 16,0-34-1,-18 17 1,18-18-16,0 1 0</inkml:trace>
  <inkml:trace contextRef="#ctx0" brushRef="#br2" timeOffset="463646.9998">14288 4674 0,'0'0'15</inkml:trace>
  <inkml:trace contextRef="#ctx0" brushRef="#br2" timeOffset="464024.0972">14288 4674 0,'0'0'0,"-53"18"15,70-18 32,1 18-47,0-1 16,17 1 0,-18 0-16,36-1 15,-35 1 1,0-18-16,-1 17 0,1-17 15,-18 18-15,0 0 32,-18-1-17,1 1-15,-1-18 0,18 18 0,-18-18 16,-17 35 0,17-17-16,18 17 15</inkml:trace>
  <inkml:trace contextRef="#ctx0" brushRef="#br2" timeOffset="470065.821">10619 15046 0,'0'-18'15,"0"1"1,-18 17 0,18 17-1,-18-17 1,1 0 15,34 0 16,1 18-31,0-18-16,35 18 15,-36-18-15,18 0 16,71 0 0,-70 0-16,16 0 0,1-18 15,36 0-15,-72 18 16,36-17-16,-35 17 15,-18-18-15</inkml:trace>
  <inkml:trace contextRef="#ctx0" brushRef="#br2" timeOffset="471059.2024">20285 15311 0,'0'17'31,"17"-17"-31,19 18 0,34-1 16,-17-17-16,0 18 16,18-18-16,52 0 15,-70-18-15,53 1 16,-71-1-16,0 1 15,-17-1-15,-18 0 0</inkml:trace>
  <inkml:trace contextRef="#ctx0" brushRef="#br0" timeOffset="492236.2257">23248 1058 0,'0'18'32,"18"17"-32,-1 36 15,-17-18-15,36 105 16,-19-52-16,1 0 16,-18 0-16,18 17 0,-18 107 15,0-124-15,17 52 16,-17-87-1,18-18-15,-18-18 16,17 0-16,1 18 16,0-53-16,-36-17 15,18-1 1</inkml:trace>
  <inkml:trace contextRef="#ctx0" brushRef="#br0" timeOffset="492732.1269">22966 1446 0,'0'0'0,"17"-35"0,1 17 0,0-17 16,17-35 0,-17 34-16,17 1 0,-17 0 15,-1-18-15,1 18 0,0-18 16,-1 17-16,1 1 0,-1-18 16,-17 18-1,36 0-15,-36 17 16,17 36-1,1-18-15,0 35 16,-1 0-16,36 36 0,-35-36 16,52 36-16,-52-54 15,17 1-15</inkml:trace>
  <inkml:trace contextRef="#ctx0" brushRef="#br0" timeOffset="493871.7173">23407 2452 0,'0'-18'16,"0"36"31,0 17-32,0 0-15,35 54 16,-17-54-16,17 71 15,-17-53 1,-1 0-16,36 35 16,-35-35-16,-18-18 0,35 18 15,-35-36-15,0 1 16</inkml:trace>
  <inkml:trace contextRef="#ctx0" brushRef="#br0" timeOffset="497693.173">20391 1393 0,'0'0'0,"0"18"0,0 53 16,-18-18-16,18-18 15,0 53-15,0-53 16,18-17-16,-18 0 0,35 17 16,-18-35-1,19-35 1,-19 17-16,1 0 0,-18-17 16,18 17-16,-18 1 0,17-1 15,1 18-15,0 18 16,-1-1-16,1 19 15,17 34 1,18-17-16,-18-35 0,-17-18 16,17 0-1,-17-18-15,-36-17 16,1 0-16,-19-36 16,19 36-16,-1-18 15,0 35 1,18 1-16,18 34 31</inkml:trace>
  <inkml:trace contextRef="#ctx0" brushRef="#br0" timeOffset="498115.3332">20955 1746 0,'-18'0'16,"18"18"-1,18 0 1,-18-1-16,18-17 0,-18 18 16,0 17-1,0-17-15</inkml:trace>
  <inkml:trace contextRef="#ctx0" brushRef="#br0" timeOffset="498309.4638">21167 1817 0,'0'0'15,"-18"35"-15,18-17 0,-18-1 16,18 1-16,0 0 15,-17-18-15</inkml:trace>
  <inkml:trace contextRef="#ctx0" brushRef="#br0" timeOffset="498783.1935">21343 1446 0,'0'71'16,"0"-36"-16,0 1 0,18-1 15,-1 0-15,1-17 0,17 35 16,-17-36-16,17 19 15,-17-36-15,-1 0 16,-17-18 0,18-17-16,-18 17 15,-18-35-15,18 35 16,-17 1 0,34 17-1,1 35 1,0-17-16,17-1 15,-17-17-15,17 18 16,-17-18-16,-1-18 16,-17 1-16,0-19 15,0 19-15,-17-18 16,-1 17-16,0 0 0,1-35 16,17 36-16,0-1 15</inkml:trace>
  <inkml:trace contextRef="#ctx0" brushRef="#br0" timeOffset="499277.995">21784 1605 0,'18'-17'0,"-1"17"16,1-18-1,17 18-15,-17 0 16,0 0-16,-1 18 15,-17-1-15,-17 1 16,-1-1-16,0 1 16,18 17-1,0-17-15,18 0 16,0-18-16,-1 17 16,18-17-16,-17 0 15,0 0-15</inkml:trace>
  <inkml:trace contextRef="#ctx0" brushRef="#br0" timeOffset="499450.9298">22102 1711 0,'0'0'16,"-18"18"-16,18-1 0,-18 1 0,18 17 15,-17-17-15,17-1 16</inkml:trace>
  <inkml:trace contextRef="#ctx0" brushRef="#br0" timeOffset="499967.6002">22207 1358 0,'0'18'15,"18"52"1,-18-52 0,18 53-16,-1-54 15,1 36-15,-18-35 16,35-1-16,-35 1 16,35-18-16,-35-18 15,36 1 1,-36-1-16,17 1 0,-17-19 15,18 36 1,-18 18 0,18 0-16,-18-1 15,17 1-15,1-18 16,0 0 0,-1 0-16,1-18 15,-18-17-15,-18 17 16,1-35-16,-1 36 15,0-1 1,18 0-16,-17 18 0,-1-17 0,18 34 16</inkml:trace>
  <inkml:trace contextRef="#ctx0" brushRef="#br0" timeOffset="500139.4361">22560 1640 0,'0'36'0,"0"-72"0,18 89 15,-18-17 1,17-36-16,1 35 16,0-35-16</inkml:trace>
  <inkml:trace contextRef="#ctx0" brushRef="#br0" timeOffset="500362.083">22719 1588 0,'18'0'16,"-36"0"-16,53 0 0,-17 0 15,-1 17 1,1 1-1,-18 17-15,18 0 16,-18-17-16,17 0 0,-17-1 16,0 1-16,0 0 15,-17-18 1</inkml:trace>
  <inkml:trace contextRef="#ctx0" brushRef="#br0" timeOffset="500474.6772">22807 1746 0,'0'-17'15,"0"34"-15,18-52 16,17 35-1,-17 0-15,35-18 16,-36 1-16,36-1 16,-35 18-16</inkml:trace>
  <inkml:trace contextRef="#ctx0" brushRef="#br0" timeOffset="501158.0604">24024 2946 0,'0'0'0,"-17"0"16,34 0 0,36 0-1,0 0-15,106 0 16,-71-18-1,141-17-15,-88 35 16,159-35 0,0 17-16,-141 0 0,-18 1 15,106-1 1,-159 18-16,18-18 16,-88 18-16,-18-17 15,-18 17-15,-17 0 16</inkml:trace>
  <inkml:trace contextRef="#ctx0" brushRef="#br0" timeOffset="501369.1567">25859 2646 0,'35'-18'0,"-17"18"15,70 0-15,-53 0 16,71 18-16,-53-1 16,70 19-1,-17-19-15,-53 1 16,-18-18-16,53 0 15,-70 0-15,-18 18 16,-18-18-16,-17 17 0,-18 1 16,-53 17-16,36-17 15,-18 0 1,52-1-16</inkml:trace>
  <inkml:trace contextRef="#ctx0" brushRef="#br0" timeOffset="502770.2341">25206 3210 0,'0'-17'0,"-18"17"16,18 17 0,0 1-1,0 17 1,18-17-16,-18-1 0,18 1 15,-1 0-15,36-1 16,-35-17-16,-1 0 0,19-17 16,-19 17-16,-17-18 15,18 18 1,0 0 15,17 18-15,-17-18-16,-1 0 15,1 0-15,-18-18 47,-18 0-31,18 1-16,-17-18 16,17 17-16</inkml:trace>
  <inkml:trace contextRef="#ctx0" brushRef="#br0" timeOffset="503332.0271">25629 3263 0,'18'0'15,"0"0"1,35 0 0,-36 0-16,1 18 15,-1-18-15,-17 17 16,0 1-16,0 0 15,-17-1 1,17 1 0,17-18-16,1 0 15,0 18 1,-1-18-16,1 0 16,-36 17-1,-17-17-15,17 18 16,-34-18-16,34 18 15,-17-18-15</inkml:trace>
  <inkml:trace contextRef="#ctx0" brushRef="#br0" timeOffset="503610.0083">26106 3387 0,'0'0'0,"-18"0"31,18 35-16,-18-17-15,1-1 16,17 1 0,-18 0-16,18-1 15,-18 1-15,1-18 16</inkml:trace>
  <inkml:trace contextRef="#ctx0" brushRef="#br0" timeOffset="504232.7406">26282 3157 0,'0'18'32,"0"35"-17,0-35-15,0 17 16,18 18 0,-18-36-16,0 1 0,0 0 15,17-1-15,1-17 16,0 0-1,-1-17-15,-17-19 16,18 36-16,-18-17 16,0-1-16,17 18 15,1 0 1,17 18 0,-17-1-1,17-17-15,-17 0 16,0 0-1,-18-35-15,0 17 16,-18-17 0,0 18-16,18-1 15,0 0-15</inkml:trace>
  <inkml:trace contextRef="#ctx0" brushRef="#br0" timeOffset="504459.9194">26635 3316 0,'17'18'16,"1"-1"-1,0-17 1,-18 18-16,17-18 15,1 0-15,0-18 16,-1 18 0</inkml:trace>
  <inkml:trace contextRef="#ctx0" brushRef="#br0" timeOffset="504572.288">26741 3316 0,'17'0'16,"-34"0"-16,17 18 0,0-1 15,0 1 1,17 17-1,-17-17-15,18 0 16,-1-1-16</inkml:trace>
  <inkml:trace contextRef="#ctx0" brushRef="#br0" timeOffset="504817.0874">26970 3422 0,'0'0'16,"0"18"-16,0-1 15,0 1 1,-18 0-1</inkml:trace>
  <inkml:trace contextRef="#ctx0" brushRef="#br0" timeOffset="505024.4671">27217 3351 0,'0'0'0,"17"0"15,1 0 1,17 0 0,-17-17-16</inkml:trace>
  <inkml:trace contextRef="#ctx0" brushRef="#br0" timeOffset="505145.141">27428 3334 0,'18'-18'16,"0"18"-16,-1 0 16,-17-18-16,18 18 15</inkml:trace>
  <inkml:trace contextRef="#ctx0" brushRef="#br0" timeOffset="505240.6688">27675 3316 0,'0'0'0,"0"-18"16</inkml:trace>
  <inkml:trace contextRef="#ctx0" brushRef="#br0" timeOffset="513170.6241">15663 11853 0,'-17'0'15,"34"0"32,19 0-47,-19 0 16,71 0-1,-52 0-15,34 18 16,1-18-16,-1 0 0,19 0 16,-1 0-16,18 0 0,88-18 15,-89 18-15,90-35 16,-90 17-16,54 1 16,-106 17-16,18-18 15,-36 18-15,-18-17 16,-34 17-1,-18 17-15,-1-17 16,-17 18 0,0-18-16,36 0 0,-1 0 15,-35 0 1,18 0-16,-53 17 16,35-17-16,0 0 0,-18 0 15,-70 18-15,53 0 16,-53-18-16,53 17 15,-53-17 1,52 0-16,19 0 16,-1 0-16,-87 0 15,122 0-15,-17-17 16,71 17 15,53 17-15,-36-17-16,53 0 15,-35 0-15,0 0 0,88 0 16,-70 0-16,17 0 16,18-17-16,-1 17 15,19-18-15,-1 0 0,-17 18 16,18-17-16,70-1 16,-124 18-16,18 0 15,-52 18 1,-36-1-16,-18 1 0</inkml:trace>
  <inkml:trace contextRef="#ctx0" brushRef="#br0" timeOffset="515418.8394">15893 13511 0,'0'0'16,"-36"-17"-16,19 17 16,-1 0-1,0 0-15,36 0 32,0 0-1,35 0-31,-18 0 15,53-18-15,-35 0 16,18 18-16,-18-17 0,88 17 16,-71-18-1,1 18-15,17-17 0,0 17 16,89-36-16,-89 36 16,0-17-16,0 17 0,-35-18 15,18 18-15,17 0 16,-53 0-16,-17 18 0,-1-18 15,1 17 1,-18 1-16,0 0 16,-18-18-16,-17 17 15,17-17-15,-17 0 16,0 0-16,0 0 0,-18 0 16,-53 0-16,35 0 15,-70 0 1,53 0-16,-88 0 15,87 0-15,1 0 0,18 0 16,-1 0-16,-70 18 16,88-18-16,18 17 15,-18 1-15,18 0 0,-1-1 16,19-17-16,17 18 0,-18-18 16,18 18-16,18-18 15,-1 0-15,19 0 0,52-18 16,-18 0-16,54 1 15,-71-1 1,17 18-16,89-18 16,-71 18-16,89 0 15,-72 0-15,-16 0 0,16-17 16,37 17-16,-90 0 16,1 0-16,-35 0 15,-18 17 1</inkml:trace>
  <inkml:trace contextRef="#ctx0" brushRef="#br0" timeOffset="521872.9155">25594 8096 0,'0'18'16,"0"-36"-16,0 54 0,0-19 15,0-52 48,18-36-63,-1 1 15,19-1-15,-19-17 16,1 0-16,17 0 0,0-124 16,-17 106-16,0 0 0,-1 18 15,-17-53 1,18 70-16,-18 19 0,0 16 16,0 1-16,0 17 15,0 36 1,35 53-1,-17-1 1,17 89-16,0-71 16,-17 0-16,35 89 15,-35-107-15,35 89 16,-36-106-16,18 35 16,-35-70-16,18 17 15,-18-17-15,18-18 16,-18-18-16,17-35 15,1 18-15,-18-71 16,18 35-16,-18-70 16,0 71-16,0-18 15,0-1-15,0 1 16,17-53-16,-17 106 16,0-1-16,0 19 15,18 34-15,-18 19 16,35 52-16,-17-18 15,17 54 1,-35-71-16,35 88 16,-17-88-16,-18 17 15,35 36-15,-17-70 0,0 16 16,-18-34-16,17 0 16,1-36-1,-18-52 1,0 34-16,0-70 15,18 54-15,-18-19 0,35-35 16,-35 36-16,35-19 16,-17 54-16,-1 0 15,-17 17-15,18 1 16,0-1-16,-1 36 16,1 52-16,-18-17 15,18 88-15,-1-70 16,1 52-1,-1-70-15,1 35 16,0-52-16,-1 16 16,1-52-16,-18-17 15,18-36 1,-1 18-16,-17-18 16,0 0-16,18 0 0,-18 0 15,18 0-15,-1 0 0,-17 0 16,18 0-16,-18 71 31,18 35-15,-18-18-16,17 0 15,1 1-15,-18-19 0,35 19 16,-17-19-16,-1 1 0,1 0 16,0-18-16,-1 0 0,1 0 15,17-18-15,-17 0 16,-1-35-1,-17 18-15,0-18 16,0 18-16,0 17 16,0 1-16,0-1 15,18 36 1,0 17 0,-18-17-1,17 17-15,1-35 0,0 35 16,-1-17-16,1-18 15,0 0-15,-1-18 16,1 18-16,-1-35 16,-17 17-16,18 1 15,-18-1-15,18-35 16,-18 35-16,0 36 16,0 17-1,0 1-15,17-19 16,-17 18-16,18-17 0,17 35 15,-17-35 1,-18-1-16,18 1 0,-18 0 16,17-18-16,1 17 15,0-17-15,-1 0 16</inkml:trace>
  <inkml:trace contextRef="#ctx0" brushRef="#br0" timeOffset="526454.6668">4939 12753 0,'-18'0'0,"1"0"15,34 0 1,19 18-16,-1-18 16,35 0-1,-17 0-15,53 0 16,0-18-16,-53 0 15,0 18-15,-18-17 0,18-1 16,-35 18-16</inkml:trace>
  <inkml:trace contextRef="#ctx0" brushRef="#br0" timeOffset="526699.203">5327 12594 0,'18'0'16,"-1"18"-16,36-18 16,-18 17-16,36 1 15,-36-18-15,36 18 16,-54-1-16,19 36 16,-19-35-1,-17 17-15,-17 0 16,-19 1-16,1-19 15,-53 36-15,53-17 16,-36-19-16</inkml:trace>
  <inkml:trace contextRef="#ctx0" brushRef="#br1" timeOffset="548511.871">17463 10283 0,'0'18'16,"17"-18"-16,-34 0 78,-1-18-78,0 1 16,-35 17-1,36-18-15,-19 18 0,-34-17 16,17-1-16,-53 18 15,53 0 1,-70 0-16,70 0 16,-71 18-16,89-18 15,-71 0-15,53 17 16,-35 1-16,35-18 16,-35 35-16,53-17 15,-36 17 1,36-35-16,-36 35 15,36-17-15,-36 0 16,19-1-16,-19 19 16,36-1-16,-36 0 15,36 0-15,-36 18 16,54-17-16,-19 16 16,19-16-16,-1-1 15,18 18-15,-17-35 16,17 52-16,0-52 15,-18 52 1,0-34-16,18-19 0,0 19 16,-17 16-16,17-34 15,0 35-15,0-35 16,0 17-16,17-17 0,-17-1 16,36 36-1,-19-35-15,36 17 16,-35 0-16,52 1 15,-34-1-15,34 18 16,-35-36-16,54 19 16,-54-19-16,53 19 15,-35-19-15,53 1 16,-53 0-16,53-1 16,-54-17-16,1 0 15,0 0-15,0 0 0,18 0 16,52-35-16,-70 35 15,53-35 1,-35-1-16,34-17 16,-52 36-16,0-19 0,-18 1 15,18 0-15,-17 0 0,17-18 16,-18 17-16,-17-16 16,17 16-16,-18-17 15,19-70-15,-19 52 16,1 1-16,0-1 15,-1 1-15,1 17 0,-18 0 16,0 0-16,-18 18 0,-17-36 16,0 36-16,-18-36 15,18 36-15,-1 0 16,-17 17-16,-35-17 16,35 35-16</inkml:trace>
  <inkml:trace contextRef="#ctx0" brushRef="#br1" timeOffset="550001.5255">10813 15981 0,'0'0'0,"-18"17"0,18 1 16,18-18 0,-1-18-16,19 1 15,-1-1 1,-18-17-16,54-18 16,-36 35-16,18-17 0,18-18 15,-1 18 1,-34 17-16,-1 1 15,-17-1-15,-1 0 0,1 18 16,-1 0-16,-34 0 31,17-17-15</inkml:trace>
  <inkml:trace contextRef="#ctx0" brushRef="#br1" timeOffset="550235.7914">11271 15505 0,'18'0'32,"35"-18"-32,-18 18 15,36-18 1,-36 18-16,0 0 0,0 36 15,-35-19-15,0 1 16,0 0-16,-17 17 0,-18 18 16,17-18-16,-17 18 15,17-35-15</inkml:trace>
  <inkml:trace contextRef="#ctx0" brushRef="#br1" timeOffset="574726.1277">9419 11342 0,'0'-18'31,"18"18"-15,-18-17-16,35 17 15,-17 0-15,17 17 16,-17-17-16,-1 35 15,-17-17 1,0 0-16,0-1 16,0 19-16,-17-19 15,-1 19-15,0-19 16,1 1-16,34-18 47,19 17-32,-1-17-15,18 0 16,0 18-16,-36-18 16,-17 35-1</inkml:trace>
  <inkml:trace contextRef="#ctx0" brushRef="#br1" timeOffset="575544.9049">9507 12912 0,'0'-18'0,"18"18"16,0 0-1,-1 0-15,1 0 16,0 0-16,-1 0 0,1 0 0,-1 18 16,1-18-16,0 17 15,-18 1-15,-18 17 16,18 1-16,-18-19 15,1 18-15,-18-17 0,17 17 16,0-17-16,18 0 16,18-18-1,0 17-15,17-17 16,-18 0 0,36 0-16,-35 0 15,-18 18 1</inkml:trace>
  <inkml:trace contextRef="#ctx0" brushRef="#br1" timeOffset="576860.8925">14923 11218 0,'-18'0'15,"36"0"17,-1 18-17,-17 0 1,18 17-16,-1-17 15,-17 17-15,0-18 16,0 36-16,0-35 16,-17 17-16,-1-17 15,1 0 1,-1-18-16,0 17 16,36-17-1,0 0 1,-1 18-1,18-18 1,-17 0-16,0 0 0,-1 17 16,-17 1-1</inkml:trace>
  <inkml:trace contextRef="#ctx0" brushRef="#br1" timeOffset="577668.227">15028 12894 0,'-17'0'0,"34"0"31,1 0-15,0 18-1,-1-1-15,-17 1 0,0 0 0,0-1 16,0 1-16,0 17 15,-35 0-15,17 1 16,-17-1-16,17-17 16,36-18-1,0 0 1,17 0 0,0-18-16,1 18 15,-19 0-15,1 0 16</inkml:trace>
  <inkml:trace contextRef="#ctx0" brushRef="#br1" timeOffset="578831.2062">15099 12947 0,'-18'0'47,"36"0"-16,-36 0 32,18-18-1,-17 18-31,17-17 48,-18 17-64,0 0 16,1 0-15,-1 0 0,0 0-1,1 17 1,-1-17-16,18 18 16,-17-18-1,17 18-15,17-18 16,1 0-1</inkml:trace>
  <inkml:trace contextRef="#ctx0" brushRef="#br1" timeOffset="579568.753">15011 12929 0,'17'0'31,"1"0"0,0 0-31,-1 0 16,-17 18-1,0 0 1,0 17 0,0-17-1,-17-1-15,17 1 16,-18-1-1,0 1-15,18 0 16,-17-18 0,17 17-16,-18-17 0,18 18 15,-18-18 1,1 0 0,34 0 46,1 0-31,0 0-31,-1 0 16,19 0 0,-19 0-16,19 0 15,-19 0-15,18 0 16,-17 0-1,-36 18-15</inkml:trace>
  <inkml:trace contextRef="#ctx0" brushRef="#br1" timeOffset="598267.4229">13458 15558 0,'18'0'16,"0"0"-16,-1 0 15,19 0 1,-19 0-16,19 0 16,-19 0-16,1 0 15,17-18-15</inkml:trace>
  <inkml:trace contextRef="#ctx0" brushRef="#br1" timeOffset="598485.2616">13547 15363 0,'0'36'0,"0"-19"16,0 19-16,17 34 15,-17-52-15,18 52 16,-18-52-16,18 35 16,-1-35-1,1-18-15</inkml:trace>
  <inkml:trace contextRef="#ctx0" brushRef="#br1" timeOffset="598901.2851">14023 15346 0,'-18'0'31,"-35"17"-31,36 1 16,-36 17-16,35 1 15,-17-1 1,35-17-16,0-1 0,0 1 16,0 0-16,18-18 0,17 17 15,-18-17-15,19 0 16,-19 18-16,1-18 16,0 0-16,-36 0 15,18 17-15,-35 19 16,17-19-1,-17 19-15,35-19 16,0 1-16,0 0 0,17-1 16,1 1-16,0-18 15,35 0 1,-36 0-16,19 0 0,-19 0 16,1 0-16,-1-18 0</inkml:trace>
  <inkml:trace contextRef="#ctx0" brushRef="#br1" timeOffset="599924.2113">22631 15963 0,'-18'0'15,"36"0"1,-1 0 0,1 0-1,17 0 1,-17 0-16,0 0 16,-1 0-16,1 0 0,-1 0 15,1 0-15,-18 18 16</inkml:trace>
  <inkml:trace contextRef="#ctx0" brushRef="#br1" timeOffset="600135.2046">22754 15804 0,'0'0'0,"0"18"15,0 0-15,0-1 0,0 36 16,0-35-16,18 0 16,-18 34-16,0-16 15,0-1-15,0-17 0,17-18 32</inkml:trace>
  <inkml:trace contextRef="#ctx0" brushRef="#br1" timeOffset="600552.9924">22966 15910 0,'0'0'0,"17"-17"0,-17 34 46,-17 1-30,-1 0-16,18-1 0,-17 1 16,-1-18-1,18 17 1,0 1-16,18-18 0,-1 0 16,-17 18-16,18-18 15,-1 0 1,-17 17-16,18-17 0,-18 18 15,-18-18-15,1 18 16,17-1-16,-18-17 16,18 18-16,-17 0 15,34-1-15,1-17 16,17 0 0,-17 0-16,-1 0 15,19-17-15,-19 17 16</inkml:trace>
  <inkml:trace contextRef="#ctx0" brushRef="#br1" timeOffset="603100.369">8255 17039 0,'-18'0'0,"-35"0"16,18 0 0,0 0-16,-18 18 0,18-1 15,-18 1-15,0 0 16,18-1-16,-18 1 0,0 17 16,53-17-16,0 0 15,17-1-15,36-17 16,0 0-16,-17 0 15,-1 0-15,18 0 0,0 0 16,-36 0-16,1 0 16,-18 18-16,-18-1 15,-17 19-15,0-19 0,-1 19 16,1-1-16,18 0 16,-19 1-16,19-19 15,34 18-15,1-35 16,52 0-16,-34 0 15,34-17 1,-34 17-16,-1 0 16,-18 0-16,1-18 0,17 18 0,-17 0 15</inkml:trace>
  <inkml:trace contextRef="#ctx0" brushRef="#br1" timeOffset="603345.5509">8590 17268 0,'35'-17'16,"-70"34"-16,88-34 0,-35 17 0,52-18 15,-34 18-15,-1 0 16,-18 0-16,19 0 16</inkml:trace>
  <inkml:trace contextRef="#ctx0" brushRef="#br1" timeOffset="603466.3715">8643 17392 0,'35'18'15,"1"-18"-15,-1 0 0,35-18 16,-34 0-16,-19 18 16,1 0-16</inkml:trace>
  <inkml:trace contextRef="#ctx0" brushRef="#br1" timeOffset="603973.9342">9384 16916 0,'0'0'15,"18"70"-15,-18-34 0,17 34 16,-17-17-16,0-18 0,0 36 15,0-36-15,18 36 16,-1-54-16,1 1 16,0-18-16</inkml:trace>
  <inkml:trace contextRef="#ctx0" brushRef="#br1" timeOffset="604313.2285">9719 17127 0,'0'0'0,"-18"0"0,-17 18 16,35 17 0,-18 1-16,18 52 15,18-53-15,17 53 16,1-52-16,-1-19 0,53 18 15,-53-35-15,71-17 16,-70-18-16,34-18 16,-52 17-1,-1-34-15,-17 34 16,-53-16-16,18 34 16,-71-17-16,71 35 15,-53 0 1,53 0-16,17 0 15,18-18-15</inkml:trace>
  <inkml:trace contextRef="#ctx0" brushRef="#br1" timeOffset="604767.1742">10213 16933 0,'-18'0'16,"36"-17"-16,17-1 15,-17 18-15,-1-18 16,1 18-16,17 0 16,-17 0-16,0 0 0</inkml:trace>
  <inkml:trace contextRef="#ctx0" brushRef="#br1" timeOffset="605341.0824">10672 16704 0,'0'0'0,"0"-18"16,0 1-16,-18-1 16,0 18-1,-17 0 1,17 0-16,-17 0 15,17 0-15,1 18 16,17-1-16,-18 1 16,36 0-16,-1 17 15,1-17-15,35 35 16,-35-36-16,52 36 16,-52-18-16,17 1 15,-17-19-15,-18 19 16,-18-19-16,0 1 15,-17-1-15,18-17 16,-19 0-16,19-17 16,-19-1-16,19-17 15,17-18-15,0 35 16,35-52-16,0 35 16,18-18-1,-18 17-15,1-17 16,-36 36-16,0-1 15,-18 18-15,0-18 0,-52 1 16,17 17-16,-18 17 16,36 1-16</inkml:trace>
  <inkml:trace contextRef="#ctx0" brushRef="#br1" timeOffset="610685.3832">22825 15416 0,'-18'0'15,"36"0"157,-18-17-172,17 17 16,1 0-16,0 17 15,-1 1 1,1-18-16,0 0 0,-1 0 16,1 0-16,35 0 15,-36 0-15,19 0 0,-1-18 16,-17 1-1,-1 17-15,1 0 16,-18-18 0,0 36 31,18-18-47,-1 0 15,-17 17 32,0 1-31,0 0-16,0 17 15,0-17-15,0-1 16,18 19 0,-18-19-16,0 1 15,17-1-15,-17-34 31</inkml:trace>
  <inkml:trace contextRef="#ctx0" brushRef="#br1" timeOffset="611370.1435">23160 15399 0,'-18'0'62,"-17"0"-46,0 17-16,-18-17 16,35 18-16,0-18 0,1 0 15,-18 0 1,17 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11" name="Oval 10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21FACA4-E3B0-410A-9A64-C97FDE43DB51}"/>
                  </a:ext>
                </a:extLst>
              </p14:cNvPr>
              <p14:cNvContentPartPr/>
              <p14:nvPr/>
            </p14:nvContentPartPr>
            <p14:xfrm>
              <a:off x="114480" y="298440"/>
              <a:ext cx="11258640" cy="600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289080"/>
                <a:ext cx="11277360" cy="6026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7950717" y="3513275"/>
            <a:ext cx="273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矩阵中每个元素的平方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11</Words>
  <Application>Microsoft Office PowerPoint</Application>
  <PresentationFormat>自定义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Optimization Algorithms</vt:lpstr>
      <vt:lpstr>RMSprop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71</cp:revision>
  <dcterms:created xsi:type="dcterms:W3CDTF">2017-07-10T20:19:53Z</dcterms:created>
  <dcterms:modified xsi:type="dcterms:W3CDTF">2018-01-20T03:28:28Z</dcterms:modified>
</cp:coreProperties>
</file>