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5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4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2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3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9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9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8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6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1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2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2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2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4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">6526 10407 0,'18'0'0,"-36"0"0,36-18 31,-36-17-16,1 17-15,-1-17 16,18 17-16,0 1 16,0-18-1,18-1-15,17 19 16,-17 34 0,-1 1-1</inkml:trace>
  <inkml:trace contextRef="#ctx0" brushRef="#br0" timeOffset="146581.3591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2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3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6">6438 12771 0,'0'0'0,"0"17"16,0 1-16,0-36 15,0 1 1,0-1-16,0-17 16,0 17-16,0-35 15,0 35-15,0 1 16,0-1-1,18 18-15,-1 18 0,1-1 16,0 1-16,-1 17 16</inkml:trace>
  <inkml:trace contextRef="#ctx0" brushRef="#br0" timeOffset="170633.0994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5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4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9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7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9">7338 6438 0,'0'53'16,"0"-35"-16,0-1 0,0 36 16,17-35-1,19 17-15,-19-17 16,1-18-16</inkml:trace>
  <inkml:trace contextRef="#ctx0" brushRef="#br0" timeOffset="10542.3662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2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6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2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8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30</Words>
  <Application>Microsoft Office PowerPoint</Application>
  <PresentationFormat>自定义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Optimization Algorithms</vt:lpstr>
      <vt:lpstr>Adam optimization algorithm</vt:lpstr>
      <vt:lpstr>Hyperparameters choice: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77</cp:revision>
  <dcterms:created xsi:type="dcterms:W3CDTF">2017-07-10T20:19:53Z</dcterms:created>
  <dcterms:modified xsi:type="dcterms:W3CDTF">2018-01-20T03:52:03Z</dcterms:modified>
</cp:coreProperties>
</file>