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3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-8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07:39.8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10583 6103 0,'18'0'31,"17"0"-15,18 0-16,-18 0 15,18 18-15,0-18 0,18 0 16,88 0 0,-71 0-16,106 0 15,-88 0-15,70 0 16,-105 0-16,-1 0 15,1-18-15,-18 18 0,35 0 16,-71 0-16,1 0 16,-18-18-16</inkml:trace>
  <inkml:trace contextRef="#ctx0" brushRef="#br0" timeOffset="3113.4925">10654 8184 0,'18'0'15,"-1"0"-15,36 0 16,-35 0-16,52-17 16,-17 17-16,53 0 15,-35 0-15,105-18 16,-88 18-16,124 0 16,-124 18-1,88-18-15,-87 0 16,34 0-16,-70 0 15,35 0-15,-70 0 16,17 0 0</inkml:trace>
  <inkml:trace contextRef="#ctx0" brushRef="#br0" timeOffset="7051.6136">3140 7620 0,'-18'0'0,"0"0"16,36 0-1,0 0-15,35 18 16,52-18-1,-52 0-15,71 0 16,-54 0-16,1-18 0,52 18 16,-34-18-1,-36 18-15,-1 0 16,-34 0-16,0 0 16,-36 0-1</inkml:trace>
  <inkml:trace contextRef="#ctx0" brushRef="#br0" timeOffset="7368.4021">3669 7320 0,'0'0'16,"0"18"-16,35-1 15,0 1-15,54 0 16,-36-18 0,-1 17-16,1-17 0,0 0 15,-17 18-15,-1 0 0,0-18 16,0 35-16,-17-17 16,-36 34-1,18-34-15,-52 35 16,16-35-16,1 17 0,0-17 15,-36 34 1,36-16-16,-36 34 0,36-34 16,17-19-16</inkml:trace>
  <inkml:trace contextRef="#ctx0" brushRef="#br0" timeOffset="38076.7037">17745 9419 0,'0'-17'0,"0"34"0,0-52 15,17 17-15,1 18 16,53-17-1,-19-1-15,54 18 16,-70 0-16,34 35 16,-52-17-16,-1 17 15,-17 0-15,0-17 16,-17 17-16,-1-17 0,1 17 16,17-17-16,0 0 15,17-1-15,18 18 16,-17-17-16,35 17 15,-35 1-15,17-1 16,-35-17-16,0 17 16,-18-17-1,-35-1-15,18 1 16,-53-1-16,53-17 16,-1 18-16,19-18 0,-1 0 15,0 0-15,18-18 16,0 1-16,36-1 15</inkml:trace>
  <inkml:trace contextRef="#ctx0" brushRef="#br0" timeOffset="38238.636">18468 9754 0,'18'0'15,"-1"0"1,1 0 0</inkml:trace>
  <inkml:trace contextRef="#ctx0" brushRef="#br0" timeOffset="38567.0089">18697 9472 0,'18'-18'0,"0"18"0,17 0 16,18-17-16,0 17 16,0 17-1,-18 1-15,-18 35 16,-17-18-16,0 1 15,-17-1-15,-1 0 0,1 0 0,-19 1 16,19-1-16,-1-17 0,0 17 16,18-17-1,18-1-15,0-17 16,52 18-16,-35-18 16,18 17-16,-17-17 15,17 18 1,-36-18-16</inkml:trace>
  <inkml:trace contextRef="#ctx0" brushRef="#br0" timeOffset="38822.688">19438 9631 0,'0'0'16,"18"17"-16,-18 1 0,53 17 15,-36-17-15,19 0 16,16 17-16,-16-17 16,-19-1-16,19-17 0,-19 18 15,19-18 1,-19 0-16</inkml:trace>
  <inkml:trace contextRef="#ctx0" brushRef="#br0" timeOffset="38989.7691">19703 9613 0,'-18'35'15,"0"-17"-15,1 0 0,-36 35 16,35-36-16,-17 36 15,35-35-15,-18 17 16,18-17 0,0-1-16</inkml:trace>
  <inkml:trace contextRef="#ctx0" brushRef="#br0" timeOffset="39239.5989">20197 9560 0,'-18'53'15,"36"-106"-15,-36 124 0,36-36 16,-18 0-16,17 1 0,1 34 15,-1-52-15,1 17 0,-18 0 16,35 1 0,-35-19-16</inkml:trace>
  <inkml:trace contextRef="#ctx0" brushRef="#br0" timeOffset="39517.3373">20585 9666 0,'-18'53'0,"36"-106"0,-54 141 16,36-17-1,0-36-15,18 0 16,0 1-16,-1-19 0,19 1 0,-1 0 16,53-18-16,-35-18 15,17-35-15,-52 18 16,17-36-16,-52 36 15,-1 0-15,0 17 0,-70-35 16,53 35 0,-36 18-16,54 0 15,-1 0-15</inkml:trace>
  <inkml:trace contextRef="#ctx0" brushRef="#br0" timeOffset="39710.8519">21078 9490 0,'36'-18'0,"-72"36"0,89-36 15,-35 18-15,17-18 16,-17 18-16,0 0 0,-1 0 15</inkml:trace>
  <inkml:trace contextRef="#ctx0" brushRef="#br0" timeOffset="39967.9744">21414 9260 0,'0'18'16,"0"-36"-16,17 36 0,1 17 16,0-17-16,-1 17 15,-17-17-15,18 0 16,-18-1-16,0 1 15,17-18 1</inkml:trace>
  <inkml:trace contextRef="#ctx0" brushRef="#br0" timeOffset="40324.8436">21643 9190 0,'0'0'0,"18"-18"15,-1 18-15,1-17 0,-1 17 16,1 0-16,17 0 16,-17 0-16,0 0 0,-1 0 15,1 17-15,-18 1 16,0 0-16,0 17 16,0-18-16,0 1 15,0 0-15,0-1 16,0 1-1,0 0-15,0-1 16,0 1 0,18 0-16,-18-1 15,0 1-15,-18-1 16,18 1-16,-18 0 16,1-1-1,-1-17-15,-17 0 16</inkml:trace>
  <inkml:trace contextRef="#ctx0" brushRef="#br0" timeOffset="41803.8501">21766 9155 0,'-17'0'78,"-1"0"-62,0 0 46,18-18-46,0 36 15,18-18-15,0 17 0,17-17-16,-17 0 15,-1 0-15,1 18 0,0-18 16,-1 18-1,1-1-15,-18 1 16,0-1 0,0 1-16,-18 0 15,1-1 1,-1-17-16,0 0 0,-17 18 16,17-18-16,1 0 15,-1 0-15,36 0 31,-1 0-15,1 0 0,0 18-16,-1-18 15,1 17-15,0 1 16,-1-18-16,19 35 16,-36-17-16,17-1 15,-17 1-15,-17-18 16,17 18-16,-18-18 15,0 17-15,1-17 16,-1 18-16,0-18 0,-17 0 16,0 0-16,17 0 15,0 0 1,1 0-16,-1 0 31</inkml:trace>
  <inkml:trace contextRef="#ctx0" brushRef="#br0" timeOffset="43181.9083">18115 11483 0,'18'0'16,"17"-18"-1,0 1-15,18 17 0,0-18 0,35 0 16,-52 1-16,-1 17 16,-17 0-16,-1-18 15,-17 0-15</inkml:trace>
  <inkml:trace contextRef="#ctx0" brushRef="#br0" timeOffset="43427.0692">18292 11395 0,'0'0'0,"-53"35"16,35-17-16,0 17 15,18 0-15,0 0 0,36 36 16,-19-53-16,19 17 16,16 0-16,-16-17 0,17 17 15,0 0-15,-1-17 0,54 70 16,-70-52-16,-1 34 15,-35-52 1,-18 52-16,-17-52 16,-36 17-16,18-35 15,-52 18-15,69-18 16,-34-18-16,52 1 16,18-19-1,18 1-15</inkml:trace>
  <inkml:trace contextRef="#ctx0" brushRef="#br0" timeOffset="43571.4539">18927 11889 0,'0'17'16,"35"-17"-1,-18 0-15,19-17 16</inkml:trace>
  <inkml:trace contextRef="#ctx0" brushRef="#br0" timeOffset="43839.0889">19156 11571 0,'0'0'0,"17"-35"15,19 35-15,52-35 16,-53 17-16,71-17 15,-71 35-15,1 0 16,17 17-16,-36 1 16,1 70-1,-18-35-15,0 53 16,0-53-16,0 53 16,17-71-16,1 0 15,0 0-15,-1 1 0,1-19 0,17 19 16,-17-19-1,0 1-15</inkml:trace>
  <inkml:trace contextRef="#ctx0" brushRef="#br0" timeOffset="43982.5355">19350 11853 0,'53'18'16,"0"-18"-16,0 0 0,52 0 15,-34 0 1,35 0-16,-71 0 16</inkml:trace>
  <inkml:trace contextRef="#ctx0" brushRef="#br0" timeOffset="44394.5532">20355 11818 0,'18'0'31,"17"35"-15,0-17-16,18 17 15,-17-17-15,-1 0 0,36 17 16,-36-18-16,0 1 16,-17-18-16,-1 18 0,1-18 15</inkml:trace>
  <inkml:trace contextRef="#ctx0" brushRef="#br0" timeOffset="44578.5418">20708 11783 0,'-35'53'0,"70"-106"0,-105 141 16,17-35-16,17-18 16,1 0-16,17-17 0,1 0 15,-19 35 1,19-36-16,17 1 15</inkml:trace>
  <inkml:trace contextRef="#ctx0" brushRef="#br0" timeOffset="45262.4836">21255 11553 0,'18'18'31,"-18"53"-31,17-36 16,1 53-16,-1-35 15,1-18-15,17 54 16,-17-37-16,0 19 16,-1-53-16,1-1 15,0 19-15</inkml:trace>
  <inkml:trace contextRef="#ctx0" brushRef="#br0" timeOffset="45572.9255">21766 11765 0,'-17'18'16,"17"-1"-16,-18 36 16,18-17-16,0-1 0,53 53 15,-18-70-15,36 35 16,-36-36-16,18-17 15,-18 0-15,18 0 16,-17-17-16,-19-1 16,1-17-16,-1 17 0,-17-52 15,-17 34-15,-54-34 16,18 52-16,18 0 16,-18 1-16,18-1 0,-36 18 15,54 0-15,17 35 16,17-35-16</inkml:trace>
  <inkml:trace contextRef="#ctx0" brushRef="#br0" timeOffset="45807.5487">22348 11553 0,'0'0'0,"36"18"15,-19-18-15,19 0 16,-19 0-16,19 0 16,-1-18-16,18 18 15,-36 0-15,-17-17 0</inkml:trace>
  <inkml:trace contextRef="#ctx0" brushRef="#br0" timeOffset="46018.6101">22825 11412 0,'0'0'15,"0"36"-15,17-19 0,1 36 16,-18-35-16,18 35 16,-1-18-16,-17 0 15,18-17-15,-18 0 16</inkml:trace>
  <inkml:trace contextRef="#ctx0" brushRef="#br0" timeOffset="46291.2734">23142 11553 0,'0'0'0,"0"18"0,0 17 16,0-17-16,36 0 15,-19-1-15,36-17 16,18 0-1,-54-17-15,36-1 16,-53 0-16,0-35 16,-17 36-16,-36-18 15,17 17-15,1 0 16,0 18-16,0 0 0,-18 0 16,35 18-16</inkml:trace>
  <inkml:trace contextRef="#ctx0" brushRef="#br0" timeOffset="63575.7709">4886 13688 0,'0'0'15,"18"141"-15,-18-53 0,17 71 16,-17-89-16,0 54 15,0-71-15,0-36 16,0 1-16,0-36 0,0 1 16,0-18-16,0-18 15,-17-89-15,-1 72 16,0-71-16,18 53 16,0-71-16,0 88 15,18 18 1,17 18-16,1 0 0,52 17 15,-35 18-15,0 0 16,-18 18-16,18 17 0,-36 0 0,36 54 16,-53-36-16,-35 52 15,0-52 1,-53 35-16,35-52 16,-36 17-16,37-36 15,-1-17-15,35 0 16,36-35-16</inkml:trace>
  <inkml:trace contextRef="#ctx0" brushRef="#br0" timeOffset="63948.5576">5768 13441 0,'-35'17'16,"70"-34"-16,-88 52 0,35-17 0,-17 70 16,17-35-16,18 17 15,0-17-15,-17 88 16,34-88-16,1 71 16,0-89-16,-1 18 0,1-18 15,35 18 1,-35-35-16,-1 0 15</inkml:trace>
  <inkml:trace contextRef="#ctx0" brushRef="#br0" timeOffset="64503.0316">6315 13758 0,'0'0'16,"-36"-35"-16,19 17 0,-36 18 15,18 0 1,-18 18-16,35 17 16,0 36-16,18-36 15,53 36-15,-35-36 16,53 18-16,-36-35 16,18 17-1,-36-18-15,19 1 16,-54-18-16,-17 18 15,-1-18-15,1 17 16,0-17-16,-18 0 16,35 18-16,-17-18 0,17 0 15</inkml:trace>
  <inkml:trace contextRef="#ctx0" brushRef="#br0" timeOffset="65082.4159">6421 14093 0,'0'0'15,"17"18"-15,1-18 0,-1 0 0,54-18 16,-36 1-16,1-1 16,-19-17-16,1 17 15,0 1-15,-18-19 0,0 19 16,0-1-16,-53 0 15,35 18-15,-35 18 16,18 0-16,-1 35 16,36-18-16,0 18 15,18-18-15,35 0 16,-18-17-16,54 0 16,-37-18-16,19 0 15,-53-18-15,-1 0 16,1 1-16,-18-1 15,-18 0-15,1 1 16,-1 34 0,18 1-16,0 17 15,18 1-15,-1-19 16,1 1-16,0 0 16,-1-18-1,-17-18-15,0 0 16,0 1-16,0-19 15,0 19-15,0-54 16,18 36-16,17 0 16,-17 17-16,17 0 15,-17 36-15,17 17 16,-35 1-16,18 16 16,-18-16-16,0-1 15,17 18 1,-17-35-16,18-1 15</inkml:trace>
  <inkml:trace contextRef="#ctx0" brushRef="#br0" timeOffset="65299.494">7144 13952 0,'35'0'16,"18"0"0,35-17-1,-53-1-15,36 0 16,-53 18-16,-1 0 0,1-17 16,-36 17-1</inkml:trace>
  <inkml:trace contextRef="#ctx0" brushRef="#br0" timeOffset="65484.486">7285 13635 0,'0'0'0,"-18"18"16,18 70-16,0-35 15,0 70-15,0-70 16,0 18-16,18-19 15,17 19-15,-17-36 0,-1 18 16,1-53 0</inkml:trace>
  <inkml:trace contextRef="#ctx0" brushRef="#br0" timeOffset="65771.2471">7479 14076 0,'35'-18'16,"-70"36"-16,88-36 0,-36 1 0,19-1 16,17-35-16,-36 35 15,1 1-15,-18-1 0,0 0 16,-18 1 0,1-1-16,-1 18 0,-35 18 15,35 17-15,1 0 16,17 1-16,0 17 15,17-18 1,1-18-16,0 1 0,-1 0 16,19-1-16,-1 1 0,18-18 15,-18 0-15,0-18 16</inkml:trace>
  <inkml:trace contextRef="#ctx0" brushRef="#br0" timeOffset="66050.2471">7885 14058 0,'0'53'0,"0"-106"15,0 141-15,0-52 0,0-19 16,0 1-16,0-36 16,0 1-1,0-19-15,0-17 16,17 36-16,19-36 15,-19 35-15,1 1 16,-1 17 0,1 17-16,-18 1 15,18 0-15,-18-1 0,0 18 16,0-17-16,0 17 0,0 1 16,17-19-16,-17 1 15</inkml:trace>
  <inkml:trace contextRef="#ctx0" brushRef="#br0" timeOffset="66522.5505">8237 13952 0,'-17'0'15,"34"0"-15,-52 0 0,35 36 16,0-19-1,0 1-15,0 0 0,0-1 16,0 1-16,18-1 0,-1-17 16,1 18-16,0 0 0,-1-18 15,19 0-15,-19 0 16,1 0-16,-1 0 0</inkml:trace>
  <inkml:trace contextRef="#ctx0" brushRef="#br0" timeOffset="66867.4719">8484 14058 0,'0'0'16,"18"0"-16,0 0 0,17-17 15,-17-1-15,-1 0 16,-17-17 0,0 17-16,-35 1 15,0 17 1,-1 35 0,19 0-1,34 36-15,19-36 16,34 0-1,-35-17-15,1-18 0,34 0 16,-34-18 0,-1-17-16</inkml:trace>
  <inkml:trace contextRef="#ctx0" brushRef="#br0" timeOffset="67090.0592">8643 13423 0,'88'71'0,"-176"-142"0,229 195 15,-88-71-15,71 70 16,-72-52-16,-16-1 16,-1-17-16,-35 0 0,0 0 0,0 0 15,-35 35 1,17-70-16,-35 35 15,36-53-15,-1 0 16</inkml:trace>
  <inkml:trace contextRef="#ctx0" brushRef="#br0" timeOffset="67313.4031">9296 13776 0,'70'18'0,"-140"-36"0,176 36 16,-71-18-16,53 0 16,-53 0-16,-17 0 15,0 0-15,-1 0 0</inkml:trace>
  <inkml:trace contextRef="#ctx0" brushRef="#br0" timeOffset="67429.6852">9384 13882 0,'0'0'16,"18"17"-16,-1 1 0,1-18 16,17 0-16,0 0 15,-17 0-15,17 0 0</inkml:trace>
  <inkml:trace contextRef="#ctx0" brushRef="#br0" timeOffset="67996.7288">9966 13388 0,'0'-18'16,"18"18"-16,70 0 16,-35 0-1,53 18-15,-36-18 16,18 35-16,-52-17 15,-1 17-15,-35 0 16,-18-17-16,1 17 16,-19 1-16,-34 17 15,34-36-15,-16 18 16,16-17-16,19 0 16,17-1-16,17-17 15,1 36 1,0-19-16,17 1 0,-18 0 15,1-1 1,-18 1-16,-18-1 16,18 1-1</inkml:trace>
  <inkml:trace contextRef="#ctx0" brushRef="#br0" timeOffset="68124.0664">10389 14164 0,'0'18'16,"0"-36"-16,0 53 16,-17-35-1</inkml:trace>
  <inkml:trace contextRef="#ctx0" brushRef="#br0" timeOffset="115978.2534">17251 13847 0,'0'0'0,"0"-18"16,0 0 0,0 36-1,0 17 1,0 0-16,0 1 16,0-1-16,0 53 15,17-53-15,1 54 16,0-72-16,17 36 15,0-17 1,1-36-16,17-18 16,-36 0-16,18-35 15,-17 36-15,-18-54 16,0 36-16,0 17 0,0-35 16,0 36-1,0 52 1,0 0-16,18 71 15,-1-53-15,1 18 16,35 52-16,-35-70 16,17 70-1,-18-70-15,1 18 16,-18-36-16,0 18 16,-18-53-16,-34 18 15,34-18-15,-17 0 16,-1 0-16,1-18 0,0-17 15,-36-18-15,54 35 16,-19-35-16</inkml:trace>
  <inkml:trace contextRef="#ctx0" brushRef="#br0" timeOffset="116473.2421">17921 13547 0,'-18'0'31,"1"0"-31,-18 17 16,17 1-16,-35 17 16,35-17-16,1 0 15,-1 17-15,18-18 16,0 1-16,18 17 0,-1-17 16,19 35-16,-1-35 15,18 17-15,-36-18 16,1 1-16,0-18 15,-1 18-15,1-18 0,-18 17 16</inkml:trace>
  <inkml:trace contextRef="#ctx0" brushRef="#br0" timeOffset="116706.8629">18062 13670 0,'0'0'15,"0"18"-15,0-1 0,0 19 16,18-19-16,-18 1 16,18 35-16,-18-35 15,0-1-15,17 1 16,-17-1-16</inkml:trace>
  <inkml:trace contextRef="#ctx0" brushRef="#br0" timeOffset="117124.2808">18186 13529 0,'17'18'32,"1"17"-17,0-17-15,-1 17 16,1-17-16,0-1 0,34 18 16,-34-17-16,35 17 15,-35-35-15,17 18 16,-17-18-16,-18 18 15,-18-18 1,0 0 47,18 17-63,-17 1 15,-1 0-15,-17-1 16,17 1-16,0-1 15,1 19 1,-1-36-16,1 35 16,17-17-16,-18-1 0</inkml:trace>
  <inkml:trace contextRef="#ctx0" brushRef="#br0" timeOffset="117530.6401">18874 14288 0,'0'0'16,"-53"35"-16,17-18 0,-16 36 15,16-35-15,19 0 16,17-1-16,-18 1 16</inkml:trace>
  <inkml:trace contextRef="#ctx0" brushRef="#br0" timeOffset="118158.3073">19526 14058 0,'0'35'16,"0"1"-16,0-1 0,0 0 0,0 1 16,0-1-16,36 0 15,-1 36-15,0-54 16,36-17-16,-36 0 16,0 0-16,0-35 15,1 17-15,-19-34 0,19-19 16,-36 36-16,17-36 15,-17 53-15,-17 1 16,17 34 0,0 72-16,0-36 15,0 88-15,17-71 16,-17-17-16,18 18 0,0-18 16,-1 0-16,-17-1 15,18 19-15,-18-36 16,-18 1-16,1-19 15,-19-17 1,1-17-16,0-1 0,-1 0 16,1 1-16,-35-54 15,34 53-15,-17-52 16,36 35-16,-1-18 16</inkml:trace>
  <inkml:trace contextRef="#ctx0" brushRef="#br0" timeOffset="118471.5363">20267 13635 0,'0'-18'16,"-18"18"-16,18 18 16,-17-18-16,-18 35 15,17-17-15,0 35 16,1-36-16,17 36 16,0-35-16,17 17 15,19 0-15,-19 1 16,36-1-16,-35-35 15,-1 18-15,1-18 0,0 0 16</inkml:trace>
  <inkml:trace contextRef="#ctx0" brushRef="#br0" timeOffset="118715.0064">20461 13653 0,'0'17'15,"18"1"1,-18-1-16,0 19 16,-18-36-1,18 17-15,0 1 0,-18 17 16,18-17-16,0 0 16,18-1-1,0-17-15,17 0 16,-17 0-16,-1 0 15</inkml:trace>
  <inkml:trace contextRef="#ctx0" brushRef="#br0" timeOffset="119003.8043">20567 13653 0,'0'-18'0,"0"36"0,18-36 15,-1 18 1,36 0-16,-35 18 16,35-1-16,-18 1 15,-17-1-15,17 1 0,-17 0 16,-1-18-16,1 17 0,-18 1 16,0 0-1,-18-1-15,18 1 16,-17-18-16,-19 35 15,19-17 1,17-1-16,-18 19 16,18-19-16,0 1 0,18 0 15</inkml:trace>
  <inkml:trace contextRef="#ctx0" brushRef="#br0" timeOffset="119309.5699">21273 14305 0,'0'0'16,"-36"18"-16,19-1 0,-36 36 16,17-35-16,1 17 15,35-17 1</inkml:trace>
  <inkml:trace contextRef="#ctx0" brushRef="#br0" timeOffset="119477.5339">21731 14270 0,'18'18'15,"-1"-18"-15,1 0 16</inkml:trace>
  <inkml:trace contextRef="#ctx0" brushRef="#br0" timeOffset="119615.378">22102 14252 0,'17'0'15,"1"0"-15,-1 0 16,1 0 0</inkml:trace>
  <inkml:trace contextRef="#ctx0" brushRef="#br0" timeOffset="119755.6723">22384 14217 0,'0'0'0,"17"0"16,-17 18 15</inkml:trace>
  <inkml:trace contextRef="#ctx0" brushRef="#br0" timeOffset="119910.4852">22878 14252 0,'-18'53'15,"0"-35"-15,-52 35 16,35-18-16,-71 18 16</inkml:trace>
  <inkml:trace contextRef="#ctx0" brushRef="#br0" timeOffset="120612.4276">23513 14005 0,'0'36'15,"0"-1"-15,17 18 16,-17-36-16,36 36 16,-1-35-16,18 0 15,-36-18-15,54-18 16,-53 0-16,17-52 16,-17 52-16,-18-52 15,17 52-15,-17-17 16,0 52-1,18 54-15,-1-1 16,36 72-16,0-19 16,-35-70-1,17 53-15,-35-53 16,0-18-16,0-17 0,0-1 16,-17 1-16,-19-1 0,19-17 15,-19 0-15,-34-52 16,17 34-16,-18-35 15,36 18-15,-18-36 16,35 36-16,1 17 16</inkml:trace>
  <inkml:trace contextRef="#ctx0" brushRef="#br0" timeOffset="120978.6274">24271 13388 0,'0'0'16,"-18"0"-16,1 0 0,-18 0 16,-1 18-16,-34 17 15,52-18-15,-17 19 16,17-19-16,18 19 0,-17 17 16,34-18-16,36 35 15,-35-52-15,70 17 16,-53-17-16,53 0 15,-52-18 1,-1-18 0</inkml:trace>
  <inkml:trace contextRef="#ctx0" brushRef="#br0" timeOffset="121195.2127">24448 13388 0,'0'0'0,"17"0"16,18 18-16,18-18 15,-17 17 1,34-17-16,-35 0 16,1 0-16,-19 0 0,1 0 15,-36 0 1</inkml:trace>
  <inkml:trace contextRef="#ctx0" brushRef="#br0" timeOffset="121344.7198">24589 13547 0,'0'0'16,"35"70"-16,-17-34 0,-1-1 15,1-18-15,17 36 16,-17-35-16,-1 0 15,-17-1-15</inkml:trace>
  <inkml:trace contextRef="#ctx0" brushRef="#br0" timeOffset="121741.2634">24853 13635 0,'0'0'0,"0"18"0,18-18 15,-1 17-15,1 1 16,17-1-16,-17-17 16,17 0-1,-35-17 1,0-1-1,0 36 1,0 17 0,0 0-16,18 36 15,0-36-15,-1 0 16,1 18-16,-18-35 16,18 0-16,-18-1 15,-18-17-15,0 0 16,1-17-16,-19-19 15,19 19-15,-19-1 16,19 0-16,-1-34 16,18 34-16</inkml:trace>
  <inkml:trace contextRef="#ctx0" brushRef="#br0" timeOffset="122078.9903">25153 13476 0,'-18'0'16,"36"0"0,0 0-1,17 18-15,-17-18 16,17 35-16,-17-17 15,34 17 1,-34-17-16,17-1 16,-17-17-16,-18 18 0,0 0 15,-35-1 1,17 1-16,-17-1 16,0 19-1,17-19-15,0-17 16,1 18-16,17 0 0,-18-18 0</inkml:trace>
  <inkml:trace contextRef="#ctx0" brushRef="#br0" timeOffset="131271.8417">25700 13317 0,'18'18'31,"-1"0"-31,1-1 16,17 1-16,0 0 0,1 17 16,-1 18-16,18 0 15,-18 0-15,18 17 0,-18 18 16,36 89-16,-54-89 15,1 0-15,0 0 0,-18-17 16,0 17-16,-36 36 16,1-54-16,-35 18 15,17-35-15,-18 0 16</inkml:trace>
  <inkml:trace contextRef="#ctx0" brushRef="#br0" timeOffset="132145.6496">16916 13264 0,'-36'0'16,"1"18"0,0 53-16,17-1 15,1 71 1,-1-35-16,18 0 0,0 88 15,0-88-15,18-18 16,17 53-16,-17-70 16,-1-18-16,1 0 0,17-18 15,-17 0-15,-1-17 16,1-1-16</inkml:trace>
  <inkml:trace contextRef="#ctx0" brushRef="#br0" timeOffset="132862.2903">15663 13370 0,'0'71'16,"18"-18"-16,-18 17 0,18 1 16,-1 17-16,-17-17 0,18 17 15,-18 0-15,18-17 0,-18-1 16,17-17-16,1 35 15,-18-52-15,17-1 16,-17-53 0</inkml:trace>
  <inkml:trace contextRef="#ctx0" brushRef="#br0" timeOffset="133130.7605">15575 13388 0,'35'-35'16,"-70"70"-16,106-88 0,35 18 15,-54 35-15,90 17 16,-90 1-16,54 70 16,-70-35-1,-1 35-15,-35-35 16,-71 35-16,36-52 15,-88 17-15,70-36 16,-71 19-16,89-36 16,-36 17-1,54-17-15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10:26.0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12047 4904 0,'-17'0'15,"34"0"79,1 0-94,0 0 16,-1 0-16,1 0 0,17 0 15,0 0-15,18 0 16,0 0 0,36 0-1,-54 0-15,18 0 0,0 0 16,0 0-16,17 0 0,54 0 15,-72 0-15,19 0 16,0 0-16,52 17 16,-70-17-16,88 0 15,-53 0-15,106 0 16,-88 0-16,0 0 0,123-17 16,-105-1-1,123 0-15,-141 1 16,52-1-16,-87 18 15,-1 0-15,-17 0 0,0 0 16,53 18-16,-71-1 16,36 1-1,-53-18-15,17 0 16,-18 18-16,1-18 0,-36 0 31,1-18-31,-18 18 0</inkml:trace>
  <inkml:trace contextRef="#ctx0" brushRef="#br0" timeOffset="40413.6524">5821 6509 0,'17'0'15,"19"0"-15,70 0 16,-36-18-16,1-17 16,123-36-16,-18 1 15,-88 34-15,-17 1 16,52-35-1,-70 34-15,-53 19 16</inkml:trace>
  <inkml:trace contextRef="#ctx0" brushRef="#br0" timeOffset="40562.5556">6526 6403 0,'0'0'15,"18"88"-15,17-35 0,1 71 16,-1-72-16,-17 1 15,34 71-15,-34-71 16,17 0-16,-17 0 0,0-18 16,-1 0-16,-17-17 15</inkml:trace>
  <inkml:trace contextRef="#ctx0" brushRef="#br0" timeOffset="40830.0578">7020 6967 0,'0'71'16,"0"-142"-16,18 160 0,-18-54 15,18-18-15,-1 1 0,18 0 16,1-18-16,-1 0 0,-17 0 0,17-18 16,36-35-1,-36-17-15,-35 52 16,-35-53-16,17 36 15,-70 0-15,35 35 16,-18-18-16,36 18 16,0 18-1,35 0-15,17-18 16</inkml:trace>
  <inkml:trace contextRef="#ctx0" brushRef="#br0" timeOffset="41080.2227">7232 6244 0,'0'0'0,"18"0"16,17 35-1,-17 1-15,34 70 16,-34-36-16,17 1 0,1 87 15,-1-87-15,0 52 16,0-87-16,-17 17 16,0-18-16,-18-17 0,35 17 15</inkml:trace>
  <inkml:trace contextRef="#ctx0" brushRef="#br0" timeOffset="41302.8147">7638 6720 0,'0'0'15,"-18"18"-15,0 0 0,-17-1 16,17 1-16,1 0 0,17-1 16,-18 1-16,18 0 0,18 17 15,-1-18-15,1 1 16,0-18-16,52 18 15,-52-18-15,35 17 16,-18-17-16,-17 0 16,-1 0-16</inkml:trace>
  <inkml:trace contextRef="#ctx0" brushRef="#br0" timeOffset="41858.7924">7779 6932 0,'0'0'0,"35"0"0,-17 0 16,-1 0-16,36-18 16,-35 18-16,17-17 15,-17-18-15,-1 17 0,-17 0 0,18 1 16,-36-19 0,1 19-16,-18-19 15,-1 36-15,1 0 16,17 18-16,1 0 15,17-1-15,0 19 0,17-19 16,19 36-16,-1-35 16,-17-1-1,17 1-15,0 0 0,36-18 16,-36 0-16,-17 0 16,-1-18-16,-17 0 0,0 1 15,0-1-15,0 1 16,-17 17-16,17 17 31,0 1-31,35 17 16,-35-17-16,17-1 0,1 1 15,0-18-15,-36-18 32,18 1-32,0-1 15,0-17-15,0 17 0,0-17 16,0 0-16,18 17 0,-1 0 15,1 1-15,0 17 16,17 17-16,-17 1 16,17 35-1,-18-35-15,19 17 16,-36-18-16,17 19 16,-17-19-16,0 1 15</inkml:trace>
  <inkml:trace contextRef="#ctx0" brushRef="#br0" timeOffset="42237.0839">8484 6685 0,'18'18'16,"17"35"0,-17-36-16,0 19 0,17 17 15,0-1 1,-17-34-16,-1 0 0,19-1 16,-36-34-1</inkml:trace>
  <inkml:trace contextRef="#ctx0" brushRef="#br0" timeOffset="42382.9723">8502 6456 0,'0'-18'16,"0"36"-16,18-53 0,17 17 15,-17 18-15,17 0 16</inkml:trace>
  <inkml:trace contextRef="#ctx0" brushRef="#br0" timeOffset="42693.3235">8784 6597 0,'18'0'16,"-1"0"-16,1 0 16,0 0-1,-1 0 1,-17 18-16,0 35 16,0-36-16,-17 18 15,17 1-15,0-19 0,0 19 16,35-1-16,-35-17 15,18-1-15,-1-17 0,36 0 16,-18 0-16,-17 0 16,35-17-16,-35-1 15</inkml:trace>
  <inkml:trace contextRef="#ctx0" brushRef="#br0" timeOffset="43004.1498">9137 6756 0,'35'-18'0,"1"0"15,-1-17-15,-18 18 16,19-36-16,-19 35 16,-17 0-16,0 1 0,-53-1 15,36 0 1,-54 18-16,36 18 15,0 35-15,17-35 16,36 52-16,-1-35 16,54 36-16,-36-53 15,89 17 1,-71-35-16,52-18 16,-69 18-16,34-17 15,-52-1-15</inkml:trace>
  <inkml:trace contextRef="#ctx0" brushRef="#br0" timeOffset="52537.3085">4180 11624 0,'0'18'16,"0"52"-1,0-34-15,18 16 16,0 1-16,-1 0 0,19 35 15,-1-52-15,18 34 16,-18-70-16,0 18 0,36-36 16,-53 1-16,-1-19 15,1 1-15,-1 0 16,-17-53-16,0 35 16,0-18-16,0 54 15,-17 17-15,34 35 16,19 53-1,-1-17-15,18 52 16,-18-70-16,1 70 16,-19-70-16,1 36 15,-18-37-15,-18 1 16,1-35 0,-1-18-16,-53 18 15,1-36-15,52 0 16,-17-17-16,-18-18 15,35-17 1,18 34-16</inkml:trace>
  <inkml:trace contextRef="#ctx0" brushRef="#br0" timeOffset="53121.0631">5115 11113 0,'18'-18'16,"-36"36"-16,18-18 16,-53 52-1,18-16-15,-35 34 16,34-34-16,1-1 0,17-18 15,-17 36-15,35-35 16,0 0-16,35 17 16,1-17-16,-1-1 15,0-17-15,0 18 0,1-18 16,34 17 0,-34 1-16,-1-18 0,-35 18 15,17-18 1</inkml:trace>
  <inkml:trace contextRef="#ctx0" brushRef="#br0" timeOffset="53320.9131">5292 11359 0,'0'0'16,"-18"36"-16,18-1 0,0-17 0,-18-1 15,18 1-15,18-18 0,-18 18 16,35-1 0,-17-17-16,17 0 15</inkml:trace>
  <inkml:trace contextRef="#ctx0" brushRef="#br0" timeOffset="53609.6788">5415 11183 0,'0'18'16,"0"-36"-16,18 53 0,17 1 16,0-19-16,36 19 15,-18-19-15,-18 1 0,18-1 16,-18 1-16,18 0 0,-35-1 15,17 19-15,-35-19 16,0 1-16,0 0 16,-35 17-16,0-35 15,-1 17-15,1 1 0,0 0 16,-18 17-16,35-17 16,1-1-16,-1 1 15</inkml:trace>
  <inkml:trace contextRef="#ctx0" brushRef="#br0" timeOffset="54322.9511">8290 11553 0,'0'0'15,"-17"0"-15,17 18 0,0 17 16,0 1-16,0-1 0,17 0 16,1 1-16,0-19 0,17 18 15,18 1-15,-18-19 16,36-17-16,-36-17 16,-17-1-16,-1 0 15,1-17-15,-18-35 16,0 34-16,0 1 15,-18 17-15,18 36 16,0 53-16,18-18 16,-1 17-16,19-17 0,34 88 15,-52-88-15,35 70 16,-36-70 0,-17 36-16,-17-54 15,-54 18-15,36-53 16,-53 0-16,53-18 15,-1 1-15,-17-54 16,18-17 0,35 35-16,18-35 15,-1 52-15</inkml:trace>
  <inkml:trace contextRef="#ctx0" brushRef="#br0" timeOffset="54732.5229">9066 11007 0,'0'0'15,"18"-18"-15,-36 36 32,-17 17-32,17-17 15,-17 17-15,-18 18 16,36-18-16,-19 18 15,19-35-15,17 35 16,17-36-16,36 18 16,-17-17-16,52 17 15,-53-35-15,18 18 16,-18-18-16,-17 18 16</inkml:trace>
  <inkml:trace contextRef="#ctx0" brushRef="#br0" timeOffset="55017.2807">9260 11148 0,'18'0'15,"-36"0"-15,54 0 0,-1 17 16,-17 1-16,-1 0 15,1 17 1,-18-17-16,0-1 16,0 19-16,-35-1 15,35-18-15,-18-17 0,18 18 16,0 0-16,18-18 16,35 0-1,-36-18-15,1 18 16,17-18-16,-17 18 0</inkml:trace>
  <inkml:trace contextRef="#ctx0" brushRef="#br0" timeOffset="55310.5596">9525 11113 0,'18'0'15,"-1"0"-15,1 0 16,17 17-16,18 1 16,-35-18-16,35 17 15,0 1 1,-53 0-16,17-18 0,-17 35 16,0-17-16,-35 35 15,17-36 1,1 1-16,-1 17 0,-17 0 15,17-17-15,0 17 16,18-17-16,0 0 16,18-18-16</inkml:trace>
  <inkml:trace contextRef="#ctx0" brushRef="#br0" timeOffset="57046.0356">12559 11624 0,'0'0'15,"-18"18"-15,18 52 16,0-17-16,0-18 15,0 18-15,18 0 16,0 0-16,34 0 0,-16-18 16,34-17-16,-34-18 15,-1-35 1,-18 17-16,1-35 16,-36 36-16,1-36 15,-1 35-15,18 0 16,0 54-1,53 34 1,-35-35-16,17 18 0,0-17 16,1-1-16,-19 18 15,19-18-15,-19 0 0,-17 1 0,0-1 16,-35 36-16,0-36 16,-36-18-1,36 1-15,-53-36 16,52 1-16,19-1 0,-19 1 15,19-19-15,17 1 0,0 0 16,0-54-16</inkml:trace>
  <inkml:trace contextRef="#ctx0" brushRef="#br0" timeOffset="57387.2515">13282 11077 0,'-35'0'0,"17"18"16,-35 35-16,36-36 15,-36 19-15,35-1 16,18-17-16,-18-1 16,18 1-16,18 35 15,0-36-15,17 19 16,0-19-16,1 19 16,16-36-16,-34 17 15,0-17-15,-1-17 16,1 17-16</inkml:trace>
  <inkml:trace contextRef="#ctx0" brushRef="#br0" timeOffset="57747.7669">13406 11165 0,'0'-17'0,"17"17"15,36 0 1,-35 0-16,17 0 16,-17 17-16,-1-17 0,-17 18 15,0 0-15,0-1 0,0 19 16,-17-19-16,-19 36 16,36-35-1,-17-1-15,34-17 0,1 18 16,0-18-16,-1 18 15,1-18-15,0 17 16,-18 1 0,-36 0-16,1-1 15,0-17-15,-18 18 16,18-18-16,17 0 16,0 0-16,36-18 15</inkml:trace>
  <inkml:trace contextRef="#ctx0" brushRef="#br0" timeOffset="58059.0935">13670 11077 0,'18'0'16,"35"18"-1,-18-18 1,18 35-16,-18-17 16,-17-1-16,-1 1 15,1 0-15,-18 17 0,0-17 0,0-1 16,-18 19-16,-17-1 16,18-18-16,-1 1 15,-17 0-15,17-1 16,0-17-16,18 18 15,-17-18-15,17 18 16,0-1 0</inkml:trace>
  <inkml:trace contextRef="#ctx0" brushRef="#br0" timeOffset="58497.2591">16651 11695 0,'18'0'16,"-1"0"-16,-17-18 16,36 18-16,-19 0 15,1 0-15,17 0 0</inkml:trace>
  <inkml:trace contextRef="#ctx0" brushRef="#br0" timeOffset="58637.1328">17339 11695 0,'18'0'15,"-36"0"-15,53-18 0,-17 18 16</inkml:trace>
  <inkml:trace contextRef="#ctx0" brushRef="#br0" timeOffset="58770.4849">17798 11712 0,'17'0'0,"-34"0"0,52-17 0,-35-1 16,18 0-1</inkml:trace>
  <inkml:trace contextRef="#ctx0" brushRef="#br0" timeOffset="76778.6095">29475 9155 0,'-18'0'0,"-17"17"16,17 1-16,-17 0 0,-53 34 16,52-16-16,-70 34 15,54-34-15,-1-1 16,-106 35 0,71-34-1,35-1-15,35-17 16,18 17-1,18-18-15,52 19 16,-17-19-16,53 36 16,-53-17-16,0-19 15,17 36-15,-17-18 0,0 1 16,71 52-16,-89-53 16,36 36-16,-36-36 15,-17 0-15,-1-17 16,-17 0-1,-17-18-15</inkml:trace>
  <inkml:trace contextRef="#ctx0" brushRef="#br0" timeOffset="77156.1124">29916 9384 0,'17'-18'0,"-34"36"0,52-36 16,-35 54-16,0-19 15,0 36-15,0-18 0,0 18 16,-18 71-1,18-71-15,0 53 16,0-54-16,18-16 16,-1-1-16,19 0 0,-1-17 15,53 0-15,-35-18 0,35-18 16,-52 18 0,34-18-16,-52 1 15,-36 17 1,1 0-1,-1 0-15,0 0 0,-17 0 0</inkml:trace>
  <inkml:trace contextRef="#ctx0" brushRef="#br0" timeOffset="77344.275">29951 9684 0,'0'0'16,"17"0"-16,19 0 0,17-18 16,0 0-16,17 18 15,-35-17-15,-17 17 16,0 0-16,-18-18 0</inkml:trace>
  <inkml:trace contextRef="#ctx0" brushRef="#br0" timeOffset="77483.4564">29898 9419 0,'35'-17'16,"-70"34"-16,105-34 0,-17-1 0,53 0 15,-35 18-15,-1-17 16,54-1-16,-71 18 16,-18 0-16,0 0 15</inkml:trace>
  <inkml:trace contextRef="#ctx0" brushRef="#br0" timeOffset="78157.0696">31009 9507 0,'0'0'16,"0"-17"-16,0-1 0,-17 18 15,-36 0 1,35 0-16,-17 35 0,-1-17 16,1 70-16,35-53 15,0 54 1,18-36-16,17-18 15,0 0-15,71 18 0,-53-35 16,71-1-16,-72-17 16,37-35-16,-54 17 15,-17-17-15,-18-35 16,-18 17-16,-35-18 16,18 36-16,-18 0 15,18 17-15,-18 0 0,0 1 16,35 17-16,0 0 15,36 17-15</inkml:trace>
  <inkml:trace contextRef="#ctx0" brushRef="#br0" timeOffset="78562.6461">31997 9472 0,'0'-18'0,"-35"1"16,-18 17-16,0 0 15,-53 0-15,53 17 16,-35 19-16,70-19 15,1 36 1,17-17-16,35-19 0,53 54 16,36 17-1,-54-70-15,1 17 0,35 53 16,-106-70 0,-53 17-1,-53-17 1,-18-18-16,71 0 15,-35 0-15,71 0 16,-1-18-16,36 18 16,-1 0-16,18 0 15</inkml:trace>
  <inkml:trace contextRef="#ctx0" brushRef="#br0" timeOffset="78979.4664">32314 9349 0,'-17'0'15,"34"0"-15,19 17 16,-19 1 0,19 0-16,34 17 15,-35 0-15,18-17 16,-17 17-16,17-17 0,0-1 0,-1 19 16,37-1-16,-54 0 15,0 0 1,-35 18-16,-17-35 15,-36 35-15,17-35 16,-34 52-16,17-52 16,-18 52-16,36-52 15,17 17-15,-17 0 0,17-17 16,1 17-16,-18 1 16,17-1-16</inkml:trace>
  <inkml:trace contextRef="#ctx0" brushRef="#br0" timeOffset="147855.3407">30321 11606 0,'18'0'16,"0"53"0,-1-17-16,-17 17 15,18-1-15,-1 19 16,1-36-16,0 1 0,17-19 16,0 1-16,-17-18 15,17 0-15,18-18 0,-18-17 16,36-36-16,-18 18 15,0-35-15,-18 53 16,-35 17-16,18 1 0,-1 17 16,1 35-1,-18 36-15,18 70 16,-18-53-16,0 0 16,17-17-16,-17 17 0,18 53 15,0-88-15,-18 17 16,0-52-16,0 0 15,-36-18 1,1-18-16,-18-17 16,18-1-16,-36-16 15,36 16-15,0 19 16,17-1-16,0 0 0,-17-17 16</inkml:trace>
  <inkml:trace contextRef="#ctx0" brushRef="#br0" timeOffset="148223.3192">31433 11060 0,'0'0'0,"0"-18"16,-18 18-16,-17 0 16,-18 35-1,17-17-15,-17 52 16,36-34-16,-1 34 15,18-34-15,0-1 16,18-18-16,-1 19 0,36 17 16,-17-36-1,17 19-15,-36-36 16,19 17-16</inkml:trace>
  <inkml:trace contextRef="#ctx0" brushRef="#br0" timeOffset="148656.1483">31838 11183 0,'-35'-35'16,"70"70"-16,-88-70 0,0 35 15,36 0-15,-19 17 16,19 36-16,-1-35 16,18 35-1,0-18-15,18-17 16,-1-1-16,19 1 0,-19-18 16,19 0-16,-1 0 0,18-18 15,-36 18-15,19-35 16,-36 0-16,0 17 15,0-17-15,-18 17 16,0 18 0,1 53-16,-1-17 15,18-1-15,0 0 0,0 18 16,18-18-16,-1 18 16,-17-35-1,18-1-15,0-17 16,-1-17-1</inkml:trace>
  <inkml:trace contextRef="#ctx0" brushRef="#br0" timeOffset="148945.8584">32068 11042 0,'0'18'0,"17"-18"16,1 17-16,17 19 16,-17-19-16,17 18 0,18 36 15,-35-36-15,17 1 16,0-19-16,0 18 16,1 1-16,-19-19 15,1 1-15,-18 0 16,-35-1-16,-1 1 15,-34 0-15,35-1 16,-1 1-16,1 17 16,0-17-16,-1-1 0,-34 19 15</inkml:trace>
  <inkml:trace contextRef="#ctx0" brushRef="#br0" timeOffset="149684.3221">31485 10901 0,'0'17'31,"0"1"-15,0 0-16,-17-1 16,-1 1-16,18 17 0,-53 36 15,36-36-15,-19 0 16,1 1-16,17-1 0,-35 18 15,36-18-15,-18-17 16,17-1-16,0 1 16,1-18-16,34 18 47,36 17-32,-18-17-15,54 17 16,-36 0-16,-18-17 15,0 17-15,0-17 16,1-1-16,-19 1 0,-17 0 16</inkml:trace>
  <inkml:trace contextRef="#ctx0" brushRef="#br0" timeOffset="164394.7606">7003 7708 0,'0'0'0,"0"18"0,35 17 16,0-35-16,89 0 16,-36-18-16,18 18 15,0-17-15,17-1 0,18 1 16,18-1-16,123-17 16,-123 17-16,-18 0 15,106-35-15,-141 36 16,-18-1-16,0 1 15</inkml:trace>
  <inkml:trace contextRef="#ctx0" brushRef="#br0" timeOffset="165618.2003">27287 8502 0,'0'18'0,"0"-1"16,-17 1-16,17 70 15,-18-53-15,18 89 16,0-71-16,-18 70 15,18-70-15,0 0 16,-17 0-16,17 0 0,0 0 16,0 17-16,17-34 15,-17-19-15,18 19 16,-18-19-16,0-34 31</inkml:trace>
  <inkml:trace contextRef="#ctx0" brushRef="#br0" timeOffset="165874.3823">27058 9119 0,'0'0'0,"18"18"15,-1 17 1,1 1-16,17 16 15,-17-16-15,17 34 16,-17-34-16,-1-19 0,1 1 16,0-1-16,17 1 0,0-18 15,36-18 1,-36 1-16,36-54 16,-54 54-16,1-19 0,0 1 15,-18 17-15</inkml:trace>
  <inkml:trace contextRef="#ctx0" brushRef="#br0" timeOffset="169182.7899">25347 11501 0,'0'17'47,"0"36"-31,0 0-16,0-18 0,0 1 15,35 52-15,1-53 16,-1 0-16,0-17 0,36 17 16,-18-35-16,17-17 15,-34-1-15,16-53 16,-52 36 0,18-53-16,-36 53 15,1-36-15,-1 53 16,1 18-1,17 36-15,17 70 16,-17-36-16,18 18 16,35 71-16,-18-88 15,-17-1-15,17 1 0,-35-18 16,18 53-16,-36-71 16,-17 18-16,17-53 15,-17 17-15,-1-17 16,1 0-16,-35-35 15,52 0-15,-35-18 16,35 18-16,18-1 16,-17 1-16,17 17 0</inkml:trace>
  <inkml:trace contextRef="#ctx0" brushRef="#br0" timeOffset="169628.4748">26176 11007 0,'-18'0'15,"1"0"-15,-1 0 16,1 17-16,-1 1 15,0 0-15,1-1 0,-1 19 16,18-1-16,0 18 16,0-36-16,18 19 15,-18-19-15,35 19 0,-17-1 16,34 18-16,-34-36 16,17 1-1,-17 0-15,-18-1 0,18 1 0</inkml:trace>
  <inkml:trace contextRef="#ctx0" brushRef="#br0" timeOffset="170050.1375">26370 11148 0,'0'0'0,"-17"0"0,17-18 16,-18 18-16,18-17 0,-18 17 15,1 0 1,17 17 0,0 18-16,17-17 0,1 17 15,0 36-15,-1-36 16,18 18 0,-35-35-16,18 17 15,-18-17-15,0-1 16,-18-17-16,1-17 15,-1-1-15,-17 0 16,17 1-16,1-1 0,17-17 0,0 17 16,0-17-1,17 17-15,1 1 0,17-1 16,0 0-16,18-17 16,-35 35-16,0-18 0,-18 1 15,0-1-15,0 1 16,-18-1-16,0 18 15,18-18-15,-17 18 0,-1-17 16</inkml:trace>
  <inkml:trace contextRef="#ctx0" brushRef="#br0" timeOffset="170294.658">26547 11024 0,'-18'0'15,"18"-17"1,18 34-16,-1-17 16,1 18-16,17 17 0,-17-17 15,17 0-15,36 34 16,-54-34-16,1 17 0,-18 1 16,0-19-16,0 36 15,-18-35-15,-17 17 16,17-35-16,1 18 0,-36 17 15,35-17 1,0-1-16</inkml:trace>
  <inkml:trace contextRef="#ctx0" brushRef="#br0" timeOffset="201538.6797">1341 17286 0,'0'18'16,"0"17"-16,17 0 16,-17 36-16,18-36 15,-1 71-15,1-53 16,-18 17-16,35 19 15,1-72 1,-19-17-16</inkml:trace>
  <inkml:trace contextRef="#ctx0" brushRef="#br0" timeOffset="201772.5005">1623 17498 0,'35'70'15,"-70"-140"-15,88 176 0,-36-71 0,1 0 16,17-17-16,-17-1 0,17-17 16,-17 0-16,17-17 15,-17-1-15,17-52 16,-35 17-16,0 17 0,-35-34 16,17 52-16,-17-17 15,17 35-15,-17 18 16,35-1-1,0 1-15</inkml:trace>
  <inkml:trace contextRef="#ctx0" brushRef="#br0" timeOffset="201922.4433">2134 17604 0,'-17'53'16,"-1"-36"-16,-17 36 15,17-18-15,-17 1 16,35-19-16</inkml:trace>
  <inkml:trace contextRef="#ctx0" brushRef="#br0" timeOffset="202205.3156">2346 17445 0,'-35'53'16,"70"-106"-16,-88 123 0,53-34 0,0 52 15,18-53-15,-1 0 16,1-17-16,17-18 16,36 0-16,-36-18 0,36-52 15,-54 35 1,1-1-16,-18 1 0,0 0 15,-35 0-15,-1 17 16,1 0-16,0 1 16,0 17-16,-1 0 0,1 0 15,17 17-15</inkml:trace>
  <inkml:trace contextRef="#ctx0" brushRef="#br0" timeOffset="202493.5816">2716 17427 0,'0'0'0,"-17"18"15,-1 17-15,18-17 16,18 35 0,-1-36-16,36 19 15,-17-19-15,17-17 16,-36 0-16,18-53 15,-17 36-15,-18-36 16,-18 35-16,-34-17 16,16 17-16,-17-17 15,18 35-15,17 0 16,1-18-16,-1 18 0,18 18 16,18 0-1,-1-1-15</inkml:trace>
  <inkml:trace contextRef="#ctx0" brushRef="#br0" timeOffset="202851.0313">3122 17410 0,'-18'17'15,"18"1"-15,-17 35 16,17-36-16,17 19 16,1-19-16,0-17 0,52 18 15,-34-18-15,34-18 16,-52-17-1,17 0-15,-35 17 16,-18-17-16,1 0 16,-54-1-16,36 36 15,-18-17-15,18 17 16,-1 17-16,-34 19 16,35-1-16</inkml:trace>
  <inkml:trace contextRef="#ctx0" brushRef="#br0" timeOffset="206126.1049">12629 16457 0,'18'0'31,"35"-18"-15,-18 18-1,18 0-15,0 0 0,18 0 16,105 18-16,-70-18 15,158 18-15,-122-18 16,175 0 0,-158 0-16,0 0 0,-1 0 15,1 0-15,123 0 16,-158 0-16,70-18 16,-124 18-16,19 0 15,-72 0-15,1 0 16</inkml:trace>
  <inkml:trace contextRef="#ctx0" brushRef="#br0" timeOffset="214273.3127">12453 14817 0,'-18'0'15,"36"0"-15,35 0 16,0 17 0,123 36-16,-52-17 15,123 52-15,-106-18 16,18 1-16,-18-1 0,35 1 15,-17-1-15,141 72 16,-159-89-16,-18 17 0,124 36 16,-141-53-1,88 35-15,-123-53 16,-18 1-16,-1-1 16,-34-18-16,-18 1 15,-18-18-15,1 0 16,-18 0-16,-36-18 15,36 1-15</inkml:trace>
  <inkml:trace contextRef="#ctx0" brushRef="#br0" timeOffset="214628.7098">15169 14676 0,'0'0'16,"-17"0"-16,-71 52 15,17-16 1,1 34-16,-36-17 0,-124 141 15,107-88-15,-195 159 16,142-124-16,0 0 16,17-18-16,0 1 15,18-18-15,18-18 0,-54 35 16,107-70-16,34-17 16,19-1-16,17-18 0,17-17 15,1-35 1</inkml:trace>
  <inkml:trace contextRef="#ctx0" brushRef="#br0" timeOffset="215308.542">12718 16863 0,'-18'17'16,"-17"-17"-16,17 18 16,-52 17-16,34-17 15,1 0-15,-71 35 16,71-18-16,-18-18 0,-18 36 15,36-35 1,0 17-16,17-17 0,18 17 16,0 0-16,53 36 15,-18-36-15,36 1 0,0-1 16,70 0-16,-88 0 16,70 1-1,-70-19-15,17 19 16,-34-1-16,-36-17 0,17-1 15,-34 18 1,-1-17-16,-17-18 0,17 0 16,18-18-1</inkml:trace>
  <inkml:trace contextRef="#ctx0" brushRef="#br0" timeOffset="215791.3469">13088 17057 0,'35'-35'16,"-70"70"-16,70-88 0,-17 35 0,0 36 31,-18 35-31,0 0 16,0-18-16,0 18 0,0 0 15,17 53 1,-17-71-16,18 18 0,0-18 0,-1-17 16,36 17-16,-18-35 15,36-18 1,-36 1-16,0-18 0,-17-1 16,0 1-16,-1 0 0,1-1 15,-18-34-15,0 35 16,-35-36-1,35 53-15,-36-17 16,19 17-16,17 36 16,0 53-1,17-36-15,1 53 16,0-53-16,17 36 16,0 0-1,-17-36-15,-18-18 0,18 1 16,-1 0-16,1-1 0,0 1 15,-18-36 1</inkml:trace>
  <inkml:trace contextRef="#ctx0" brushRef="#br0" timeOffset="216464.7108">13811 17004 0,'18'18'16,"-18"-1"-16,0 18 0,18 54 15,-1-54-15,1 18 0,-1 35 16,1-53-16,0 1 16,-1-1-16,1 35 15,-18-52-15,18 35 16,-18-35-16,17-1 15,-17-34 17,0-36-17,-17 35-15,-1-35 16,18 18-16,-18-18 16,18 18-16,-17-1 0,17 1 15,0 0-15,0 0 16,0-18-1,0 35-15,0-17 16,0 17-16,0 0 16,17 18-1,1 0-15,0 0 16,-18 18-16,17-18 16,1 53-1,0-35-15,-1 17 0,-17 0 16,35 71-16,-17-71 15,17 54 1,-17-37-16,0-16 0,-1-1 16,19-17-16,-19-1 0,1 1 15,0-18-15,-1-18 0,1 1 16,-1-1-16,1-17 0,0-1 16,-18-34-16,0 35 15,-18-54-15,18 36 16,-35-35-1,0 53-15,17 0 16,0 17-16,1 0 0,-1-17 16,36 53-1,17-1 1</inkml:trace>
  <inkml:trace contextRef="#ctx0" brushRef="#br0" timeOffset="216932.4549">14552 17039 0,'0'-17'16,"0"34"-16,18-34 0,-1 34 16,-17 1-16,18-1 15,0 19-15,-1 17 0,1 35 16,-18-35-16,18 70 16,-18-70-16,0 0 15,0 0-15,0-18 16,0 18-16,0-18 15,0-17-15,17-18 16,1-18-16,-18-17 16,17 0-16,-17 0 0</inkml:trace>
  <inkml:trace contextRef="#ctx0" brushRef="#br0" timeOffset="217203.3489">14940 17180 0,'-17'18'16,"-1"-18"-16,0 18 0,-35 17 16,18-18-16,-53 19 15,70-19-15,-35 1 16,36 0-16,17-1 16,0 1-16,17 0 0,19-18 15,-1 17-15,0 1 0,18 0 16,35-1-1,-52 1-15,34 17 16,-52-17-16,-1-1 16,1 1-16,-18 0 0,0-1 0,0 1 15,-18-18-15</inkml:trace>
  <inkml:trace contextRef="#ctx0" brushRef="#br0" timeOffset="217601.4071">15169 17004 0,'0'0'16,"18"0"-16,35 35 15,-18 0 1,1-17-16,16 17 0,37 18 15,-36-35-15,-18 0 16,18-1-16,-18 1 0,18-18 16,35 17-16,-70-17 15,-1 18-15,1-18 16,0 0-16,-18 18 16,-18 17-1,18-17-15,-35 17 16,17-17-16,-17-1 0,-18 36 15,18-18-15,-53 36 16,52-36 0,-34 53-16,34-70 15,-17 35-15,36-35 16,-1-1-16,1 1 0,-1 0 16</inkml:trace>
  <inkml:trace contextRef="#ctx0" brushRef="#br0" timeOffset="262095.282">4304 13688 0,'-18'0'15,"36"0"-15,0 0 16,34 35 0,-16-17-16,52 52 15,-53-52-15,53 52 16,-35-34-16,36 17 15,-37-36-15,19 36 16,-53-35-16,17-1 16,-17-17-16,-18 18 0,17-18 15,-34 0 1,-1-18-16</inkml:trace>
  <inkml:trace contextRef="#ctx0" brushRef="#br0" timeOffset="262333.0168">4904 13653 0,'0'0'0,"0"17"0,-53 36 16,35-18-16,-35 54 15,18-54-15,-53 53 16,52-53-16,-52 18 16,71-18-16,-36 1 15,35-19-15</inkml:trace>
  <inkml:trace contextRef="#ctx0" brushRef="#br0" timeOffset="263011.3672">5362 13106 0,'0'-18'16,"-17"18"31,-1 35-47,0-35 16,-35 53-1,36-35-15,-36 17 16,18 0-16,35-17 0,-18 0 15,18 17-15,0-17 16,35 35 0,-17-36-16,17 1 0,-17 17 15,17-17-15,-17-1 16,17 1-16,-17 0 0,-1-1 16,1-17-16,0 18 0,-18 0 15,0-1 1,-18-17-16,0 0 0</inkml:trace>
  <inkml:trace contextRef="#ctx0" brushRef="#br0" timeOffset="263294.6202">5468 13370 0,'18'0'16,"-1"0"0,1 0-16,35-17 15,-35 17-15,17 0 16,-18 0-16,19 0 0,-19 0 15,1 0-15</inkml:trace>
  <inkml:trace contextRef="#ctx0" brushRef="#br0" timeOffset="263588.9038">5574 13176 0,'0'18'16,"0"0"0,0-1-16,18 1 0,-18 17 15,0 0-15,17 1 16,1-19-16,-18 1 15,17 0-15,-17-1 0,36 1 16,-19-18 0,1 17-16,0-17 15,-1 0 1</inkml:trace>
  <inkml:trace contextRef="#ctx0" brushRef="#br0" timeOffset="264006.8742">5803 13123 0,'0'0'0,"0"18"32,18-18-17,-1 18 1,1-1-16,17 1 16,1 0-16,17 17 15,-18-35-15,-17 17 0,17-17 16,-18 18-16,1 0 15,-18-1-15,0 1 16,-18 0 0,1-1-1,-18 19-15,17-36 16,0 17-16,1 1 0,17-1 16,-18 1-16,18 0 0,0 17 15,0-17-15,18-18 16</inkml:trace>
  <inkml:trace contextRef="#ctx0" brushRef="#br0" timeOffset="264847.0621">6720 13741 0,'18'0'16,"0"17"-1,-1-17-15,19 0 16,-19 0-16,19 0 16,-19 0-16,1 0 15,-36 0 1,1 0 0</inkml:trace>
  <inkml:trace contextRef="#ctx0" brushRef="#br0" timeOffset="265018.5206">6668 13899 0,'0'0'15,"35"18"-15,-18-18 0,36 18 16,-35-18-16,53 0 16,-54 0-1,18 17-15,-17-17 16,-18 18-1</inkml:trace>
  <inkml:trace contextRef="#ctx0" brushRef="#br0" timeOffset="265941.9606">7655 13776 0,'0'-18'0,"0"36"0,0-53 16,-17 35-16,-1 0 15,18 35 1,0 0-16,0 18 15,35 18-15,-17-36 16,0 0-16,-1-17 0,18 0 16,18-1-16,-17-17 15,-1-35 1,-17 17-16,-1-17 0,1-18 16,-18 18-16,-18-18 15,18 35-15,0 36 31,36 70-31,-19-35 16,36 53 0,-35-53-16,35 53 15,-36-53-15,1 35 16,-18-53-16,-18 18 16,1-53-16,-1 18 15,-70-18-15,17-36 16,1-17-1,34 36-15,-17-36 16,53 35-16,-17 1 16,34-1-16,-17 0 15</inkml:trace>
  <inkml:trace contextRef="#ctx0" brushRef="#br0" timeOffset="266364.049">8431 13194 0,'0'0'0,"18"0"16,0-18-16,-1 1 15,1 17-15,-36 17 32,-17 19-32,0-1 15,17 0-15,-17-17 0,17 17 16,1 18-16,-1-35 15,18 17-15,35 0 16,-17-35-16,-1 18 16,19-18-16,-1 17 0,18-17 15,-35 0-15,-1 18 16,1-18-16,-36 0 16</inkml:trace>
  <inkml:trace contextRef="#ctx0" brushRef="#br0" timeOffset="266670.3737">8678 13335 0,'0'0'0,"18"0"16,17 0 0,-17 0-16,0 0 15,34 0-15,-16 0 16,17 0-16,-36 0 15,1-18-15,-36 18 16</inkml:trace>
  <inkml:trace contextRef="#ctx0" brushRef="#br0" timeOffset="266959.6415">8784 13159 0,'18'0'15,"-36"0"-15,36 17 16,-18 19-16,17 16 16,-17-16-16,18 34 15,0-34 1,17 16-16,-17-34 15,17 0-15,-17-18 16,-1 17-16,1-17 16,-18-17-1,0-1 1</inkml:trace>
  <inkml:trace contextRef="#ctx0" brushRef="#br0" timeOffset="267226.8521">9208 13335 0,'35'0'0,"-70"0"0,87 0 16,-16 0-16,-19 0 16,1 0-16,0 0 15,-1 0-15,1-18 16,0 1 0</inkml:trace>
  <inkml:trace contextRef="#ctx0" brushRef="#br0" timeOffset="267725.6794">9666 13159 0,'0'17'0,"0"19"15,0-19-15,0 1 0,18 35 16,-18-36-16,0 19 16,0-19-16,17 19 15,-17-19 1</inkml:trace>
  <inkml:trace contextRef="#ctx0" brushRef="#br0" timeOffset="268267.7406">9807 13106 0,'0'-18'15,"0"36"1,0-1 0,18-17-1,-18 18-15,18-18 0,-18 18 16,35-18-16,-35 17 16,35 1-16,-17 0 15,-1-1-15,1 1 16,0-1-16,-1 1 15,1 0-15,0-1 16,-1 1 0,1-18-1,-1 18-15,1-18 16,-18 17 62,-18-17-62,1 18-1,17 0-15,-18-1 16,1 1-16,-19 17 16,19-17-16,-19-1 15,19 19-15,-1-1 0,-17-17 16,-18 52-1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16:25.1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811 12735 0,'0'18'15,"18"-18"1,35 0-1,0-18-15,-18 18 0,36 0 16,-36 0 0,0 0-16,-17 0 0,0 0 15,17 0-15,-18 0 16,1 18-16,0-18 16,-18-18-1</inkml:trace>
  <inkml:trace contextRef="#ctx0" brushRef="#br0" timeOffset="310.0347">1058 12471 0,'0'17'0,"18"-17"16,0 18-16,17 0 15,-17-1-15,17-17 0,18 36 16,-18-36 0,18 35-16,-18-18 15,-17-17-15,35 36 16,-53-19-16,17 1 16,-17 0-16,0 17 15,-17-35-15,-1 18 16,0-1-16,1 1 0,-36 17 15,18 0-15,-18 18 16,17-17-16</inkml:trace>
  <inkml:trace contextRef="#ctx0" brushRef="#br0" timeOffset="8676.4932">4163 5962 0,'17'18'16,"-17"17"-16,18 0 16,-18 18-16,18 0 0,-1 141 15,1-88-15,17 158 16,-35-105-16,18 88 16,0-123-16,-1 52 15,1-105 1,-18 34-16,0-69 15,0-19-15,17 1 0,-17-36 16,0 1 0</inkml:trace>
  <inkml:trace contextRef="#ctx0" brushRef="#br0" timeOffset="9538.7655">4269 6015 0,'-18'0'16,"36"0"46,35 0-46,-18 18-16,88-18 16,-52 0-16,17 0 15,18 0-15,-18 0 0,141-18 16,-105 18-16,158-18 16,-141 18-16,18-17 15,-18-1-15,0 0 16,-17 1-16,-1-1 0,-35 18 15,53-18-15,-105 18 16,17 18-16,-36-18 16,-17 18-1,0-1 1,0 19 0,0 17-16,0-18 15,18 35-15,-18 1 16,0-18-16,0 17 15,0 19-15,0-1 0,0 123 16,-18-87-16,1 88 16,17-107-16,0 54 15,0-71-15,-18-17 16,18-1-16,0-17 0,0 53 16,-18-53-16,18 0 15,0-18-15,0-17 16,-17 0-16,17-1 15,-53 1-15,17 0 16,-69-1-16,52-17 16,-35 0-16,-18 0 0,0 0 15,-35-17 1,-18 17-16,0-18 0,-211 0 16,211 18-16,0 0 15,36 0-15,17 0 0,35 0 16,19 0-16,16-17 0,19-1 15,17 0-15,17-17 16</inkml:trace>
  <inkml:trace contextRef="#ctx0" brushRef="#br0" timeOffset="10205.0395">5327 6967 0,'-18'-35'0,"36"70"0,-53-88 15,-1 18-15,19 0 16,-19 17-16,1 18 0,0-17 16,0 17-16,-18 0 15,-18 35-15,18 0 16,18 53-16,17-35 16,18 53-16,18-71 15,0 1-15,17-1 16,88 18-16,-34-53 15,-19-35 1,-17-1 0,-35 1-16,-1-36 15,-17 36-15,0 0 0,-17-36 16,-1 36-16,0 17 16,18 36-1,18 35 1,0-18-16,35 53 15,-18-52-15,-17-1 16,17 0-16,-18 1 16,19-19-16,-19 19 0,-17-19 15,18 1-15,-18-1 16</inkml:trace>
  <inkml:trace contextRef="#ctx0" brushRef="#br0" timeOffset="11529.1429">5750 6244 0,'0'-17'15,"-17"17"17,-19 35-17,19-18-15,-36 19 16,18-19-16,-1 36 15,1-35-15,17 0 0,18-1 16,-17 18 0,17-17-16,17-18 15,-17 18-15,36-1 0,-19 1 16,1 0-16,52 17 0,-52-17 16,0-1-16,-1 1 0,1 0 15,0 17 1,-1-35-16,-17 17 0,0 1 15</inkml:trace>
  <inkml:trace contextRef="#ctx0" brushRef="#br0" timeOffset="11757.2494">5856 6368 0,'0'17'32,"0"36"-17,0-18-15,0 1 16,0-1-16,18 0 16,-18-17-16,17 0 15,1-18-15</inkml:trace>
  <inkml:trace contextRef="#ctx0" brushRef="#br0" timeOffset="12029.4722">5962 6315 0,'18'0'0,"-1"17"16,19 19-1,16-1 1,1-17-16,-35-1 16,35 1-1,-53-1-15,18 1 0,-1 0 16,-17-1-16,-17 1 16,-1 0-16,18-1 0,-53 19 15,35-1-15,-17 0 16,-18 36-1,36-54-15</inkml:trace>
  <inkml:trace contextRef="#ctx0" brushRef="#br0" timeOffset="13020.4823">5415 8114 0,'0'0'15,"0"-18"1,0 36-16,18 35 15,-18 0 1,17 88-16,1-71 16,-18 89-16,0-88 15,18 52-15,-18-70 16,0-18-16,17 1 16,-17-1-16,18-17 0,0-1 15,-18-34 1,0-19-1</inkml:trace>
  <inkml:trace contextRef="#ctx0" brushRef="#br0" timeOffset="13391.9069">5221 8361 0,'18'0'31,"-1"-18"-15,1-17-1,0 17-15,-1-52 16,1 52-16,0-35 15,-1 36-15,-17-1 16,18 0-16,0 18 16,-1 18-1,1 17-15,-1-17 16,1 17-16,53 36 16,-18-18-16,-36-36 15,36 36-15,-35-35 16,-18-1-1</inkml:trace>
  <inkml:trace contextRef="#ctx0" brushRef="#br0" timeOffset="14877.4298">4921 9684 0,'0'17'0,"36"19"15,-1-1-15,35 18 16,-34-18-16,17 0 16,-1-17-16,-16 17 0,52 18 15,-53-17-15,36-1 16,-54-18-16,1 1 16,0 0-1,-18-1-15</inkml:trace>
  <inkml:trace contextRef="#ctx0" brushRef="#br0" timeOffset="15099.146">5362 9666 0,'-35'18'15,"17"17"-15,1 0 0,-36 71 16,17-53-16,19-18 16,-18 18-16,-1-17 0,-17 34 15,36-35-15,-1-17 16</inkml:trace>
  <inkml:trace contextRef="#ctx0" brushRef="#br0" timeOffset="15561.2984">5697 9331 0,'0'0'0,"0"18"62,-17-1-46,-1 1-16,-17 0 15,17-1-15,-17 1 16,17-1-16,-17 19 16,35-19-1,0 1 1,0 0-16,18-1 16,-1 1-16,1-18 0,17 18 15,0 17-15,1-18 16,-1 19-1,-35-19-15,35 1 16,-35 0-16,18-18 16</inkml:trace>
  <inkml:trace contextRef="#ctx0" brushRef="#br0" timeOffset="15821.4903">5874 9419 0,'17'18'16,"-17"-1"-1,0 1-15,0 0 0,0-1 0,0 19 16,0-19-16,0 1 15,18 0-15,-18-1 16,18-17 0</inkml:trace>
  <inkml:trace contextRef="#ctx0" brushRef="#br0" timeOffset="16129.3126">5962 9331 0,'0'0'16,"0"18"15,18-18-31,17 35 16,-17-17-16,34-1 15,-34 1-15,35-1 16,-18-17-16,1 18 15,-19-18 1,18 18-16,-35-1 16,-17 19-1,-1-19-15,1 1 0,-1 0 16,0-1-16,1 1 16,-1-1-16,-17 19 15,17-19-15,0 1 16</inkml:trace>
  <inkml:trace contextRef="#ctx0" brushRef="#br0" timeOffset="17228.9024">6526 9807 0,'18'0'16,"17"0"0,1 0-16,34-17 15,-35 17-15,36 0 16,-53 0-16,-1 0 0</inkml:trace>
  <inkml:trace contextRef="#ctx0" brushRef="#br0" timeOffset="17352.2317">6544 10072 0,'35'0'15,"-70"0"-15,106 0 0,-36-18 0,0 18 16,18-17-16,-18-1 16,1 18-16</inkml:trace>
  <inkml:trace contextRef="#ctx0" brushRef="#br0" timeOffset="17767.8075">7267 9754 0,'-17'0'16,"34"0"-16,-52 18 0,17 0 0,1 35 15,17-1-15,0-16 16,0-1-16,17 18 16,1-18-16,17 0 15,-17 1-15,17-19 0,53 1 16,-35-18-16,18 0 15,-18-18-15,-36 1 16,19-19-16,-19 19 0,1-18 16,-18-1-16,0 1 0,-35-18 15,-1 18-15,-17 0 16,1 17-16,-1 0 0,0 1 16,17-1-16,1 18 0,-18-18 15,53 1-15,0-1 16</inkml:trace>
  <inkml:trace contextRef="#ctx0" brushRef="#br0" timeOffset="18174.9984">7179 9419 0,'0'0'0,"-18"0"0,18-17 15,18 17 17,17 0-17,1 0-15,-1 0 16,0 0-16,0 0 16,1 0-16,-1 0 0,36 0 15,-54-18-15,18 18 16,-17-18-16,0 18 0,-18-17 15,-18 17 1,0-18-16</inkml:trace>
  <inkml:trace contextRef="#ctx0" brushRef="#br0" timeOffset="18425.195">7444 9243 0,'0'0'0,"17"0"31,1 17-15,35 1 0,-36-18-16,36 35 15,-35-17-15,35 0 16,-35-1-16,17 19 16,-35-19-16,17-17 15,-17 18-15,-17-18 16,-1 17-16,-35 1 15,36 0-15,-1-1 16,-17 19-16,-1-19 0</inkml:trace>
  <inkml:trace contextRef="#ctx0" brushRef="#br0" timeOffset="22791.0059">3122 6950 0,'18'0'32,"17"0"-32,0 0 0,18 17 15,53-17-15,-35 0 16,52 18-16,-70-18 16,18 0-16,-19 0 15,-16 0-15,17 18 0,-18-18 16,0 0-16,18 0 15,-18 0-15,-35-18 16</inkml:trace>
  <inkml:trace contextRef="#ctx0" brushRef="#br0" timeOffset="23034.7933">3863 6809 0,'18'17'15,"34"1"-15,1 17 16,-17-17 0,-19-1-16,19 1 0,-19 0 15,19 17-15,-36-17 16,-18 35-16,0-36 16,-35 18-1,36-17-15,-19 0 0,19-1 16,-19-17-16,1 18 15,18-18-15,-1 0 16</inkml:trace>
  <inkml:trace contextRef="#ctx0" brushRef="#br0" timeOffset="23854.0242">1164 6950 0,'0'0'15,"-35"-18"-15,0 18 16,-36 0-16,36 18 16,-18 17-16,18 18 15,-1 35-15,36-35 16,18 35-16,0-52 15,35-1 1,-18-18-16,35-17 16,-34-17-16,17-18 15,-36-36-15,-17 18 16,0-18 0,-17 36-16,-1 0 0,0 17 15,18-17-15,-17 35 16,34 0-1,1 53-15,17-18 16,0 36-16,1-54 16,17 36-1,-36-35-15,1 17 0,0-17 16,-18 0-16,0-1 16</inkml:trace>
  <inkml:trace contextRef="#ctx0" brushRef="#br0" timeOffset="24335.9144">1235 6279 0,'0'-17'15,"17"17"1,-34 0 0,17 17-16,-18-17 15,0 18-15,1 0 0,-1 17 16,1-17 0,-1-1-16,18 1 15,0 0-15,0-1 0,0 1 16,18-1-16,-18 1 15,17 0-15,1-1 0,-1 19 16,1-36-16,0 35 16,-18-17-16,0-1 15,0 1-15,0 0 0</inkml:trace>
  <inkml:trace contextRef="#ctx0" brushRef="#br0" timeOffset="24625.6834">1305 6473 0,'-17'0'16,"34"0"-16,-52 18 0,35 17 16,0-17-16,18 17 15,35 18 1,-1-35-16,-16-18 15,-1-18 1,-35-17 0,0 0-16,-18-18 15,1 35-15,-19-17 16,19 35-16,-1-18 0,1 18 16,-1 0-16,18-17 15</inkml:trace>
  <inkml:trace contextRef="#ctx0" brushRef="#br0" timeOffset="24904.927">1411 6244 0,'0'18'16,"35"17"-1,-17-17-15,17-1 16,-17 19-16,17-19 0,36 19 16,-54-36-16,19 35 15,-19-35-15,1 17 16,-18 1-16,-35 0 16,17-1-16,-17 1 15,0 0 1,17-18-16,18 17 0,-18 1 15</inkml:trace>
  <inkml:trace contextRef="#ctx0" brushRef="#br0" timeOffset="25175.7173">1658 6879 0,'18'0'15,"17"0"1,0 0-1,1-17-15,-19 34 16</inkml:trace>
  <inkml:trace contextRef="#ctx0" brushRef="#br0" timeOffset="25299.5471">1640 7126 0,'53'0'16,"-35"0"-16,35-18 15,-18 1-15,18-1 16,-35 18-16</inkml:trace>
  <inkml:trace contextRef="#ctx0" brushRef="#br0" timeOffset="25816.6544">2275 6879 0,'-17'-17'0,"-1"34"31,1 1-31,-1-1 0,18 36 16,0-17-1,18 17-15,17-18 16,18 0-16,-18-17 16,36-18-16,-36 0 15,0-36 1,-17 19-16,-1-18 16,-17 17-16,0-17 0,-17 17 15,-36-35-15,18 35 16,-36-17-1,36 18-15,17 17 16,-17-18-16,17 18 0,18-18 0,0 1 16</inkml:trace>
  <inkml:trace contextRef="#ctx0" brushRef="#br0" timeOffset="26115.449">2099 6526 0,'0'0'15,"18"0"1,17 18-1,0-18 1,1 0-16,16 0 16,-16 0-16,-1 0 0,-17 0 15,35-18-15,-53 1 16</inkml:trace>
  <inkml:trace contextRef="#ctx0" brushRef="#br0" timeOffset="26421.7645">2293 6368 0,'0'0'16,"0"17"-1,18-17-15,-18 18 0,17-18 16,1 18-16,17-1 15,-17-17-15,17 18 0,18-1 16,-35 1-16,17 0 16,-17-18-16,-18 17 15,17-17-15,-17 18 32,-35 0-17,17-1 1,1 1-16,-1 0 15,18 35-15,0-36 16,0 1-16</inkml:trace>
  <inkml:trace contextRef="#ctx0" brushRef="#br0" timeOffset="30187.3873">5292 4886 0,'-18'0'16,"18"-18"-16,0 36 16,0 35-1,0-18-15,18 106 16,-18-70-16,0-1 16,17 19-16,-17-1 0,0 53 15,0-88 1,0 53-16,0-71 15,18 0-15,-18 0 0,0-17 16,0 0-16,0-1 16</inkml:trace>
  <inkml:trace contextRef="#ctx0" brushRef="#br0" timeOffset="30693.2321">5080 5203 0,'0'0'0,"-18"0"16,18-17 62,0-1-62,18 1-1,0-36 1,-1 17-16,1-17 16,0 18-16,17-35 15,-35 34-15,35 1 16,-17 0-16,-1 17 16,1 18-1,0 18-15,-1-1 16,1 1-16,0 17 0,-1 1 15,54 17-15,-54-18 16,54 18-16,-36-36 16,18 1-16,-35-18 15</inkml:trace>
  <inkml:trace contextRef="#ctx0" brushRef="#br0" timeOffset="44774.0614">4604 4110 0,'0'-18'0,"0"1"31,0-1-31,0 0 16,-18 18 15,18 36-15,0-19-16,0 54 15,0-54-15,35 36 16,-17-17-16,0-19 16,35 1-1,-36 0-15,19-18 0,16-18 16,-34 0-16,17-17 15,-17 17-15,0-35 16,-18 36-16,0-54 16,0 54-16,0-1 15,0 0-15,0 1 0,0 34 32,17 36-17,19 35-15,-19-52 16,18 70-16,-17-54 15,0 54 1,-1-70-16,-17-1 16,0 0-16,0 0 0,-17 18 15,-1-35-15,-17 0 16,17-1-16,-35-17 16,18-17-16,17 17 15,-17-18-15,0 0 0,17 1 16,-35-19-16,36 19 15</inkml:trace>
  <inkml:trace contextRef="#ctx0" brushRef="#br0" timeOffset="45204.7063">4463 3722 0,'0'0'16,"-18"0"-16,36 0 15,17-18 1,-17 1-16,17-54 16,0 36-16,-17 17 0,17-52 15,-35 34 1,18 1-16,-18 17 16,0 36-1,35 17 1,-17 1-16,-1-1 0,36 18 15,-18-18 1,1 18-16,-19-18 16,1-17-16,17 17 15,-35-17-15</inkml:trace>
  <inkml:trace contextRef="#ctx0" brushRef="#br0" timeOffset="48806.1535">5362 3581 0,'0'-18'16,"18"18"-16,-36 18 31,-17 17-16,17-17-15,-35 17 16,36-17 0,-19-1-16,19 1 0,-1-1 15,18 1 1,18 17-16,-1-17 16,19-18-16,-1 18 0,0-1 15,1 1-15,-1-18 0,18 18 16,-18-1-1,-17 1-15,-18-1 16,0 1-16,-18-18 0,18 18 16</inkml:trace>
  <inkml:trace contextRef="#ctx0" brushRef="#br0" timeOffset="49082.5388">5556 3616 0,'0'18'16,"0"17"-1,0-17-15,18 34 16,-18-34-16,0 0 15,18 17-15,-1-17 16,-17-1-16,0 1 0,18-18 16,-1 0-1,-17-18 1</inkml:trace>
  <inkml:trace contextRef="#ctx0" brushRef="#br0" timeOffset="49389.8558">5644 3528 0,'18'17'31,"17"19"-15,-17-36-16,17 17 15,1 1-15,16 0 0,-16-18 0,-1 0 16,53 17-1,-52-17-15,-1 18 16,-18-18-16,-17 18 16,0-1-16,0 1 15,-17-1-15,-1 1 16,-35 17-16,36-17 16,-19 17-16,19-17 15,-19 35-15,19-18 16,-1-17-16</inkml:trace>
  <inkml:trace contextRef="#ctx0" brushRef="#br0" timeOffset="64522.5735">1376 2258 0,'17'53'16,"-17"-18"-16,36 71 16,-19-53-16,36 88 15,-53-71-15,36 36 16,-19-18-1,-17-70-15,18 0 0,-18-1 16,0-34 0,-18-36-1,1 0-15,-1 18 16,18-18-16,-18 0 0,18 0 0,-17 0 16,17-71-1,0 54-15,17-18 16,1 52-16,35-16 15,-35 52-15,-1 0 16,18 0-16,-17 17 0,17 18 16,-35 1-16,0-1 15,0 18-15,0-35 0,-17 17 16,-1 0-16,-17 0 16,17-17-16,1-18 15,-1 18-15,0-18 0,1 0 0,17-18 16,0 0-16</inkml:trace>
  <inkml:trace contextRef="#ctx0" brushRef="#br0" timeOffset="66657.6161">1993 2187 0,'0'0'0,"0"-17"0,18-1 15,-18 0-15,-18 18 31,1 18-15,17 0-16,-18 52 16,0 18-1,1-35-15,17 53 0,17-53 16,1 35 0,0-53-16,17 18 15,0-35-15,18 0 16,-35-1-16,35-17 15,-36 0-15</inkml:trace>
  <inkml:trace contextRef="#ctx0" brushRef="#br0" timeOffset="67086.2564">2364 2540 0,'-18'-35'0,"36"70"0,-54-88 16,19 35-1,-1 18-15,0-17 16,1 34-16,-1-17 16,1 18-16,17 17 0,-18-17 15,18 17-15,18-17 16,-1 0-16,18-18 15,-17 0 1,0 0-16,-1-18 16,1 18-16,-18-35 15,0 17-15,0 0 0,0 1 16,0-1 0,18 18 15,-1 35-31,-17-17 15,36 17-15,-19-35 16,1 18-16,-1-18 16,-17-18 15</inkml:trace>
  <inkml:trace contextRef="#ctx0" brushRef="#br0" timeOffset="67314.8624">2364 2099 0,'17'18'16,"1"-1"-16,35 19 16,-18-1-16,36 35 15,-54-17-15,19-17 16,16 69-16,-52-52 15,18 36-15,-36-37 16,1 1-16,-18 36 16,-1-54-1</inkml:trace>
  <inkml:trace contextRef="#ctx0" brushRef="#br0" timeOffset="69127.3092">2963 2258 0,'0'0'0,"18"35"15,-18 0 1,18 1-16,-1 17 0,1-1 0,17 54 15,-17-53-15,17 18 16,-17-36-16,-18-17 16,17-18-1,-34 0-15,17-36 16,-36-34-16,19 35 16,-1-71-16,1 35 15,17-52-15,0 70 16,35-18-16,-18 54 15,36-1 1,-35 18-16,17 18 16,-17-1-16,-18 1 0,18 17 0,-18 18 15,0-18-15,-18 18 16,0-17 0,1-36-16,-1 17 15,0-17-15</inkml:trace>
  <inkml:trace contextRef="#ctx0" brushRef="#br0" timeOffset="69366.4446">3457 2170 0,'0'0'16,"-17"0"-16,-1 17 0,0 36 15,1-35 1,17 35-16,0-18 0,0 18 16,17 53-16,1-53 15,0-18-15,-1-17 0,1-1 16,0 18-16,17-35 0,-18 18 16,1-18-16,0 0 15</inkml:trace>
  <inkml:trace contextRef="#ctx0" brushRef="#br0" timeOffset="69817.674">3739 2452 0,'-17'-18'16,"-1"18"0,1 0-16,-1 18 15,18-1 1,-18 1-16,18 0 0,0-1 0,0 36 16,0-35-16,0 0 15,36 17 1,-1-35-1,-18 0-15,1-35 16,0 17-16,-18 0 0,0 1 16,0-1-16,0-17 0,0 17 15,0-17 1,0 17-16,-18 18 16,18 18-1,18 17-15,-18-17 16,17 35-1,1-36-15,17 1 16,-17-18-16,0 18 0,-1-18 16,1 0-16,-1 0 0</inkml:trace>
  <inkml:trace contextRef="#ctx0" brushRef="#br0" timeOffset="70262.2331">4004 2434 0,'0'0'0,"0"-17"15,-18 17 1,1 0 0,-1 35-16,18 0 15,-18 0 1,18 1-16,18-1 15,0-17-15,17-1 16,-17-17-16,-1 0 16,19-17-16,-19-1 15,-17 0 1,0 1-16,0-1 0,0-35 16,0 35-16,-17-17 15,17 18-15,-18 17 16,18-18-16,-18 18 15,18 18-15,0-1 0,0 1 16,0-1-16,0 1 16,18 17-16,-18-17 0,35 17 15,-35-17-15,18 0 16,0-18-16,-18 17 0,17-17 16,1 0-16,-1 0 15,-17-35 1</inkml:trace>
  <inkml:trace contextRef="#ctx0" brushRef="#br0" timeOffset="70484.9051">4216 2540 0,'0'0'0,"0"35"0,0-17 15,0 0 1,0-36-1,0 0 1,0 1-16,0-1 0,0 0 16,0 1-1,0-1-15,-18 36 32</inkml:trace>
  <inkml:trace contextRef="#ctx0" brushRef="#br0" timeOffset="70840.3502">4216 2540 0,'0'-35'16,"0"52"-1,0 1-15,0 0 16,-18-18-16,18-18 31,0-17-15,0 17-16,0-35 15,18 18-15,-1 0 16,1 17-16,17 0 16,-17 18-16,0 36 15,-18-19 1,0 1-16</inkml:trace>
  <inkml:trace contextRef="#ctx0" brushRef="#br0" timeOffset="71084.4996">4374 2434 0,'0'18'16,"0"-1"-16,0 1 16,18 17-1,0-35-15,17 18 0,-17-18 16,17-18-1,-35 1-15,0-19 16,0 19-16,0-1 16,-18 1-1,1 17 1</inkml:trace>
  <inkml:trace contextRef="#ctx0" brushRef="#br0" timeOffset="71312.1054">4533 2505 0,'18'0'16,"-18"-18"-16,0 0 15,0 1 1,17-1-16,1 1 16,0 17-16,-1 0 15,1 0 1,0 17-16,-1-17 0,1 35 15,0-17 1,-18 0 0</inkml:trace>
  <inkml:trace contextRef="#ctx0" brushRef="#br0" timeOffset="71546.2282">4710 2099 0,'35'71'0,"-70"-142"0,88 177 16,-18-36-16,-18-34 16,-17-1-1,18-17-15,-18 17 0,0 0 0,0-17 16,0 17-16,-35 0 15,35-17-15,-18 0 16,18-1-16</inkml:trace>
  <inkml:trace contextRef="#ctx0" brushRef="#br0" timeOffset="71766.8137">5098 2452 0,'17'0'16,"1"0"-1,-18-18 1,18 18-16</inkml:trace>
  <inkml:trace contextRef="#ctx0" brushRef="#br0" timeOffset="72018.7361">5433 2417 0,'0'0'16,"17"0"-16,1 0 31,-18 17-15,18-17-16</inkml:trace>
  <inkml:trace contextRef="#ctx0" brushRef="#br0" timeOffset="72146.1394">5609 2452 0,'0'0'0,"18"0"0,-1 0 15</inkml:trace>
  <inkml:trace contextRef="#ctx0" brushRef="#br0" timeOffset="72874.4999">6015 2275 0,'0'0'16,"53"124"-16,-18-54 0,-17 1 15,-1-18-15,1-18 0,-18 0 16,18 1-16,-18-19 0,17 1 16,-17-36-1,-35-35-15,35 1 16,-35-37 0,35 36-16,-18 1 0,18-1 15,0 0-15,0-35 16,18 52-16,35 19 15,-36 17-15,36 0 16,-35 17-16,-1 19 16,-17-1-16,-17 18 15,17-18-15,-18-17 0,1-1 16,-19 1-16,1 0 16,17-18-16,1 0 15,17-18-15</inkml:trace>
  <inkml:trace contextRef="#ctx0" brushRef="#br0" timeOffset="73120.1602">6491 2152 0,'0'-18'16,"0"36"-16,-18-36 0,18 54 15,0-19-15,-17 19 16,17 34 0,0-17-16,0-18 0,0 1 15,0-1-15,17 0 0,1 18 16,0-35-16,17 17 16,-17-35-16,-1 0 15</inkml:trace>
  <inkml:trace contextRef="#ctx0" brushRef="#br0" timeOffset="73521.225">6720 2381 0,'-17'0'16,"17"36"-16,0-19 15,0 18 1,0-17-16,0 17 0,17-17 0,-17 0 16,36-1-1,-19 1-15,19-18 16,-19-18-1</inkml:trace>
  <inkml:trace contextRef="#ctx0" brushRef="#br0" timeOffset="73898.4321">7003 2452 0,'-18'0'15,"0"0"1,1 17-16,17 1 16,-18 35-16,18-35 15,0 17 1,0-17-16,18-1 16,-1 1-16,1-18 15,0 0-15,-1-18 16,-17 1-16,18-1 15,-18-17 1,0 17-16,0-17 16,0 52-1,18 1 1,-18 0-16,35-1 16,-18 1-16,1-18 15,0 0 1,-1 0-16,1 0 0,-18-18 15</inkml:trace>
  <inkml:trace contextRef="#ctx0" brushRef="#br0" timeOffset="74103.9784">7232 2381 0,'0'0'0,"18"18"16,-1-18-16,36 0 16,-35 0-16,17 0 0,-17-18 15,-1 18-15,1 0 16</inkml:trace>
  <inkml:trace contextRef="#ctx0" brushRef="#br0" timeOffset="74305.6538">7303 2275 0,'0'36'0,"0"-72"15,0 125-15,0-19 16,0-35-16,35 1 15,-35-19-15,35 1 0,-35 0 16,18-18-16</inkml:trace>
  <inkml:trace contextRef="#ctx0" brushRef="#br0" timeOffset="80505.7207">7602 2417 0,'18'0'15,"-18"-18"-15,-18 0 47,1 18-31,-1 0-1,0 0-15,1 0 16,-1 18-16,18 0 16,0-1-1,0 1-15,35 17 16,-17-17-16,17-1 15,-17-17-15,0 18 16,-1 0-16,-17-1 16,-35-17-1,35 18 1,-18-18-16,-17 0 16,17 0-16,1 0 0,17-18 15</inkml:trace>
  <inkml:trace contextRef="#ctx0" brushRef="#br0" timeOffset="80777.9237">7602 2011 0,'36'35'16,"-19"0"-16,19-17 0,16 53 16,-16-18-16,-1-18 0,-17 0 15,-1 36 1,1-36-16,-18 35 16,-18-34-16,1-1 0,17-17 15,-18 17-15,0-17 0,1-1 16,-1-17-16</inkml:trace>
  <inkml:trace contextRef="#ctx0" brushRef="#br0" timeOffset="81244.9446">8114 2452 0,'18'0'31,"-1"-18"0</inkml:trace>
  <inkml:trace contextRef="#ctx0" brushRef="#br0" timeOffset="81379.303">8273 2434 0,'17'0'16,"1"0"-1,-18-17 1</inkml:trace>
  <inkml:trace contextRef="#ctx0" brushRef="#br0" timeOffset="81523.1885">8467 2452 0,'0'0'0,"17"0"15</inkml:trace>
  <inkml:trace contextRef="#ctx0" brushRef="#br0" timeOffset="81622.9497">8625 2469 0,'18'0'15</inkml:trace>
  <inkml:trace contextRef="#ctx0" brushRef="#br0" timeOffset="82317.279">8925 2187 0,'-17'-17'16,"34"34"-16,-34-17 0,34 53 16,1 0-16,0 0 15,-1 0-15,1 0 16,-1 0-16,19 17 16,-19-52-16,-17 0 15,0-1-15,0-34 16,0-1-16,-17-53 15,-1 18-15,0-35 16,1 53-16,-1-53 16,18 53-16,35-18 15,-17 35-15,35 0 16,-18 36-16,1 0 16,-19 17-16,1 18 15,-18-18-15,-18 0 16,1-17-1,-1 0-15,-17-1 0,-1-17 16,19 0-16,-1 0 16,18-17-1</inkml:trace>
  <inkml:trace contextRef="#ctx0" brushRef="#br0" timeOffset="82601.5349">9349 2117 0,'0'-18'16,"-18"36"-1,18 35 1,-18-18-1,18 53-15,0-35 16,0 18-16,18-36 16,17 0-16,-17-17 15,17-1 1,-17-17-16,17-17 16</inkml:trace>
  <inkml:trace contextRef="#ctx0" brushRef="#br0" timeOffset="82941.2926">9507 2223 0,'18'17'15,"0"1"1,-1-1-1,1 1-15,0 0 0,-1-1 16,-17 1 0,0 0-16,0-1 15,-17 1 1,17 0-16,0-1 16,0 1-1,0-1-15,0 1 0,17 0 16,1-18-1,-1 0-15,-34 0 32</inkml:trace>
  <inkml:trace contextRef="#ctx0" brushRef="#br0" timeOffset="83085.1214">9490 2381 0,'0'0'0,"17"18"15,1-18-15,17 0 0,18 0 16,-35 0-16,35 0 16,-36 0-1,1 0-15,-18-18 16</inkml:trace>
  <inkml:trace contextRef="#ctx0" brushRef="#br0" timeOffset="83396.4491">9754 2346 0,'0'35'0,"0"-17"15,0 0-15,0 34 16,0-34-16,18-18 0,-18 18 16,35-18-1,-17 0-15,0 0 0,17-36 16,-35 19-16,17-1 15,-17 1-15,0-1 0,0 0 16,0 1-16,18 17 31,-18 35-15,18-17-16,-1 17 16,1-35-16,0 35 15,-1-35-15,-17 18 16,18-18-16</inkml:trace>
  <inkml:trace contextRef="#ctx0" brushRef="#br0" timeOffset="83669.7907">10054 2064 0,'0'0'0,"0"17"0,18 36 16,-1-35-16,-17 53 16,18-1-1,-18-35-15,0 1 0,0-19 16,18 54-16,-18-54 15,17 1-15</inkml:trace>
  <inkml:trace contextRef="#ctx0" brushRef="#br0" timeOffset="83992.6494">10231 2364 0,'0'0'0,"0"35"16,0-17-16,0 17 16,0-18-1,17-17-15,-17 18 0,35 0 16,-17-18 0,0-18-16,-1 0 15,-17 1-15,18-1 16,-18 1-16,18-1 15,-1 18 17,-17 35-32,0-17 15,18-1-15,0 1 16,-1 0-16,1-18 16</inkml:trace>
  <inkml:trace contextRef="#ctx0" brushRef="#br0" timeOffset="84220.2551">10530 2011 0,'71'53'16,"-142"-106"-16,177 141 0,-53-17 15,-35-36-15,-18 0 0,0 0 16,0 36-16,0-36 16,-18-17-16,-35 52 15,18-17 1,17-35-16,-17 0 0</inkml:trace>
  <inkml:trace contextRef="#ctx0" brushRef="#br0" timeOffset="85031.5813">7461 2893 0,'18'0'16,"-18"17"-1,18 19-15,-1-1 0,18 53 16,-35-35 0,18-18-16,0 18 15,-1-17-15,-17-19 0,18 18 16,-18-17-16,-18-36 16,18 1-1,-17-1-15,-1-17 0,18-18 16,0 18-16,0-18 0,0-35 15,18 35-15,17-18 16,-17 54-16,-1-1 16,1 18-16,17 0 15,-17 18-15,-18 34 16,0-16-16,0-19 16,-35 36-16,17-35 15,-17 17-15,-1-35 16,19 0-16,17-17 15</inkml:trace>
  <inkml:trace contextRef="#ctx0" brushRef="#br0" timeOffset="85265.9644">7867 2805 0,'-18'17'16,"18"1"-16,0 0 0,0 17 0,0 0 16,0 36-1,0-36-15,18 18 0,-18-18 16,18 0-16,-1-17 0,19 35 16,-36-35-16,35-1 15</inkml:trace>
  <inkml:trace contextRef="#ctx0" brushRef="#br0" timeOffset="87128.2524">8167 2858 0,'17'0'16,"-34"0"-1,-1 17 1,1 1-16,17-1 15,-18-17-15,0 18 16,18 0-16,0-1 16,0 1-16,0 0 0,18 17 15,0-17-15,-1-1 16,1 18 0,-1-17-16,19 0 15,-36-1-15,17-17 0</inkml:trace>
  <inkml:trace contextRef="#ctx0" brushRef="#br0" timeOffset="87485.3024">8308 2893 0,'0'17'15,"0"1"1,0 0-16,18 17 0,-18 0 15,35 1-15,-18-1 16,19 0-16,-19-35 16,1 0-16,0 0 15,-1-18-15,1 1 0,0-1 16,-18-52 0,0 52-16,0-17 0,0 17 15,0-17-15,0 17 16,0 36-1,17 35 1,1-18-16,-18-17 16,18-1-16,17 19 15,-35-19-15,17 1 16,1-18 0</inkml:trace>
  <inkml:trace contextRef="#ctx0" brushRef="#br0" timeOffset="87901.7147">8696 2928 0,'0'0'0,"0"18"0,0 17 16,18-17-16,-18-1 0,17 36 15,-17-35-15,0-1 16,18-17-1,-18-17 1,-18-18 0,18-18-16,0 35 15,0-17-15,0 17 0,18-35 16,0 53-16,-18-17 16,17 17-16,-17 17 15,18 18 1,-1-17-16,1 35 15,0-35-15,-1-1 16,1 1-16,0-18 0,-1 18 16,1-36-16,0 18 15,-18-18-15,0 1 0,0-19 16,0 19 0,0-1-16,0 0 0,0 1 0,-18-1 15,0 1-15,18-1 16</inkml:trace>
  <inkml:trace contextRef="#ctx0" brushRef="#br0" timeOffset="88073.6718">9013 2893 0,'0'0'16,"18"35"-16,0 0 15,-18 1-15,17 17 16,-17-36-16,18 18 16</inkml:trace>
  <inkml:trace contextRef="#ctx0" brushRef="#br0" timeOffset="88268.691">9119 2875 0,'-17'35'0,"34"-70"0,-52 88 15,17-53-15,18 18 16,18-18-16,0 17 16,-1-17-16,1 18 0,0-18 15,17 18 1,-17-18-16,-1 0 15</inkml:trace>
  <inkml:trace contextRef="#ctx0" brushRef="#br0" timeOffset="88557.7159">9243 2787 0,'0'18'16,"17"-1"-16,1 1 16,17 0-16,-17-1 15,17 18-15,-17-17 16,-18 0-16,0-1 16,-18-17-1,18 18-15,-35-18 16,35 18-16,-18-18 15,1 0-15,17 17 0,0 1 16,0 0 0</inkml:trace>
  <inkml:trace contextRef="#ctx0" brushRef="#br0" timeOffset="88819.4104">9437 2699 0,'0'0'16,"17"17"-16,19 1 0,-19 0 0,19 35 16,-19-18-16,36 35 15,-35-52 1,-1 17-16,-17 1 15,0-19-15,0 1 0,-17 35 16,-1-36-16,-35 19 16,18-36-16,17 17 15</inkml:trace>
  <inkml:trace contextRef="#ctx0" brushRef="#br0" timeOffset="90025.6733">7673 3528 0,'0'17'16,"18"36"-16,-18-17 15,35 52-15,-18-35 16,1-18-16,0 36 16,-1-36-16,1-18 15,-18-34 1,-18-54 0,18 18-16,0 18 15,0-18-15,-17 18 0,17-53 16,0 70-1,17-35-15,1 36 16,0-1-16,-1 18 0,1 0 16,0 35-16,-18-17 15,17 35-15,-34-36 16,17 1-16,-18 0 16,0 17-16,1-35 15,-1 18-15</inkml:trace>
  <inkml:trace contextRef="#ctx0" brushRef="#br0" timeOffset="90248.2649">8149 3404 0,'-17'18'0,"-1"17"15,0 1-15,18-1 0,0 35 16,0 1 0,18-36-16,-18-17 15,35 35-15,-17-36 16,-1-17-16,-17 18 16,18-18-16,-18-18 15</inkml:trace>
  <inkml:trace contextRef="#ctx0" brushRef="#br0" timeOffset="90525.5021">8378 3422 0,'-17'18'15,"17"-1"-15,-35 19 16,35-19-16,-18 1 16,0 17-16,1-17 15,17 17 1,17-17 0,1-1-16,17 1 15,-17-18-15,-1 0 16,1 18-16,0-18 0,17 0 15</inkml:trace>
  <inkml:trace contextRef="#ctx0" brushRef="#br0" timeOffset="90954.6427">8573 3440 0,'0'17'16,"0"19"0,0-1-16,17 18 15,-17-18-15,18 18 16,-1-35-16,1-1 15,0-17-15,17 18 16,-17-18-16,-1-18 0,19 1 16,-36-1-1</inkml:trace>
  <inkml:trace contextRef="#ctx0" brushRef="#br0" timeOffset="91121.5874">8573 3598 0,'17'0'16,"1"-17"-16,-1 17 0,1-18 15,17 0-15,-17 18 16,0-17-16,-54 17 31,19-18-31</inkml:trace>
  <inkml:trace contextRef="#ctx0" brushRef="#br0" timeOffset="91237.8964">8573 3387 0,'17'-18'16,"-34"36"-16,52-36 0,0 0 0,0 18 15,-17 0-15,0 0 16,-1 0-16,-17 18 16,0 0-16</inkml:trace>
  <inkml:trace contextRef="#ctx0" brushRef="#br0" timeOffset="91604.8717">8908 3493 0,'17'0'16,"-17"17"-16,0 1 16,-17-1-16,17 19 15,0-19-15,17 36 16,-17-35-16,36 0 16,-19-18-16,18 0 15,-17 0 1,0-18-16,-1 0 0,1-17 15,-18 17-15,0-17 16,0 17-16,-18 18 16,18-17-16,-17 17 0,-1-18 15,0 18-15</inkml:trace>
  <inkml:trace contextRef="#ctx0" brushRef="#br0" timeOffset="91883.0873">9208 3422 0,'0'0'0,"-18"0"16,18 18-1,0-1 1,0 1-16,18 17 15,-18-17-15,17 17 16,-17-17-16,18-1 16,-36-17 15,1 0-15,-1 18-1,0-18-15,1 0 0,-1 0 16</inkml:trace>
  <inkml:trace contextRef="#ctx0" brushRef="#br0" timeOffset="92206.5837">9296 3387 0,'17'17'16,"19"1"0,-19-18-16,1 18 15,35-18 1,-36 17-16,1-17 0,0 0 0,-1 0 16,19 0-1,-19 0-15,-17 18 16,-17 0-16,-1-1 15,-17 18 1,17-17-16,-17 0 16,35-1-1,0 1-15</inkml:trace>
  <inkml:trace contextRef="#ctx0" brushRef="#br0" timeOffset="92578.126">9684 3298 0,'0'0'16,"17"18"15,1 0-15,17 17-1,-35-17-15,36 35 16,-36-18-16,0 18 15,0-18-15,-18 0 0,-17 18 16,17-17-16,0-19 16,1 1-16,17-1 0,-53 1 15</inkml:trace>
  <inkml:trace contextRef="#ctx0" brushRef="#br0" timeOffset="104306.0383">1958 13441 0,'0'0'16,"-18"0"-16,36 17 0,0-17 15,-1 18-15,71-18 16,1 0-16,105 0 16,-89 0-16,19 0 15,17 0-15,124 0 16,-124-18-16,106 18 15,-159 0-15,71 0 16,-106 0-16,-1 18 16</inkml:trace>
  <inkml:trace contextRef="#ctx0" brushRef="#br0" timeOffset="120149.5399">6703 7003 0,'17'0'16,"19"0"-1,-1 17-15,0-17 16,18 0-16,88 18 16,-53-18-16,142 0 15,-107 0-15,159 0 16,-105 0-16,-1 0 15,18-18-15,0 18 16,-17-17-16,-1 17 0,142-18 16,-177 0-16,88 1 15,-141 17-15,-17 0 16,-18 0-16,-18 17 0,18 1 16,-35-18-16,-1 18 15,-17-1 1,0-34-16</inkml:trace>
  <inkml:trace contextRef="#ctx0" brushRef="#br0" timeOffset="120405.2206">9737 6703 0,'35'35'15,"-17"-17"-15,17-1 16,0 1-16,18 0 0,35 35 16,-52-36-16,52 36 15,-71-35-15,19 17 16,-36-17-16,-18-1 16,-17 1-16,-1 0 0,-52 17 15,35-18-15,-35 1 16,53 0-16,0 17 15</inkml:trace>
  <inkml:trace contextRef="#ctx0" brushRef="#br0" timeOffset="121006.8257">10619 6244 0,'0'-17'0,"0"34"15,0 36 1,17 0-16,-17 18 0,18 17 15,0 0-15,-18 141 16,0-105-16,0 105 16,0-123-16,0-18 15,17 53-15,1-70 16,-1-1-16,1-52 16,0 0-1,-18-36-15,17-35 16</inkml:trace>
  <inkml:trace contextRef="#ctx0" brushRef="#br0" timeOffset="121763.0909">10513 6103 0,'0'0'0,"17"0"16,19 0 0,-1 0-16,53-18 15,-35 18 1,18-17-16,105-18 15,-70 17-15,141 0 16,-88 18-16,123-17 16,-123 17-16,140 0 15,-175 0-15,105 0 16,-141 17-16,1-17 16,-37 0-16,1 0 0,-17 0 15,17 0-15,-36 18 16,1-18-16,-18 18 15,0-1 1,0 1-16,0 52 16,0-34-16,-18 69 15,18-34-15,0 70 16,0-53-16,0 1 0,-17-1 16,17 88-1,0-88-15,0 0 16,0 1-16,17-19 0,19 54 15,-19-71-15,18 52 16,-17-69-16,17 52 16,-35-53-16,36 18 15,-36-35-15,0-1 16,0 1-16,-36 0 16,19-18-16,-1 0 15,-17 17-15,0-17 0,-18 0 16,-53 18-16,35-18 15,-105 0 1,70 0-16,-159 0 16,124 0-16,-194-18 15,159 1-15,-89-1 16,177 18-16,-18-18 16,36 18-1,52 0-15,-17 0 16</inkml:trace>
  <inkml:trace contextRef="#ctx0" brushRef="#br0" timeOffset="122119.7431">10830 7497 0,'0'0'15,"0"35"-15,0-18 0,0 19 16,0-19-16,0 19 15,0-19-15,0 19 16,0-19-16,36 18 16,-19-17-1,36 0-15,-35-18 16,-1 0-16,36 0 16,0 0-1</inkml:trace>
  <inkml:trace contextRef="#ctx0" brushRef="#br0" timeOffset="123720.7171">11624 6932 0,'0'-35'16,"0"70"-16,0-105 0,0 52 0,0-17 15,-18-1-15,-17 1 16,0 17-16,-18 1 16,18 34-16,-1 1 15,-34 35 1,35 0-16,-18 53 16,53-53-16,0 52 15,35-52-15,18 18 16,-18-53-16,71-1 15,-53-17-15,35-35 16,-53 17-16,1-52 16,-36 34-16,0-52 15,-18 53-15,-17-36 16,17 36-16,-17 0 16,35 53-1,0 17 1,17 0-16,1 0 0,0 1 15,17 17-15,-17-18 0,17 0 16,35 36-16,-52-54 16,17 36-16,-35-35 15,18-18 1,-36 0-16</inkml:trace>
  <inkml:trace contextRef="#ctx0" brushRef="#br0" timeOffset="124175.9273">11994 6262 0,'0'0'0,"0"-18"0,18 18 16,-36 18 31,1-1-32,-1 1-15,1 0 16,-1 17-16,-17-17 0,-1 17 16,36-17-16,-17 17 15,17-18-15,17-17 16,-17 18-16,18 0 0,17-1 16,18 19-16,-35-19 15,35 1 1,-36 0-16,1-1 15,-18 1-15,0 0 16,-18-18-16</inkml:trace>
  <inkml:trace contextRef="#ctx0" brushRef="#br0" timeOffset="124449.6552">12188 6350 0,'18'-18'0,"-36"36"0,54-18 32,-36 35-17,0 1-15,0-19 16,0 18-16,0-17 0,0 0 15,0 17-15,17-17 16,-17-1-16,18-17 16,0 0-16,-18-17 15</inkml:trace>
  <inkml:trace contextRef="#ctx0" brushRef="#br0" timeOffset="124805.1012">12312 6244 0,'18'18'16,"-18"-1"-16,35 1 15,-17 0 1,17-1-16,0 1 15,-17 0-15,-1-18 0,36 17 16,-35-17-16,0 18 16,-1-18-16,-17 18 15,0-1 17,0 1-32,-17-18 15,17 17-15,-18 1 0,18 0 16,-35 17-16,17-17 15,0 17-15,-17 18 16,17-18-16,1-17 16</inkml:trace>
  <inkml:trace contextRef="#ctx0" brushRef="#br0" timeOffset="126696.2647">11659 5080 0,'0'-18'16,"0"36"-1,18 53 1,-18-1 0,0 71-16,0-53 15,18 89-15,-18-107 16,0 54-1,17-71-15,1 17 0,-18-52 16,18 0-16,-18-36 31</inkml:trace>
  <inkml:trace contextRef="#ctx0" brushRef="#br0" timeOffset="127136.4364">11324 5362 0,'0'0'16,"18"0"0,-1-17 15,1 17-31,0-18 16,17-17-16,-17-1 15,17 19-15,0-36 16,-17 18-16,35-18 15,-36 35-15,1 0 16,17 36 0,-17 0-16,17-1 0,18 54 15,-18-54-15,1 19 16,-19-19-16,19 19 16,-19-19-16,1 1 0,0 0 15,-1-18-15,1 17 16</inkml:trace>
  <inkml:trace contextRef="#ctx0" brushRef="#br0" timeOffset="128008.0352">11183 4233 0,'0'-17'16,"0"-1"-16,0 36 31,0-1-15,18 19-16,-18 17 0,17 17 15,1-17-15,17 18 16,-17-54-16,17 1 15,-17-18-15,17 17 0,-17-34 16,17-1-16,-17 1 0,17-54 16,-17 18-1,-18-35-15,0 53 16,-18-18-16,0 53 16,18 35-1,0 0-15,18 53 16,-18-35-16,35 53 15,-17-71-15,-1 1 16,-17 17-16,0 0 16,0-36-16,-52 1 15,34 0-15,-53-36 16,36 0-16,-35-17 16,34 17-16,-17-52 15,36 52-15,-1-17 16</inkml:trace>
  <inkml:trace contextRef="#ctx0" brushRef="#br0" timeOffset="128391.7336">11060 3810 0,'0'0'16,"17"0"0,1-18-1,0 1-15,-1-1 0,1-17 0,17 0 16,0-18-16,-17 17 15,17 1-15,-35 17 16,18 18 0,-18 36-1,18-1-15,17 18 16,-18-18-16,19 18 16,-19-18-16,1-17 0,17 17 15,-17-17 1</inkml:trace>
  <inkml:trace contextRef="#ctx0" brushRef="#br0" timeOffset="129003.8623">11942 3457 0,'17'0'15,"-34"0"17,-19 36-17,19-19-15,-19 1 16,1-1-16,17 1 15,1 0-15,-1-1 0,1 19 16,17-19-16,17 19 16,1-1-16,17 0 15,0-17-15,18-1 16,-35 1-16,0 0 16,-18-1-16,0 1 15,-18-18 1</inkml:trace>
  <inkml:trace contextRef="#ctx0" brushRef="#br0" timeOffset="129337.2486">11994 3563 0,'18'-18'15,"0"18"-15,17-17 16,-17 17-16,-1 17 0,19 1 16,-19 0-16,-17 35 15,0-36-15,0 36 16,-17-35-16,-19 17 16,19-35-16,-19 18 15,54-18 1,0 17-1,-1-17-15,36 18 16,-35-18 0,-1 0-16,1 0 15,0 0-15</inkml:trace>
  <inkml:trace contextRef="#ctx0" brushRef="#br0" timeOffset="129774.4724">12294 3493 0,'0'0'0,"18"17"94,17 1-79,1-1-15,-19 1 16,54 17-16,-36-17 16,18 17-1,-18-17-15,18 0 16,-35-18-16,-1 0 15,-34 17 17,-1-17-1,0 35-15,1 1-16,-36 17 15,18-36-15,-18 54 16,17-36-16,1-17 15</inkml:trace>
  <inkml:trace contextRef="#ctx0" brushRef="#br0" timeOffset="132280.9559">11853 8008 0,'0'35'31,"0"1"-31,0 87 16,0-52 0,0 105-16,0-88 15,0 71-15,18-88 16,0 34 0,-18-52-16,17-17 0,1 34 15,-18-52-15,0-1 16,-18-17-1,18-17-15</inkml:trace>
  <inkml:trace contextRef="#ctx0" brushRef="#br0" timeOffset="132663.3053">11642 8202 0,'0'0'0,"17"0"32,1-35-17,0 17 1,17-17-16,-17 0 15,-1-18-15,1 35 16,-1-35-16,1 36 16,0-1-1,-1 36 1,19 17-16,-19 0 16,36 36-16,-35-36 15,17-17-15,0 17 0,1 0 16,-19-17-16,19-1 15</inkml:trace>
  <inkml:trace contextRef="#ctx0" brushRef="#br0" timeOffset="135310.1775">11536 9507 0,'-18'-17'0,"18"34"47,-17 36-32,17 18-15,17-36 0,1 36 16,-1-36 0,19 18-16,-1-35 15,18-1-15,-35-17 16,52-17-16,-52-1 15,35-35-15,-36 18 16,1 17 0,-18-17-16,18-1 0,-18-16 15,0 34-15,17-17 16,-17 17-16,0 36 16,18 35-1,-18-18 1,35 71-16,-17-53 15,17 70-15,-17-52 16,17 34-16,-35-52 16,0-17-16,0 17 0,-35-1 15,17-34-15,-35 17 16,36-17 0,-54-18-16,18 0 15,-35-35-15,53 17 16,-18 0-16,17 18 0,1-17 15,17-1-15,1 18 0,17-17 16,0-1 0,0 0-16</inkml:trace>
  <inkml:trace contextRef="#ctx0" brushRef="#br0" timeOffset="136394.848">12524 9208 0,'-18'0'31,"0"0"-15,1 17-16,-1-17 0,-17 18 16,0-1-16,17-17 0,-17 18 15,-36 0-15,53-1 16,-17 1-1,17 0-15,36 17 16,0 0-16,35 0 16,-18 1-16,53-1 15,-53-17-15,18 17 16,-35-17 0,0-18-16,-1 17 15,-34 1-15,-1-1 16</inkml:trace>
  <inkml:trace contextRef="#ctx0" brushRef="#br0" timeOffset="136686.1218">12700 9278 0,'0'18'31,"18"-1"-31,-18 19 16,0-19-16,17 1 16,-17 17-16,0-17 15,18 17-15,-18-17 16,0-1-16,0 1 0,18-18 15,-18-18 17</inkml:trace>
  <inkml:trace contextRef="#ctx0" brushRef="#br0" timeOffset="137061.975">12841 9190 0,'0'-18'0,"0"36"15,18 0 1,-1 17-16,1-18 16,17 1-16,-17 0 15,35-1-15,-35 1 16,52 0-16,-52-18 15,-1 0-15,19 17 16,-19-17-16,1 18 16,-18 0-16,0-1 15,0 1-15,-18-18 16,18 17 0,0 1-16,-17 0 15,-1-1 1,0 19-16,1-19 15,-19 36-15,19-35 16,-36 52-16,18-34 16,-1-1-16</inkml:trace>
  <inkml:trace contextRef="#ctx0" brushRef="#br0" timeOffset="145141.2933">11448 11148 0,'0'0'16,"-36"-18"-16,19 18 0,-36 18 15,35-1-15,-35 54 16,36-36-16,-1 18 16,18 35-16,0-52 15,0-1-15,18 0 0,17 0 16,35 18-16,-34-35 16,34-18-16,-17 0 15,18 0 1,-18-18-16,-18 1 0</inkml:trace>
  <inkml:trace contextRef="#ctx0" brushRef="#br0" timeOffset="145627.1233">11765 11448 0,'-17'-18'16,"34"36"-16,-52-36 0,17 18 0,18 18 0,-35 17 16,17 0-1,1 53-15,17-52 16,17-1-16,19 0 15,-19-17-15,54-18 16,-54 0-16,54-35 16,-53 17-16,-1-35 15,-17 18-15,0 17 16,0-17-16,-17 17 0,17 1 16,-36-1-16,36 36 15,-17 17 1,17-18-16,17 36 15,1-35-15,35 17 16,-18-17-16,18 0 16,-18-18-16,-17 0 15,-18-18-15,0-17 16,-18 17 0,-17-17-16,35-1 15,-18 19-15,18-1 16,18 1-16,17-1 15,1 18-15,52 0 16,-53 0-16,36-18 16,-36 18-1,0 0-15,-35 18 32,-35-18-32,0 0 15,17 0-15</inkml:trace>
  <inkml:trace contextRef="#ctx0" brushRef="#br0" timeOffset="145792.5608">12188 11183 0,'0'0'0,"0"88"16,0-17-16,0 35 15,18-36-15,0 36 16,-18-53-16,17-18 0,19 36 15,-19-54-15,1-17 16</inkml:trace>
  <inkml:trace contextRef="#ctx0" brushRef="#br0" timeOffset="146065.7881">12665 11448 0,'-36'0'0,"72"0"0,-107 0 16,36 17-16,17 19 16,1-1-16,17-18 15,0 1-15,17 17 16,19-17-16,-19 0 0,18-18 16,1 17-16,-19 1 0,19 0 15,-36-1-15,0 1 16,-18-18-16,18 18 0,-71-1 15,36 1 1,-35 17-16,34-17 16,-34 17-16</inkml:trace>
  <inkml:trace contextRef="#ctx0" brushRef="#br0" timeOffset="150881.7529">10901 9648 0,'0'-17'0,"-18"17"16,18-18-1,18 36 1,17-18 0,0 0-1,1 17-15,-1-17 0,36 0 16,-19 0-16,1 18 16,-35-18-1,-36 18 1</inkml:trace>
  <inkml:trace contextRef="#ctx0" brushRef="#br0" timeOffset="151032.033">10901 9825 0,'35'0'16,"0"0"-16,1 0 0,34-18 15,-34 18-15,-19 0 16,1 0-16,-1 0 15,1 18-15,0-18 0</inkml:trace>
  <inkml:trace contextRef="#ctx0" brushRef="#br0" timeOffset="151643.1573">9737 9613 0,'17'18'31,"1"-1"-15,0 1 0,52 17-16,-52-17 15,70 35-15,-53-35 16,1 17-16,34 0 16,-52-17-16,17-18 15,-35 17-15,18 1 0</inkml:trace>
  <inkml:trace contextRef="#ctx0" brushRef="#br0" timeOffset="151870.7613">10072 9560 0,'0'0'16,"-18"0"-16,1 18 0,-19 0 0,-17 52 15,36-35 1,-19 1-16,1 17 0,-35 17 16,52-35-16,-35 1 15,35-19-15,1 1 16,34-36 0,36-17-1</inkml:trace>
  <inkml:trace contextRef="#ctx0" brushRef="#br0" timeOffset="152282.0509">10125 9031 0,'-18'0'15,"0"0"1,-17 18-1,18-18-15,-1 17 0,0 1 16,-17 0 0,35 17-16,0-17 15,18 35-15,-18-18 16,53 18-16,-36-18 16,36 0-16,-18-17 15,1 0-15,-19-1 16,19-17-16</inkml:trace>
  <inkml:trace contextRef="#ctx0" brushRef="#br0" timeOffset="152604.6155">10266 9084 0,'0'0'0,"17"0"16,19 18 0,-19-18-16,19 0 15,-19 17-15,1-17 16,0 18-16,-1 17 16,-17-17-16,-17 35 15,-1-36-15,0 1 16,-17 17-1,17-35-15,1 18 0,17 0 16,17-18 0,1 0-16,35 0 15,-35 0-15,17 0 16,-17 0-16,-1 0 16</inkml:trace>
  <inkml:trace contextRef="#ctx0" brushRef="#br0" timeOffset="152989.1372">10460 8978 0,'0'0'16,"18"18"-1,-1-1 1,1-17-16,35 18 16,-36-18-16,54 18 15,-36-18-15,18 17 16,-18-17 0,1 18-16,-36 0 15,0-1-15,0 1 16,0 0-16,-18-1 15,0-17 1,1 18 0,-1 0-16,0-1 15,1 1-15,-1 17 16,1 0-16,-1 1 0,-17 17 16,17-18-1</inkml:trace>
  <inkml:trace contextRef="#ctx0" brushRef="#br0" timeOffset="180278.3855">11553 2893 0,'0'-18'31,"0"1"-15,0-1-1,-17 0-15,17 1 0,0-19 16,-18 1-1,1-36-15,17 36 16,-18-71-16,18 53 16,-18-70-16,1 70 15,17-88-15,-18 70 16,18 18-16,0-17 16,0 17-16,0 0 0,0 18 15,0-36-15,18 54 16,-1-19-16,19-17 15,-19 18-15,54-18 16,-36 18-16,53 0 16,-35 35-16,53 0 15,-53 0-15,53 0 16,-53 0-16,17 0 16,-35 0-16,1-18 15,-72 18 16</inkml:trace>
  <inkml:trace contextRef="#ctx0" brushRef="#br0" timeOffset="183482.4007">12541 900 0,'18'0'0,"-18"35"16,18-17 0,-1 34-16,1-16 0,35 70 15,-18-54-15,18 54 16,-35-70-16,17 34 15,-18-35-15,-17 1 16,18-19-16,-18 1 16,-18-36-1,18-17 1,-17 17-16,-1-17 16,1 0-16</inkml:trace>
  <inkml:trace contextRef="#ctx0" brushRef="#br0" timeOffset="183697.4727">12594 953 0,'0'0'16,"18"-36"-16,52 19 15,-34-1-15,-1 18 16,18 0-16,-18-18 0,53 36 16,-52 0-16,-19 17 15,1-17-15,0 17 0,-18 0 0,-36 18 16,1-35-1,-53 17-15,52-17 16,-52-18-16,71 0 16,-19 0-1,36-18-15</inkml:trace>
  <inkml:trace contextRef="#ctx0" brushRef="#br0" timeOffset="184683.595">13441 741 0,'-18'-18'0,"1"18"31,-1 18-31,18-1 16,-18 54-16,1-36 15,-1 71-15,18-53 16,0 35-16,0-35 16,0-18-16,0 18 15,18 0-15,17 18 16,-17-36-16,17 0 15,-18-17-15,1 0 0,0-18 16,-18 17-16</inkml:trace>
  <inkml:trace contextRef="#ctx0" brushRef="#br0" timeOffset="185763.1469">14923 670 0,'0'18'15,"0"35"1,0-18-16,17 53 16,-17-17-1,0 35-15,18-36 16,-1 36-16,-17-71 16,18 54-16,0-72 15,-1 18-15</inkml:trace>
  <inkml:trace contextRef="#ctx0" brushRef="#br0" timeOffset="186518.4755">13758 1464 0,'18'0'16,"35"-18"0,0 18-1,70-17-15,-52 17 16,105-36 0,-105 36-16,17 0 0,-17-17 0,-19 17 15,54 0 1,-88 0-16,0 17 0</inkml:trace>
  <inkml:trace contextRef="#ctx0" brushRef="#br0" timeOffset="188258.6009">2293 2999 0</inkml:trace>
  <inkml:trace contextRef="#ctx0" brushRef="#br0" timeOffset="188654.1706">4092 2858 0,'18'0'15,"-18"17"1,-18 1-1</inkml:trace>
  <inkml:trace contextRef="#ctx0" brushRef="#br0" timeOffset="194347.2193">15522 935 0,'0'0'16,"-17"-18"-16,-1 1 15,0 17 1,1 0 0,-1 0-1,18 17-15,-18 1 16,18 0-16,0-1 0,0 1 0,0-1 15,0 19-15,18-19 0,-18 19 16,18-19-16,-1 1 0,36 17 16,-17-35-16,-19 18 15,1-18-15,17 0 16,0-18-16</inkml:trace>
  <inkml:trace contextRef="#ctx0" brushRef="#br0" timeOffset="194739.4339">15822 970 0,'-35'0'16,"17"18"-16,1-1 15,-1 1-15,0 0 0,18-1 16,0 1-16,0 0 0,0 17 15,18-17-15,17-1 16,-17-17-16,17 0 16,-17 0-1,-1-17-15,-17-1 16,18 0-16,-18 1 16,-18-19-16,18 19 15,-17-1 1,17 36-1,35-1 1,-35 1-16,35 0 16,-17-1-16,0-17 15,34 18-15,-34-18 16,0 0 0,-18-18-16</inkml:trace>
  <inkml:trace contextRef="#ctx0" brushRef="#br0" timeOffset="194953.9165">16034 970 0,'17'0'31,"19"-17"-31,-1 17 16,18 0-1,-18-18-15,-17 18 16,-1 0-16,1-18 0,0 18 16,-36 0-1</inkml:trace>
  <inkml:trace contextRef="#ctx0" brushRef="#br0" timeOffset="195155.4523">16157 723 0,'0'53'15,"0"0"-15,0-18 16,18 36-16,-18-36 16,18-17-16,-18 17 0,0 0 15,17-17-15,-17 0 16,18-1-16,-1 19 15</inkml:trace>
  <inkml:trace contextRef="#ctx0" brushRef="#br0" timeOffset="195522.9761">16528 970 0,'0'-17'15,"0"-1"-15,-36 18 16,19 0 0,-19 0-1,36 18-15,0-1 16,0 1-16,18 17 15,0-17-15,17 17 16,0-35-16,1 18 16,-36-1-16,17-17 15,-34 18 1,-1-18 0,0 0-16,1 0 0,-19 18 15,19-18-15,-1 0 0,-17 0 31</inkml:trace>
  <inkml:trace contextRef="#ctx0" brushRef="#br0" timeOffset="195777.6936">16528 494 0,'53'18'16,"-36"-1"-16,18 18 15,1 1-15,-1 17 0,53 35 16,-52-35-16,-1 53 16,-35-53-16,0 52 15,0-52-15,-35 18 16,17-36-16,-17 0 15</inkml:trace>
  <inkml:trace contextRef="#ctx0" brushRef="#br0" timeOffset="197090.2">13811 953 0,'-17'0'15,"17"-18"-15,-18 0 16,0 18-16,1 0 16,-1 0-16,0 0 15,1 18-15,-1 0 16,18 17 0,-17-18-16,34 1 15,-17 0-15,18-1 0,-1 1 0,19 0 16,-1-18-16,0 0 15,-17 0-15,0 0 16,-18-18-16,17 0 16,-17 1-16,0-1 15,0 0-15,-17-17 16,17 18-16,-18-1 16,18 0-16,0 36 46,18 17-30,-18-17-16,17-1 0,1-17 16,-1 36-16,1-36 15,-18 17-15</inkml:trace>
  <inkml:trace contextRef="#ctx0" brushRef="#br0" timeOffset="197339.8634">13952 935 0,'18'53'0,"0"-36"16,-18 19-16,17-19 16,1-17-16,0 18 0,-1-18 15,1 0-15,-1 0 16,-17-18-16,18 1 15,-18-1-15,0 0 0,0 1 16,-18-1-16,18 1 0,0-19 16,-17 19-16,17-1 15</inkml:trace>
  <inkml:trace contextRef="#ctx0" brushRef="#br0" timeOffset="197691.2679">14164 988 0,'18'0'15,"-1"0"-15,1-18 16,0 18-16,-1-17 15,1-1-15,-18 0 16,-18 1-16,1-1 16,-1 18-1,-17 0 1,17 18-16,18-1 16,0 19-1,18-19-15,-1 1 16,1-1-16,17 1 15,-17-18-15,0 0 16,-1 0-16,1-18 16,-1 18-16</inkml:trace>
  <inkml:trace contextRef="#ctx0" brushRef="#br0" timeOffset="197957.0213">14393 1041 0,'0'-18'16,"0"0"0,0-17-1,0 18-15,18-19 16,-18 19-16,18-1 15,-1 0-15,1 18 16,0 18 0,-18 0-1</inkml:trace>
  <inkml:trace contextRef="#ctx0" brushRef="#br0" timeOffset="198263.2031">14534 917 0,'-17'0'15,"17"18"1,-18-18-16,18 35 0,0 0 16,18-17-16,-18 0 15,17-18-15,1 0 16,0 0-1,-18-18-15,0 0 16,0 1-16,0-1 16,0 1-16,0-1 15,0 36 17,17-1-17,-17 1 1,0-1-16</inkml:trace>
  <inkml:trace contextRef="#ctx0" brushRef="#br0" timeOffset="198819.3406">14658 917 0,'-18'18'0,"36"-36"0,-36 54 16,18-19-1,0 1 1,18-18-16,0 0 16,-1 0-1,-17-18 1,18 36 15,-18 35-15,0-18-16,0 18 15,17-18-15,-17 18 16,0-18-16,-17-17 16,-1 0-16,1-18 15,-1 0 1,0-18-16,1 0 16,17 1-16,0-19 15,0 19-15,17-1 0,1-17 16,17 17-16,-17 1 15,-1-1-15,1 18 0,17-18 16,-17 1-16,0 17 16,-18-18-16,0 0 15,0 1 1,-18 17-16,0-18 16,1 18-1,-1 0-15,18 18 0,0-1 16,35 1-1,-17 0-15,35-18 16,-35 17-16,17-17 16,-17 0-16,-1 0 15</inkml:trace>
  <inkml:trace contextRef="#ctx0" brushRef="#br0" timeOffset="200666.3056">1940 13600 0,'18'0'15,"0"0"1,-1 0-1,1 0-15,-1 0 16,1-18-16,0 18 16,-1 0-1,-17-18 1,18 18 0,0 0-1,-1 0-15,1 0 16,0 0-16,-1 0 15,36 0 1,-35 0-16,35 0 16,-36 0-16,36 0 15,-17 0-15,16 0 16,-16-17-16,-1 17 0,0 0 16,18 0-16,-18-18 0,18 18 15,-17-18-15,17 18 16,-18-17-16,53-1 15,-53 18-15,1 0 0,17-18 16,-18 18-16,53-17 16,-53 17-16,1 0 0,-1 0 15,0 0-15,53 0 16,-52 0-16,34 0 16,-35 0-16,18 0 15,-17 0-15,17 0 0,-18-18 16,53 1-16,-35 17 15,17-18-15,-17 18 16,-17 0-16,52 0 16,-53 0-16,53 0 15,-52 18-15,17-18 16,17 0-16,-17 0 16,18 0-1,-36 0-15,0 0 0,0 0 16,1 0-16,-1 0 0,36 17 15,-36-17-15,53 0 16,-53 0-16,71 0 16,-53 0-16,0 0 15,17 0-15,-17 0 16,0 0-16,0 0 0,53 0 16,-35 0-16,-1 0 15,-17 0-15,18 0 0,-1 0 16,54 0-16,-71 0 15,70 0 1,-70 18-16,0-18 16,0 0-16,17 0 0,-17 0 0,18 0 15,52 0-15,-52 0 16,-18 0-16,17 0 0,-17 0 16,35 17-16,-52-17 15,-19 0-15,-17 18 16,18-18-16,-18 18 15,-18-18 1</inkml:trace>
  <inkml:trace contextRef="#ctx0" brushRef="#br0" timeOffset="207183.7293">13176 6985 0,'18'0'16,"0"0"-1,-1 0-15,18 0 16,1 0-16,87 18 16,-52-18-16,17 0 0,0 0 15,124 0-15,-89-18 16,124 18-16,-123 0 16,123-18-1,-142 18-15,72 0 16,-107 0-16,36-17 15,-70 17-15,-1-18 16,-35 0-16,-18 1 16</inkml:trace>
  <inkml:trace contextRef="#ctx0" brushRef="#br0" timeOffset="207405.8197">14975 6720 0,'71'36'16,"-142"-72"-16,195 89 0,-71-53 16,0 18-16,17-18 0,54 18 15,-71-1-15,0 36 16,-36-18-16,-17 1 16,-35-1-16,17 0 15,-70 18-15,35-35 16,-53 35-16,53-36 15,18 1-15</inkml:trace>
  <inkml:trace contextRef="#ctx0" brushRef="#br0" timeOffset="207950.9288">15998 6138 0,'0'0'15,"0"18"-15,0 35 16,18 0-16,0 17 0,52 107 16,-34-71-1,17 141-15,-36-124 16,36 71-16,-35-106 15,17 36-15,-35-71 16,35 0-16,-17-53 16,-18-36-1</inkml:trace>
  <inkml:trace contextRef="#ctx0" brushRef="#br0" timeOffset="208617.9763">16069 6015 0,'0'0'15,"0"-18"-15,18 1 16,35 17-1,-18 0-15,88 0 16,-52 0-16,17 0 16,124-18-16,52-17 15,-123 35-15,1-36 16,193 1 0,-177 17-16,142 1 0,-176 17 15,35 17 1,-89 1-16,-35 0 0,1-1 15,-1 1 1,-17 0-16,-1-1 0,1 1 16,-18 0-1,17-18-15,-17 17 16,18 1-16,-18 0 0,35 52 16,-17-35-16,0 1 15,-1 17-15,1-1 0,-18 1 16,35 71-16,-17-54 15,-18 1-15,18 0 0,-1-1 16,1 89 0,-1-89-16,1-17 15,0 18-15,-1-36 0,-17 18 16,18-18-16,0 18 0,-18 18 16,0-36-16,-18 18 15,-17-18-15,17 1 16,-35-19-16,0 1 0,-88 17 15,53-17-15,-159-1 16,88 1-16,-194 0 16,159-18-16,18 0 15,0 0-15,17 0 0,-70 0 16,158-18 0,18 0-16</inkml:trace>
  <inkml:trace contextRef="#ctx0" brushRef="#br0" timeOffset="209235.8767">17304 6879 0,'0'0'15,"-18"-35"-15,0 17 0,-17 1 16,18-1-16,-36 0 16,35 18-16,-35 36 15,18-1-15,0 35 16,35-17-16,0 36 15,17-54-15,1 0 16,17-17-16,0-1 0,18 1 16,-17-18-16,16-35 15,-34 17-15,0-35 16,-18 18 0,-18-18-16,18 18 15,-18-1-15,18 19 16,18 34-1,0 36-15,-1-17 16,36 34 0,-17-52-16,17 35 15,-18-36-15,0 19 16,-53-36 0,1-18-1</inkml:trace>
  <inkml:trace contextRef="#ctx0" brushRef="#br0" timeOffset="209558.8315">17621 6191 0,'0'-17'15,"0"34"-15,-17-34 16,-19 34 0,19 1-16,-1 0 15,-17 17-15,17-18 0,-17 1 16,17 0-16,1 17 0,-1 0 16,18 1-16,18-1 15,17-18-15,-17 19 16,17-36-16,-18 17 0,36 19 15,-17-36-15,-19 17 16,-17 1 0</inkml:trace>
  <inkml:trace contextRef="#ctx0" brushRef="#br0" timeOffset="213142.5843">12188 6403 0,'18'-18'0,"0"18"16,-18-17-1,-18 17 1,0 0 0,1 0-1,-18 17-15,17-17 16,0 0 0,1 0-16,17 18 15,17-18 1</inkml:trace>
  <inkml:trace contextRef="#ctx0" brushRef="#br0" timeOffset="226958.9731">17798 6209 0,'0'-18'63,"17"18"-48,1 0 1,-18-17-16,18 17 16,-1 17-16,1 1 15,-18 0 1,17-1 0,-17 1-16,-17-1 15,-1-17-15,18 18 16,-17-18-16,17 18 0,-18-18 15,36 0 17,-1 17-17,1 1-15,-18 0 16,0-1-16,0 19 16,0-19-1,-18-17 1,1 0-16,-1 0 15,0-17 1,1-1 0,-1 36-1</inkml:trace>
  <inkml:trace contextRef="#ctx0" brushRef="#br0" timeOffset="227436.7173">18062 6121 0,'0'-18'16,"0"36"15,0-1-31,18-17 15,0 36 1,-1-19-16,1-17 0,17 36 16,-17-36-16,35 17 15,-53 1-15,17 17 16,-17-17-16,0 17 16,-17-17-1,-1-1-15,0 1 0,1-18 16,-36 35-16,35-17 15,-17 17-15,17-35 16,1 18-16,-1-1 0,18 1 16</inkml:trace>
  <inkml:trace contextRef="#ctx0" brushRef="#br0" timeOffset="228331.4387">17445 7743 0,'0'18'16,"0"53"-16,0-18 16,0 0-16,0 105 15,-18-70-15,18 18 0,-17-18 16,-1 89-1,18-107-15,0 54 16,0-71-16,18-18 0,-1 0 16,1-17-16,0-18 15,-18-18-15</inkml:trace>
  <inkml:trace contextRef="#ctx0" brushRef="#br0" timeOffset="228505.4006">17163 8255 0,'-18'0'16</inkml:trace>
  <inkml:trace contextRef="#ctx0" brushRef="#br0" timeOffset="228865.8589">17163 8255 0,'-53'0'16,"35"0"-16,89 0 0,-160 0 16,89-18-16,0 1 15,18-1 1,-18 0 0,0 1-1,0 34 16,18-17-15,-1-17 0,19-36-1,-1 18-15,0-36 16,0 36-16,-17-18 0,0 18 16,17-54-16,-17 54 15,17-35-15,-17 52 16,-1 0-16,-17 1 15,18 17-15,0 35 16,-18 0-16,17 18 16,1-18-16,-1 18 0,36 18 15,-35-36 1,17 0-16,1 1 0,-1-19 16,-18 1-16,36 17 15</inkml:trace>
  <inkml:trace contextRef="#ctx0" brushRef="#br0" timeOffset="230684.7184">7479 13423 0,'0'0'0,"-18"0"15,-17 0-15,17 0 16,1 0 0,17-17-16,17-1 31,19 18-31,52 0 16,-35 0-16,0 0 15,17 0-15,1 0 0,52 0 16,36 0-1,-88 18 1,-54-18-16,-17 35 16</inkml:trace>
  <inkml:trace contextRef="#ctx0" brushRef="#br0" timeOffset="235400.8305">16651 11183 0,'0'0'0,"-18"-18"0,-17 1 16,0-1-16,-36 18 15,36 0-15,-18 53 16,18-18-16,0 1 15,17 17-15,0-18 0,1 53 16,17-35 0,35 0-16,-17-36 15,70 1-15,-53-18 16,53-35-16,-52 17 16,16-52-16,-34 52 15,-18-53 1,0 36-16,-35 0 15,17 17-15,1 1 16,-1 34-16,0 19 16,18-19-16,18 54 15,0-36-15,17 36 16,0-54-16,-17 1 16,17 17-16,0-35 0,-17 18 15,17-1-15,-17-17 16,0-35-16,-18 17 15</inkml:trace>
  <inkml:trace contextRef="#ctx0" brushRef="#br0" timeOffset="235657.513">16898 11254 0,'0'0'0,"18"17"0,-1 19 15,19 34-15,-19-35 16,19 18-16,-36-17 15,17-1-15,1-18 16,-1-17 0,-17-35-1,0 18-15,0-54 16,0 36 0,0-36-16,0 36 15,-17-18-15,17 35 16,0 1-16</inkml:trace>
  <inkml:trace contextRef="#ctx0" brushRef="#br0" timeOffset="236947.2229">17198 11448 0,'18'17'15,"-1"-17"-15,1 0 16,-1 0-16,1-17 0,0-1 16,17 0-16,-17-17 0,-1 17 15,-17-17 1,0 18-16,-17-1 0,-1 18 16,0-18-16,-17 18 0,17 0 15,-34 36-15,34-36 16,18 17-16,-18 36 15,36-18 1,0-17-16,-1 0 0,18-1 16,36 19-16,-36-36 15,36 0-15,-36 0 16,0 0-16,-17 0 16,-18 17-1,0 1 1,0-1-16,0 19 15,18-19-15,-1 1 16,1-18 0,0 0-16,-1-18 0,-17 1 15,0-19 1,0 1-16,0 18 16,0-19-16,18 1 15,0 17-15,-1 1 0,18-1 16,18 0-16,-35 18 15,17 0-15,18-17 16,-35 17-16,-18 17 16,0 1-1,-35 17-15,17-17 16,-17 35-16,35-18 16,0 18-1,17-35-15,1-1 0,0-17 16,-1 0-16,54 0 15,-54-17-15,19-19 16,-19 19-16,-17-18 16,0-1-16,0 1 0,-17 17 15,17 1 1,-18-1-16,0 0 0,18 36 16,0 0-1,0-1-15,18 36 16,0-35-16,35 0 15,-18-18-15,18 17 16,-36-17 0,19 0-16,-19-17 15,1-1-15,-18 0 16,0 1-16,18 17 0,-18-18 16,0-17-16,-18 35 31,0 0-31,18 17 15,-17 1-15,17 0 16,0-1-16,0 1 0,17 0 16,-17-1-16,18-17 0,-18 18 15,18-1-15,-1 1 0,1 17 16,0-17-16,-1 35 16,-17-18-16,18 18 15,-18-35-15,0 17 16,-18-17-16,-17 17 15,17-17-15,-17-18 16,-18 17 0,35-34-16,-17-1 15,35 0-15,0 1 0,18-36 16,-1 35 0,19-17-16,-1 0 0,0-1 15,18 19-15,35-36 16,-52 35-16,-1 0 15,0 1-15,0-1 0,-17 1 16,17-19-16,-17 1 16,0 17-16,-36-17 15,0 35-15,-17 0 16,17 0-16,-34 18 16,52-1-16,-18 1 0,18 17 15,53 18-15,-36-35 16,36-1-16,18 19 15,-18-36 1,-35 17-16,17-17 0,-35 18 31</inkml:trace>
  <inkml:trace contextRef="#ctx0" brushRef="#br0" timeOffset="238793.0975">15998 9437 0,'0'17'0,"36"19"15,-19-1-15,19-17 16,34 35 0,-17-18-16,0-18 15,-18 19-15,18-19 0,35 36 16,-70-35-16,17-18 15,-17 18-15,-18-1 0</inkml:trace>
  <inkml:trace contextRef="#ctx0" brushRef="#br0" timeOffset="238999.1452">16334 9419 0,'-36'53'0,"72"-106"0,-89 124 16,17-36-16,19 0 0,-1 18 15,-17-18 1,17 1-16,1-1 0,-1 0 16,0-17-16,1 17 0</inkml:trace>
  <inkml:trace contextRef="#ctx0" brushRef="#br0" timeOffset="239394.6262">16528 8996 0,'0'-18'16,"0"36"-16,17-36 0,-17 1 16,0 34-1,-35 1 1,17-1-1,1 1-15,-1 0 0,-17 17 16,17-17-16,18-1 16,0 1-16,0 0 0,18 35 15,-1-36-15,36 1 16,-35-1-16,35 1 16,-18 0-16,0-18 15,-35 17 1</inkml:trace>
  <inkml:trace contextRef="#ctx0" brushRef="#br0" timeOffset="239777.0002">16633 8996 0,'0'0'16,"18"0"-16,0-18 16,17 18-16,-17 0 0,35 18 15,-18-18-15,-17 35 16,-1-17-16,-34-1 16,-1 19-1,0-19-15,-17 1 16,17-18-16,18 18 15,0-1-15,18 1 16,17 0 0,-17-18-16,0 17 15,-18 1-15,-18-1 16,-17-17 0,17 18-16,-17-18 15,17 0-15,0 0 16,18-18-16,18 1 15</inkml:trace>
  <inkml:trace contextRef="#ctx0" brushRef="#br0" timeOffset="240083.9769">16845 8908 0,'0'0'16,"18"0"-16,-1 0 0,36 0 16,-35 17-1,53 19-15,-36-19 16,-18 18-16,54 1 16,-53-36-16,-1 35 15,-17-17-15,0-1 16,-17 1-16,-36 17 15,35-35-15,-35 36 16,36-36-16,-19 35 16,19-18-1,34 1-15</inkml:trace>
  <inkml:trace contextRef="#ctx0" brushRef="#br0" timeOffset="240323.5398">17268 9437 0,'36'0'16,"-19"0"-16,19 0 15,-19 0-15,19 0 0,17 0 16,-53 17-16,17-17 16,-17 18-16,-17 0 15</inkml:trace>
  <inkml:trace contextRef="#ctx0" brushRef="#br0" timeOffset="240421.3003">17251 9666 0,'35'18'16,"0"-18"-16,1 0 15,-1-18-15,0 18 16,1-18-16,-1 1 0</inkml:trace>
  <inkml:trace contextRef="#ctx0" brushRef="#br0" timeOffset="240962.2886">17868 9472 0,'0'18'16,"18"17"0,-18-17-1,17-1-15,1 19 16,0-19-16,-1 1 0,1-18 16,0 17-16,-1-17 0,1 0 15,0-17-15,17-18 16,-17-18-1,-18 35-15,17-17 16,-17 17-16,0 0 0,0 36 16,18 17-1,17 54 1,-17-37-16,35 72 16,-36-71-16,19 53 15,-19-71-15,-34 53 16,17-70-16,-36 35 15,1-36-15,0-17 0,-1 18 16,-34-36 0,35 1-16,-36-19 15,36 1-15,-1-18 16</inkml:trace>
  <inkml:trace contextRef="#ctx0" brushRef="#br0" timeOffset="241479.0668">18486 8908 0,'0'17'15,"-36"1"1,19 0-16,-19 17 16,1 0-16,0 0 15,17 1-15,1-1 16,17 0-16,17-17 15,18 17-15,-17-17 16,35 17-16,-35-17 16,35-1-16,-36-17 15,-17 18-15,18-18 0,-36 18 16,1-18 0</inkml:trace>
  <inkml:trace contextRef="#ctx0" brushRef="#br0" timeOffset="241907.7992">18662 9013 0,'18'0'16,"-1"0"-1,1 0 1,17 18-16,-17 0 15,-18 35 1,0-36-16,-18 36 16,1-17-16,-1-19 15,0 1-15,1-18 0,-1 17 16,18 1 0,18-18-1,35 0-15,-36 0 16,1 0-16,-1 0 0,1 0 15</inkml:trace>
  <inkml:trace contextRef="#ctx0" brushRef="#br0" timeOffset="242375.5422">18856 8925 0,'0'0'16,"18"18"0,-1-18-1,1 18 1,0-1-16,17 1 15,-18-1 1,19 1-16,-1 0 16,-17-18-16,35 17 15,-36 1-15,1-18 16,-1 0-16,-17 18 0,18-18 16,0 0-16,-18 17 31,0 1-16,0 0-15,0-1 16,-18-17-16,18 18 16,-18 0-1,1-1-15,-1 1 16,-17 35-16,17-18 16,-52 36-16,52-36 15,-17 0-15</inkml:trace>
  <inkml:trace contextRef="#ctx0" brushRef="#br0" timeOffset="245277.9856">17216 5098 0,'-18'0'0,"18"53"16,0-18-16,18 71 16,-1-36-16,18 71 15,-35-70 1,18-18-16,17 35 16,-17-53-16,-18 1 15,0-1-15,18-18 0,-18 1 0,0 0 16</inkml:trace>
  <inkml:trace contextRef="#ctx0" brushRef="#br0" timeOffset="245561.3171">16933 5168 0,'0'0'0,"-17"0"15,34-17 1,36-36 0,-17 17-16,34-34 15,-35 35-15,36-18 16,-36 35-16,0 0 16,-17 18-16,17 36 15,-17-19-15,17 71 16,-17-52-16,0-1 0,-1 0 15,36 36 1,-35-54-16,35 1 16</inkml:trace>
  <inkml:trace contextRef="#ctx0" brushRef="#br0" timeOffset="246262.1816">16369 4269 0,'0'0'0,"0"-18"16,0 36-16,-18-18 0,18 70 15,18-35-15,17 36 16,-17-36-1,35 1-15,-18-19 16,18-17-16,-35-17 16,-1-1-16,1-17 0,-1-36 15,-17 36-15,0 0 16,-17-18 0,-1 35-16,18 0 15,0 36-15,18 70 16,-1-35-16,19 71 15,-1-54-15,18 54 16,-35-71-16,-1-18 16,-17 18-16,0-18 0,0-17 15,-35 17-15,17-35 16,-52 0-16,34-18 16,-16-17-16,34 0 15,-17-18 1,17 18-16</inkml:trace>
  <inkml:trace contextRef="#ctx0" brushRef="#br0" timeOffset="246850.5276">16175 3810 0,'0'-18'32,"18"18"-17,-1-17-15,1 17 0,17-53 16,-17 18-16,-1-18 16,1 17-16,-18 1 15,18 17-15,-18 1 0,0-1 16,17 18-1,1 18-15,0 17 16,17 36-16,0-36 16,-17 0-16,17 0 0,-17 1 15,35 17 1,-36-36-16,18 19 16</inkml:trace>
  <inkml:trace contextRef="#ctx0" brushRef="#br0" timeOffset="247157.8456">17057 3422 0,'0'0'0,"17"-18"16,-34 36-1,-36 35 1,18-18-16,-18 18 16,35-18-16,0-17 15,1 0-15,17 17 0,0-17 16,17 17 0,19-35-16,-19 17 15,1-17-15,0 18 0,35 0 16,-36-1-16,18-17 15</inkml:trace>
  <inkml:trace contextRef="#ctx0" brushRef="#br0" timeOffset="247574.452">17216 3493 0,'17'-18'16,"1"18"-16,17 0 16,-17 0-16,17 0 15,-17 0-15,-1 18 16,-17-1-16,0 1 15,0-1-15,-35 1 16,35 0-16,-18-1 16,18 1-16,18 0 15,-18-1-15,18-17 16,17 18-16,-17 0 16,-1-1-1,-17 1-15,-17-1 16,-1-17-1,0 0-15,-17 18 0,0-18 16,-1 0-16,1 0 16</inkml:trace>
  <inkml:trace contextRef="#ctx0" brushRef="#br0" timeOffset="247997.1743">17568 3440 0,'0'0'0,"18"17"47,0 1-47,17 17 16,0-35-16,-17 18 15,35 17-15,-36-17 16,54-1-1,-53 1-15,34 0 16,-34-18-16,-36 17 31,1 1-15,-18 0-16,-1 17 0,-34 35 16,34-34-1,1-1-15</inkml:trace>
  <inkml:trace contextRef="#ctx0" brushRef="#br0" timeOffset="249237.5313">16475 2981 0,'0'18'0,"0"-36"0,17 18 47,-17-35-47,0-1 16,0-34-16,0 17 16,0-53-16,18 53 15,0-17-15,52-54 16,-17 54-16,53-19 15,-35 54-15,-1 0 16,1 17-16,-1-17 0,1 35 16,-1-18-16,-17 18 0,35 0 15,-52 0-15,-1 0 16,-53 0 0</inkml:trace>
  <inkml:trace contextRef="#ctx0" brushRef="#br0" timeOffset="250037.5055">17868 1482 0,'35'53'16,"1"52"-1,17 19-15,-36-36 16,36 53-16,-35-70 16,0-18-16,-1-18 15,-17-17-15,0-1 0,0 1 16,0-36-16,-17-35 16,-1 18-16,0-18 15,-17 0-15,35-17 0,-18-1 16,1-52-16,17 52 15,0 1-15,35-54 16,-17 71-16,17 35 0,53 1 16,-35 17-16,18 17 15,-54 19-15,-17 34 16,0-17 0,-70 18-16,34-36 15,-52 36-15,53-54 16,-36 19-16,54-19 15,-1-17-15</inkml:trace>
  <inkml:trace contextRef="#ctx0" brushRef="#br0" timeOffset="250496.2267">18609 1235 0,'-18'0'16,"36"0"-16,-53-18 0,35 36 0,-18-1 15,0 19-15,18 17 0,-17 70 16,17-35-16,0 71 16,17-88-16,1-1 15,0-17-15,17 0 16,0 0-16,36 0 16,-53-36-16,17 19 15</inkml:trace>
  <inkml:trace contextRef="#ctx0" brushRef="#br0" timeOffset="252532.5107">19138 2117 0,'18'-18'16,"17"18"-1,0 0-15,54 0 16,-36 0-16,70 0 16,-35 0-1,0 0-15,1 0 0,-1 0 16,106-18-16,-124 18 16,71 0-16,-88 0 15,-17 0 1,-1 0-16,-17 0 0,-18 18 15,-18-18-15</inkml:trace>
  <inkml:trace contextRef="#ctx0" brushRef="#br0" timeOffset="253187.2529">20655 1023 0,'0'0'15,"0"35"-15,18 36 16,-1-1-16,19 1 0,-19 105 16,1-70-16,0 106 15,-18-124-15,17 18 16,-17-36-16,0 1 0,18-18 15,-18-18-15,0 1 16,18-1-16,-1-35 16</inkml:trace>
  <inkml:trace contextRef="#ctx0" brushRef="#br0" timeOffset="253869.9762">21096 1147 0,'0'-18'16,"-18"18"0,18 18-1,18-1-15,0 1 16,17-1-16,-17-17 16,-1 0-1</inkml:trace>
  <inkml:trace contextRef="#ctx0" brushRef="#br0" timeOffset="253987.328">21202 1129 0,'18'18'15,"-36"-36"-15,53 53 16,-17 0 0,0-17-16,-18 17 15</inkml:trace>
  <inkml:trace contextRef="#ctx0" brushRef="#br0" timeOffset="254332.2443">21449 1552 0,'-18'-17'16,"1"17"15,17 35-15,0 0-16,0 0 15,0 1-15,17-1 16,1 0-16,35-17 16,-18 0-16,18-18 15,-18 0-15</inkml:trace>
  <inkml:trace contextRef="#ctx0" brushRef="#br0" timeOffset="254636.5533">21749 1623 0,'0'0'16,"-18"0"-16,0 17 0,1 1 0,-1 35 15,18-35 1,0 17-16,0 0 0,18-35 16,17 18-1,0-18-15,-17-18 16,17 1-16,-17-1 0,-18 0 15,18 1-15,-18-1 0,0-17 16,0 17-16,0 0 16,0 1-16,0 34 31,17 19-31,1-19 16,17 19-16,-17-19 15,35-17 1,-36 0-16</inkml:trace>
  <inkml:trace contextRef="#ctx0" brushRef="#br0" timeOffset="254814.0257">21996 1552 0,'35'0'16,"-70"0"-16,88 0 0,-18 0 15,0 0-15,36-17 16,-36 17-16,0-18 15,1 0-15,-19 18 0,-17-17 16,-17 17 0,-19 0-16</inkml:trace>
  <inkml:trace contextRef="#ctx0" brushRef="#br0" timeOffset="254975.9562">22154 1393 0,'0'0'16,"18"53"-16,-18-17 0,0 17 0,18 17 16,-18-35-16,17 36 15,-17-53-15,0 17 16,18-17-16,-18-1 16</inkml:trace>
  <inkml:trace contextRef="#ctx0" brushRef="#br0" timeOffset="255326.9559">22507 1570 0,'-17'0'16,"-1"0"0,18 18-1,0-1-15,0 1 16,18-1-16,-1 36 16,1-35-16,0 0 15,-1-1-15,1 1 0,-1 0 16,-34-18-1,-1 0 1,-17 17 0,17-17-16,-17 18 15</inkml:trace>
  <inkml:trace contextRef="#ctx0" brushRef="#br0" timeOffset="256321.9195">23336 1623 0,'0'0'16,"0"-18"-16,0 1 0,0-19 16,-17 19-1,-1-1-15,0 18 16,-17 0-16,0 18 16,0 17-1,-1 0-15,19 36 16,17-54-16,35 36 15,0-35-15,36-18 16,-36 0-16,18-18 16,-18 1-16,-17-1 15,17-35-15,-35 35 16,0 1-16,0-18 0,-18 17 16,1 0-16,17 1 15,-18 17-15,18 17 16,0 19-1,0-19-15,18 36 16,17-18-16,-17-17 0,35 17 16,-36-35-16,19 18 15,-19-18-15,-17-18 16,0 1-16,0-1 0,0-17 16,-17 17-1,17-17-15,0 0 16,0 17-16,0 0 15,17 18-15,1 0 16,-1 36-16,1-19 16,0 36-1,-18-18-15,17 1 16,1-19-16,-18 1 16,18-18-16,-1-18 15,-17-17 1,18 0-16,-18-18 15,0 18-15,0-18 16,0 35-16,0 0 16,0 1-16,-18 17 0,18 17 15</inkml:trace>
  <inkml:trace contextRef="#ctx0" brushRef="#br0" timeOffset="257077.9387">23813 1676 0,'0'0'0,"0"17"0,17-17 31,1 0-31,-1 0 16,1 0-16,17-17 16,-17 17-16,0-18 0,17 0 15,-17 1-15,-18-1 16,0 1-16,0-1 0,-18 0 15,0 18-15,-17 0 16,17 18-16,1 0 16,17-1-16,0 36 15,0-35-15,35 17 16,-17-35 0,17 18-16,-17-1 15,17-17-15,-18 0 16,-17-17-1,0-1-15,18 0 16,-18 1 0,18 17-16,-1-18 15,1 18 1,0 0-16,-1 0 16,36-18-1,-35 18-15,17-17 0,-35-1 16,18 18-1,-36 0 1,0 18-16,1-1 16,-1 19-16,18-19 15,0 19-15,18-19 16,-1 1 0,19-18-16,-1 0 15,-17-18-15,-1 1 16,-17-1-16,0 0 15,0 1-15,0-1 0,-17-17 16,-1 35-16,18 17 31,0 19-15,18-19-16,-1 1 16,1-18-16,0 18 15,-1-18-15,1 0 16,-18-18-1,0 0-15,0 1 16,0-1-16,0 0 16,18 18-1</inkml:trace>
  <inkml:trace contextRef="#ctx0" brushRef="#br0" timeOffset="257113.5336">24448 1676 0</inkml:trace>
  <inkml:trace contextRef="#ctx0" brushRef="#br0" timeOffset="257717.6407">24553 1605 0,'-17'0'16,"34"0"-16,-52 0 16,35 18-16,0-1 15,0 1-15,0 0 16,18-1 0,-1-17-16,1 0 0,0 0 15,-1-17-15,1-1 16,-18 36 15,0 35-15,0-18-16,18 35 15,-18-34-15,0-1 16,0 0-16,-18 1 0,18-19 16,-18 1-16,1 17 15,-1-35-15,-17-18 16,35 1-16,0-1 0,-18-35 15,36 18-15,17-36 16,-17 36-16,-1 18 16,1-19-16,17 1 15,-17 17-15,-1 1 0,1 17 16,-18-18 0,18 18-16,-18-18 31,-18 18-31,18 18 31,0 0-15,18-1-16,-1-17 15,1 0-15,0 0 16,17 0-16,-17 0 0</inkml:trace>
  <inkml:trace contextRef="#ctx0" brushRef="#br0" timeOffset="257925.195">24941 1164 0,'0'35'15,"0"-70"-15,0 88 0,18-35 16,0-18-1,-1 0 1</inkml:trace>
  <inkml:trace contextRef="#ctx0" brushRef="#br0" timeOffset="258046.0133">25065 1164 0,'18'35'16,"-36"-70"-16,36 88 0,-18-35 0,35 17 15,-18-17-15,1-18 16</inkml:trace>
  <inkml:trace contextRef="#ctx0" brushRef="#br0" timeOffset="258286.1523">25206 900 0,'53'17'0,"-35"19"15,17-1-15,53 53 16,-53-53-16,53 71 16,-70-71-16,0 89 15,-18-71-15,-36 53 16,1-36-16,-53 36 15,35-71-15</inkml:trace>
  <inkml:trace contextRef="#ctx0" brushRef="#br0" timeOffset="261204.5538">19156 6685 0,'0'0'15,"0"-17"-15,17 17 32,54 0-17,-18 0-15,106 0 16,-53 0-16,-18 0 15,18 0-15,-18-18 0,88 18 16,-105-18-16,35 18 16,-54 0-16,-16 18 15,-1-18-15,-17 0 0</inkml:trace>
  <inkml:trace contextRef="#ctx0" brushRef="#br0" timeOffset="261421.6649">20055 6491 0,'0'0'16,"36"0"-16,-19 18 16,72-1-16,-19 1 15,54 17-15,-72-17 16,1-18-16,0 35 0,-17-17 16,-19-18-16,1 35 15,-18-17-15,-53 17 16,0 0-16,18-17 15,-18 17-15,0-17 0,-35 35 16,70-36-16</inkml:trace>
  <inkml:trace contextRef="#ctx0" brushRef="#br0" timeOffset="262362.8586">21273 5927 0,'0'17'15,"17"72"1,1-19-16,-1 1 15,1 34-15,17 19 0,-17-1 16,-18 19-16,18-19 0,-1 0 16,19 36-16,-19-88 15,36-1-15,-35-52 16,-1-18-16,1 0 0,0 0 16,-1-18-1</inkml:trace>
  <inkml:trace contextRef="#ctx0" brushRef="#br0" timeOffset="262973.8576">21237 5980 0,'0'0'0,"18"0"15,0-18 1,-1 18-16,1 0 16,35-18-1,-18 18-15,88 0 0,-52 0 16,35-17-16,0-1 0,17 0 15,1 1-15,-1-1 0,18 0 16,159 1 0,-159 17-16,0-18 0,-17 18 15,87 0-15,-158 18 16,18-1-16,-53 1 16,-18 17-16,0 1 15,-18 34 1,18-34-16,-18 87 15,36-70-15,-18 35 0,18-17 16,-1 105-16,1-88 16,-1 89-16,1-89 15,0-18-15,17 1 0,-17-36 16,17 53 0,-35-52-16,-18 17 15,-35-36-15,18 1 16,-35 0-16,-1-1 0,-123 1 15,88-1-15,-123-17 16,105 0-16,-105 0 16,123 0-16,-70 0 15,105 0-15,-17 0 16,53-17-16</inkml:trace>
  <inkml:trace contextRef="#ctx0" brushRef="#br0" timeOffset="263509.7847">23954 6579 0,'-18'0'16,"36"0"-16,-18 0 0,35 0 16,18-17-16,88-1 15,-53 18-15,124-35 16,-106 17-16,-1 0 16,-16 1-16,-1-1 0,18 1 15,-71 17-15</inkml:trace>
  <inkml:trace contextRef="#ctx0" brushRef="#br0" timeOffset="263707.8044">24853 6332 0,'35'0'16,"1"18"-16,-1 0 16,18-1-16,18 1 15,-19 0-15,19 17 0,-18-18 16,-18 19-16,-17-19 0,-36 54 15,1-53-15,-72 35 16,54-36-16,-71 18 16,71-17-16,-18 0 15</inkml:trace>
  <inkml:trace contextRef="#ctx0" brushRef="#br0" timeOffset="263991.6443">26705 6562 0,'0'0'0,"36"0"16,-19-18-16,1 18 16,-1 0-16,1 0 0,0 0 0</inkml:trace>
  <inkml:trace contextRef="#ctx0" brushRef="#br0" timeOffset="264140.8198">27182 6615 0,'0'0'16,"52"-18"-16,-34 18 0,35-18 15,-35 18-15,17 0 16,-17 0-16</inkml:trace>
  <inkml:trace contextRef="#ctx0" brushRef="#br0" timeOffset="264268.9975">27570 6615 0,'0'0'0,"17"0"0,19-18 15,-1 18-15,0 0 16,0-18-16</inkml:trace>
  <inkml:trace contextRef="#ctx0" brushRef="#br0" timeOffset="264385.8075">28011 6597 0,'52'0'0,"-34"0"16,0 0-16,17 0 15,-17 0-15,-1-18 16</inkml:trace>
  <inkml:trace contextRef="#ctx0" brushRef="#br0" timeOffset="264947.2442">28857 6138 0,'0'0'0,"18"71"15,17 17-15,-17 0 0,17 0 16,-17 18-16,-1 0 15,1-18-15,17 18 0,18 35 16,-18-88-16,18 18 16,-35-54-16,0-17 15</inkml:trace>
  <inkml:trace contextRef="#ctx0" brushRef="#br0" timeOffset="265464.6184">28081 6368 0,'0'0'0,"-35"0"0,52 0 32,36 0-17,0 0-15,18 17 0,-18-17 16,-18 18-16,-17-18 15,17 0-15,-17 0 16,-1 0-16,-34 0 16,-1 0-1,0 0-15,1 0 16</inkml:trace>
  <inkml:trace contextRef="#ctx0" brushRef="#br0" timeOffset="265692.7242">28222 6385 0,'-17'18'16</inkml:trace>
  <inkml:trace contextRef="#ctx0" brushRef="#br0" timeOffset="265965.9523">27940 6632 0,'35'18'16,"1"-18"-16,34 0 15,-17 0-15,71-18 16,-72 18-16,1 0 0,0 0 16,35 0-16,-52 0 15,-1 0 1,-17 0-16</inkml:trace>
  <inkml:trace contextRef="#ctx0" brushRef="#br0" timeOffset="266233.1621">28434 6350 0,'18'0'31,"34"0"-31,-16 18 16,52-1-16,-35 1 15,0 17-15,-18-17 16,18 52-16,-53-52 15,0 53-15,-35-36 16,-36 35-16,36-34 16,-36 17-1,54-36-15,-19 19 16,54-36-16,35 0 16</inkml:trace>
  <inkml:trace contextRef="#ctx0" brushRef="#br0" timeOffset="266867.0187">29016 6085 0,'-18'0'15,"36"0"-15,-53 0 0,35-17 16,17 17-16,54 0 16,-1 0-16,89 0 15,-53 0-15,106 0 16,-89 0-1,1-18-15,140 18 16,-140 0-16,105-17 16,-123-1-16,53 18 15,-106 0-15,-1 0 16,-52 18-16,0 17 16,0 0-16,0 36 15,18-36-15,-18 71 16,18-53-16,-1 52 15,-17-34-15,18-18 16,0 70 0,-1-52-16,1 0 0,0-19 0,-1 19 15,36 35 1,0-36-16,-35-34 16,-1 34-16,-17-52 15,0 0-15,-17-1 16,-72 1-1,19-18-15,-1 0 0,-140 0 16,87 0-16,-176 0 16,124 0-16,-18 17 15,18-17-15,-1 18 0,-140-18 16,193 18 0,18-18-16,36 0 0,35 0 15</inkml:trace>
  <inkml:trace contextRef="#ctx0" brushRef="#br0" timeOffset="275063.3922">30021 7673 0,'0'123'16,"0"-34"-16,0 52 15,0-71-15,18 1 16,-18-18-16,18 0 0,-1 0 15,-17-18-15,18 18 0,-18-36 16,18 1-16,-18 0 16,0-36-16</inkml:trace>
  <inkml:trace contextRef="#ctx0" brushRef="#br0" timeOffset="275402.7934">29722 7761 0,'0'35'16,"0"-70"-16,0 88 0,17-53 16,54-18-1,-36 1-15,0-19 16,1 1-16,-1 0 0,0-18 0,-17 18 15,17-1-15,-17 1 0,-1 18 16,1-19-16,-18 19 0,35-1 16,-17 18-1,0 35 1,-1-17-16,-17 17 0,53 71 16,-18-71-16,1 18 15,-1-18-15,0 1 16,-17-1-16,17-17 0,-17-1 15,-1 1-15</inkml:trace>
  <inkml:trace contextRef="#ctx0" brushRef="#br0" timeOffset="281476.294">29069 9190 0,'-35'-18'0,"70"36"0,-88-36 16,71 36-1,35 52 1,-18-34-1,53 52-15,-53-35 16,71 17-16,-71-34 16,36 17-16,-36-18 15,1-18 1,-36 1-16,0-36 16</inkml:trace>
  <inkml:trace contextRef="#ctx0" brushRef="#br0" timeOffset="281697.8842">29439 9172 0,'0'0'16,"-53"71"-16,18-36 0,17 18 15,-17 0-15,0 0 0,-18 35 16,18-53-16,-1 18 15,19-35-15,-1-18 16,18 17-16,18-17 16,-1-35-16,1 18 15</inkml:trace>
  <inkml:trace contextRef="#ctx0" brushRef="#br0" timeOffset="282014.7269">29739 8643 0,'-17'0'16,"-1"18"-1,-17-1-15,17-17 16,0 36-16,1-19 16,17 1-16,0 0 15,0-1-15,17 18 0,1 1 16,35 17-16,-35-18 0,17-17 16,0-1-16,-17 1 15,17 17-15,-17-35 16,-1 18-16</inkml:trace>
  <inkml:trace contextRef="#ctx0" brushRef="#br0" timeOffset="282383.1351">30092 8731 0,'-35'0'16,"70"0"-16,-88 0 0,35 0 0,-17 18 0,17-18 16,1 18-16,17-1 15,0 1-15,0-1 16,35-17 0,-17 0-16,17 0 0,0-17 15,-17-1-15,0 1 16,-18-1-1,0 36 17,0-1-17,17 18 1,1-17-16,-18 0 0,18-1 0,-1-17 16,1 18-16,17-18 15</inkml:trace>
  <inkml:trace contextRef="#ctx0" brushRef="#br0" timeOffset="282631.3292">30268 8608 0,'18'17'0,"0"19"15,35-1 1,-36-35-16,36 35 15,-18-35-15,18 18 16,-35 0-16,0-18 16,-36 17-1,-17 1-15,-1 17 16,19-17-16,-19-1 0,1 19 16,18-19-16,17 19 15,-18-1 1</inkml:trace>
  <inkml:trace contextRef="#ctx0" brushRef="#br0" timeOffset="282870.9662">30656 9102 0,'0'0'15,"18"0"-15,0 0 0,35 0 16,-18 0-16,0 0 16,-35 17-1</inkml:trace>
  <inkml:trace contextRef="#ctx0" brushRef="#br0" timeOffset="282987.2754">30639 9278 0,'35'18'15,"-17"-18"-15,17 0 16,18-18-16,-18 18 16,-17 0-16,17-18 0</inkml:trace>
  <inkml:trace contextRef="#ctx0" brushRef="#br0" timeOffset="283699.6707">31362 9137 0,'0'0'0,"-18"0"16,18 18-16,0-1 15,0 36-15,0-35 16,18 35-16,0-18 16,17 0-1,0-17-15,-17-18 0,35 0 16,-18-35 0,-17 17-16,17-35 15,-35 35-15,0 1 16,0-18-16,18 17 15,-18 53 1,0 53 0,17 36-16,-17-71 15,18 70-15,-18-70 16,17 0-16,1 35 16,-18-52-16,0-1 15,-18-18-15,-17-17 16,0 0-16,-18-35 15,18 18-15,-1-1 16,19-17-16,-18 17 0,-1-35 16,19 35-1,17-17-15</inkml:trace>
  <inkml:trace contextRef="#ctx0" brushRef="#br0" timeOffset="284085.1953">32068 8608 0,'0'17'16,"-18"1"-1,0 17-15,1-17 16,-19 35-16,36-35 16,-17-1-16,-1 1 0,18-1 15,0 19-15,0-19 16,35 36-1,-17-35-15,35 35 16,-35-36-16,34 19 16,-34-19-16,17 1 15</inkml:trace>
  <inkml:trace contextRef="#ctx0" brushRef="#br0" timeOffset="284540.405">32367 8749 0,'0'0'15,"-35"-35"-15,17 35 0,1-18 0,-18 18 16,35 18-1,17 35 1,1-18-16,17 35 16,-17-17-16,-1-17 15,19-1-15,-36-18 0,17 36 16,-17-17-16,-17-19 16,-1-17-16,-35 0 15,18 0-15,0-35 16,17 17-16,0-17 15,18 0-15,36 0 16,-1 17 0,18-17-16,-36 17 15,36 0-15,-53 1 16,18-19-16,-18 19 16,-18-18-16,18 17 15,-17 0-15,-1-17 16,0 17-16,36 1 15</inkml:trace>
  <inkml:trace contextRef="#ctx0" brushRef="#br0" timeOffset="284857.1509">32561 8555 0,'0'18'16,"18"17"0,17-18-16,1 19 15,17 34-15,-36-52 16,18 17-16,-17 0 0,17-17 16,1 35-1,-19-35-15,1 17 16,-18-17-16,18-18 15,-36 17-15,0 1 16,-17 17 0,17-17-16,-35 35 15,36-36-15,-1 19 16,1-19-16,-1 19 0,0-19 16,1 1-16</inkml:trace>
  <inkml:trace contextRef="#ctx0" brushRef="#br0" timeOffset="286147.107">14958 13423 0,'0'0'0,"17"0"16,1 18-16,17-18 0,54 17 16,-19 1-1,18-18-15,106 0 16,-70-18-16,-1 18 0,107-17 16,-36 17-1,-124 0-15,18 0 16,-70 0-16,0 0 0</inkml:trace>
  <inkml:trace contextRef="#ctx0" brushRef="#br0" timeOffset="287241.3833">30286 10530 0,'0'-35'0,"0"70"0,-18-105 15,-17 35-15,17 35 16,-34-18 0,16 36-16,-34 17 15,52 0-15,-17 36 16,35-36-16,35 36 15,0-54-15,36 18 16,-36-35-16,36 0 16,-36-17-16,36-36 15,-54 18-15,1-1 16,-18 1-16,0-18 0,0 18 16,-18-89-16,18 54 15,-35-36 1,0 53-16,-1 18 15,19 70 1,34 36-16,1-1 16,17 54-16,1-54 15,-1-17-15,18 0 16,-18 0-16,71 35 16,-71-53-16,53 18 15</inkml:trace>
  <inkml:trace contextRef="#ctx0" brushRef="#br0" timeOffset="287900.0745">30850 10513 0,'-35'35'16,"70"-70"-16,-87 88 0,34-18 0,0-17 15,18 52-15,18-52 16,17 17-1,0-17-15,18-18 16,-35 0-16,0-18 16,-1-17-16,1 0 15,-18-18-15,0 17 0,-18-34 16,18 52 0,0 1-16,0 34 15,0 36 1,18-18-16,0-17 15,34 35 1,-34-35-16,17-1 0,-17-17 16,0 18-16,-1-18 0,1-18 15,-18 1-15,18-1 0,-18-17 16,0 17-16,-18-17 16,18 52 15,18 19-16,-1-19-15,1 19 0,35-19 16,-18 1-16,18-1 16,-35-17-1,-1 18-15,1 0 16,0-1-16,-1 36 16,-17 0-16,18 35 15,-1-52-15,-34 34 16,17-34-16,-35 16 15,17-34-15,-17-18 16,17 0-16,0-18 16,1-52-16,17 35 15,0-18-15,35-53 16,0 53-16,36-18 16,-36 36-16,18 17 0,18 1 15,-36 17 1,0 17-16,-17-17 15</inkml:trace>
  <inkml:trace contextRef="#ctx0" brushRef="#br0" timeOffset="288633.1458">29827 4921 0,'0'-17'0,"0"34"15,0 19 1,18 69-16,0-34 16,-1 88-16,1-71 15,0 0-15,-1-17 0,1 52 16,-1-70-16,1 0 16,-18-35-16,0-1 15,0-34-15,0-1 16</inkml:trace>
  <inkml:trace contextRef="#ctx0" brushRef="#br0" timeOffset="288889.3274">29580 4921 0,'18'-17'16,"-36"34"-16,54-52 0,17-18 15,-18 18-15,0 17 16,-17-17-16,-1 17 0,1-17 16,0 17-16,-1-17 15,1 35-15,0 18 16,-1 17-16,1 0 16,17 18-16,0-18 15,18 18-15,53 36 16,-70-72-16</inkml:trace>
  <inkml:trace contextRef="#ctx0" brushRef="#br0" timeOffset="290206.6997">29757 6773 0,'0'-17'16,"0"-1"0,-18 18-1,18-18-15,-17 18 0,-19-17 16,19 17-16,-19 0 16,19 0-16,-1 17 15,0 1-15,18 17 0,0-17 16,0 17-16,0 1 0,53-1 15,-35 0-15,53-17 16,-36-18-16,35-18 16,-52 0-16,0 1 15,-18-18-15,17-18 16,-34 17-16,-1-17 16,0 18-16,1 18 15,17 34 1,53 36-1,-18-18-15,0-17 0,53 53 16,-52-54 0,-1 18-16,-17-17 0,-1 0 15</inkml:trace>
  <inkml:trace contextRef="#ctx0" brushRef="#br0" timeOffset="290962.9498">30127 6244 0,'0'18'15,"-17"-18"-15,17 17 16,-36 1 0,36 0-16,-17-18 0,-1 35 15,0-17-15,18-1 16,0 1-16,18 0 15,-18-1-15,18 1 0,-1-18 16,1 17-16,0-17 16,17 18-16,-35 0 15,35-18-15</inkml:trace>
  <inkml:trace contextRef="#ctx0" brushRef="#br0" timeOffset="291341.0809">30321 6297 0,'-17'0'16,"34"0"-16,-52 0 16,17 0-16,1 0 15,-1 18-15,0-1 16,18 1-16,0 0 0,18 17 15,0-17 1,-1-18-16,19 0 16,-19 0-16,1 0 0,-18-18 15,18 18-15,-18-18 16,17 1-16,-17-1 0,0-17 16,0 17-16,0 36 31,18 17-16,-18-17-15,17 17 16,1-17-16,0-1 16,-18 1-16,35-1 15,-17-17-15,-1 0 16</inkml:trace>
  <inkml:trace contextRef="#ctx0" brushRef="#br0" timeOffset="291610.1308">30480 6227 0,'18'0'16,"-18"17"-16,35 18 16,-17-35-16,17 36 15,-18-36-15,54 35 16,-53-35-16,-1 18 15,1-1-15,0-17 0,-18 36 16,0-19-16,-36 18 16,19-35-16,-1 18 15,-17 0-15,17-1 16,-17 19-16,17-19 16</inkml:trace>
  <inkml:trace contextRef="#ctx0" brushRef="#br0" timeOffset="292586.7293">29069 3863 0,'0'70'15,"0"-34"-15,18-1 0,17 18 16,-18-35-16,19-1 16,17-34-16,-36-1 15,36-35-15,-35 18 16,-1-36-1,-17 36-15,0-18 16,0 18-16,18 35 16,-18 35-1,35 71 1,-17-36-16,0 19 16,-1-19-16,1 18 0,17-17 0,-35-1 15,18 19-15,-18-54 16,-18 18-16,1-53 15,-19 0 1,1-18-16,0-35 16,-1 18-16,19 0 15,-18-18-15,-1 0 0,19 0 16</inkml:trace>
  <inkml:trace contextRef="#ctx0" brushRef="#br0" timeOffset="292921.1552">28928 3422 0,'0'0'0,"0"-18"0,17 18 16,1-17-16,17-36 15,-17 17-15,0 1 16,-18-35 0,0 34-16,17 1 0,-17 0 15,-17 17-15,17 1 0,0-1 16,17 36-16,1 17 16,0 0-16,34 36 15,-16-18 1,34 17-16,-52-52 15,17 17-15,-17-17 0,-1-1 16,1-17-16</inkml:trace>
  <inkml:trace contextRef="#ctx0" brushRef="#br0" timeOffset="293565.8694">29916 3069 0,'0'0'0,"17"-17"0,-34 17 31,-19 52-31,1-34 16,-36 53-16,54-54 15,-18 19-15,17-19 16,-17 1-16,35-1 16,-18-17-16,36 18 15,-1 0-15,36 17 16,-18-17-16,1-1 0,-19-17 15,19 18-15,-1 0 0,-17 17 16,-1-17 0</inkml:trace>
  <inkml:trace contextRef="#ctx0" brushRef="#br0" timeOffset="293982.5042">30304 3175 0,'0'-18'16,"0"36"-16,-18-53 0,0 17 15,1 18-15,-1 0 0,-17-18 16,0 36-16,17-18 0,0 35 15,18-17 1,0 17-16,18-17 16,17 0-16,-17-18 15,17 0-15,-17 0 16,17-18-16,-35 0 16,18 1-1,-18-1-15,0 0 16,17 18-1,1 53 1,-18-35-16,18 0 16,17 34-1,-18-34-15,1 0 0,-18-1 16,35 1-16</inkml:trace>
  <inkml:trace contextRef="#ctx0" brushRef="#br0" timeOffset="294275.386">30498 2981 0,'0'0'16,"17"18"-1,1-1 1,17 1-1,-17 0-15,17-1 0,0-17 16,1 18-16,-1-1 0,18 19 16,-18-19-16,0 19 15,-35-1-15,18-17 16,-18-1-16,0 1 0,-18-1 16,1 1-16,-18 17 15,17-17-15,-53 17 16,18-17-16</inkml:trace>
  <inkml:trace contextRef="#ctx0" brushRef="#br0" timeOffset="297992.6415">28610 1588 0,'0'0'0,"36"70"0,16 71 15,-16-70-15,-1 52 16,-35-70-16,18-18 15,-18-17-15,-18-53 16,-17-36 0,35 18-1,-18 0-15,0 0 0,1-17 16,17-36-16,0 36 16,35-54-16,-17 71 15,52-17 1,-34 70-16,34 17 15,-35 1-15,-17 17 0,0 0 16,-18 1-16,0-1 0,-36 36 16,1-36-16,-18 18 15,18-36-15,0 1 16,17 0-16,0-18 0,1 17 16</inkml:trace>
  <inkml:trace contextRef="#ctx0" brushRef="#br0" timeOffset="298292.4598">29316 1288 0,'-18'17'16,"-17"54"0,35-18-16,-18 35 15,18-17-15,0 34 16,18-69 0,35 52-16,-36-53 15,36 36-15,-35-54 16,35 19-16,-35-19 15</inkml:trace>
  <inkml:trace contextRef="#ctx0" brushRef="#br0" timeOffset="298660.0139">29792 1852 0,'18'0'15,"17"0"-15,53 0 16,-17-18-16,-18 18 16,17 0-16,1-17 0,70-1 15,-106 18-15,36 0 16,-54 0-16,1 0 15</inkml:trace>
  <inkml:trace contextRef="#ctx0" brushRef="#br0" timeOffset="299355.6765">30886 1005 0,'0'36'15,"17"-1"-15,1 36 16,0-1-16,-1 18 0,19 89 15,-19-89 1,1 53-16,-1-70 16,19 34-16,-36-69 15,0 17-15,0-36 16</inkml:trace>
  <inkml:trace contextRef="#ctx0" brushRef="#br0" timeOffset="299971.7823">31556 1799 0,'18'0'16,"-1"0"-1</inkml:trace>
  <inkml:trace contextRef="#ctx0" brushRef="#br0" timeOffset="300122.6007">31838 1764 0,'0'0'16,"18"0"-16,-1 0 0,19-18 16,-19 18-1,1 0-15</inkml:trace>
  <inkml:trace contextRef="#ctx0" brushRef="#br0" timeOffset="300250.9411">32279 1729 0,'0'0'16,"35"0"-16,-17-18 0,0 18 15</inkml:trace>
  <inkml:trace contextRef="#ctx0" brushRef="#br0" timeOffset="300384.2961">32456 1746 0,'17'-17'16,"1"17"0,17-18-16,-17 18 15,-1 0 1</inkml:trace>
  <inkml:trace contextRef="#ctx0" brushRef="#br0" timeOffset="300517.0542">32791 1640 0,'17'-17'16</inkml:trace>
  <inkml:trace contextRef="#ctx0" brushRef="#br0" timeOffset="300780.7555">32861 935 0,'36'0'16,"-72"0"-16,89 18 0,35 34 15,-52 1-15,52 71 16,-35-54-16,35 89 16,-53-88-16,1 87 15,-36-87-15,-36 52 16,19-70-16,-89 53 15</inkml:trace>
  <inkml:trace contextRef="#ctx0" brushRef="#br0" timeOffset="304304.6706">29810 1058 0,'0'18'15,"0"35"-15,0-18 16,17 53 0,1-52-16,0 17 15,-1-18-15,1 0 0,52 18 16,-34-35-16,17 17 15,-36-35-15,19 0 16,-19 0 0</inkml:trace>
  <inkml:trace contextRef="#ctx0" brushRef="#br0" timeOffset="304442.5365">29916 1288 0,'17'0'15,"1"0"-15,35-18 16,-36 18-16,1-18 16</inkml:trace>
  <inkml:trace contextRef="#ctx0" brushRef="#br0" timeOffset="304592.9372">29916 1058 0,'52'0'0,"-104"0"0,140 0 16,-18 0-16,-34 0 15,-1 18-15,-17-18 16</inkml:trace>
  <inkml:trace contextRef="#ctx0" brushRef="#br0" timeOffset="304927.2108">30233 1199 0,'0'18'0,"0"-36"0,0 71 15,18-17 1,-1-19-16,19 19 16,-1-19-16,-17 1 15,-1-18-15,1 0 0,17-18 16,-17 18-16,-1-17 16,-17-1-16,0-17 0,0 17 15,-17-35-15,-1 35 16,-17-17-16,17 18 15,1 17-15,-1 0 16</inkml:trace>
  <inkml:trace contextRef="#ctx0" brushRef="#br0" timeOffset="305222.587">30603 1111 0,'0'0'0,"-17"0"0,-1-17 16,1 17-1,17 17 1,0 1-16,17 35 16,1-36-16,35 36 15,-36-17-15,19 17 16,-19-36-16,1 18 15,-18-17-15,-18 0 16,1-18 0,-1 0-16,-17 0 15,17 0-15,-17 0 16,17 17-16</inkml:trace>
  <inkml:trace contextRef="#ctx0" brushRef="#br0" timeOffset="305971.5042">29669 1005 0,'17'-17'0,"-34"34"47,-1 1-47,0 0 16,-17 35 0,17-36-16,1 36 15,-1-35-15,18 17 16,0-17-16,0-1 15,18 1-15,-1 0 16,19-1 0,-19 1-16,19-18 15,-19 35-15,1-17 0,17 17 16,-17-17-16</inkml:trace>
  <inkml:trace contextRef="#ctx0" brushRef="#br0" timeOffset="306528.4863">30656 935 0,'0'0'0,"18"0"31,0 18-15,-1-1-16,19 18 15,-1-17-15,-17 0 16,-1 17-16,18-17 0,-17-18 15,17 17-15,-17 1 16,0 0-16,17-1 16,-35 1-16,18-1 15,-18 1-15,-18 17 16,18-17-16,-35 0 16,17-1-16,0 19 15,1-19-15,17 1 16,-18 17-16,0-17 0,18 35 15</inkml:trace>
  <inkml:trace contextRef="#ctx0" brushRef="#br0" timeOffset="320711.5966">8114 12118 0,'18'0'16,"-18"18"-16,-18-18 62,0-18-46,1 18-16,-1-18 15,-17 18-15,-18 0 16,18 0-16,-36 0 16,18 0-16,18 0 15,-18 0-15,0 0 0,-53 0 16,53 0-16,0-17 16,0 17-16,0 0 0,-70 0 15,52 0-15,-17 0 16,-88 0-1,-18 17-15,88-17 16,0 18-16,-17-18 0,-107 18 16,125-1-16,-19-17 15,18 0-15,-17 18 16,-1-18-16,-123 0 0,124 0 16,-124 0-1,123 0-15,-105-18 16,106 18-16,-107 0 15,107 0-15,-89-17 16,106 17-16,-105 0 16,87 0-16,-87 0 15,105 0-15,0 0 16,0-18-16,-88 18 16,106 0-16,-18-18 0,18 18 15,-89-17-15,89 17 16,0 0-16,-71 0 15,71 0-15,-53 0 16,88 0-16,0 0 16,0 0-16,18-18 0,17 18 15,1-18-15,-1 1 16,36-1 0,-1 0-16,1 18 15,0-17-15,17 17 16,-17 0-16,-18 17 0,17 1 15,-17 0-15,-17-1 16,17 54 0,0-36-16,0 0 0,0 18 15,0-17-15,0 17 0,0 52 16,0-52-16,0 53 16,0-53-16,0 35 15,0-35-15,0 0 16,0 0-16,0 35 15,0-35-15,0 0 16,0-18-16,0 1 0,17 34 16,-17-52-16,18-1 15,-1 19-15,1-19 16,0 1 0,-1-18-16,19 0 0,-1 18 15,0-18-15,-17 0 16,88 17-1,-18-17 1,0 0-16,-35 0 0,0 18 16,123-18-1,-52 18 1,17-1-16,0 1 16,-53-18-16,89 0 15,-89 0-15,123 0 16,-105 0-1,0 0-15,0 0 0,141 0 16,-141 0-16,17 0 16,1 0-16,-19 0 0,19 0 15,-1 0-15,-17 0 16,18 0-16,105 0 16,-123 0-16,123 0 15,-105 0-15,-1 0 0,-17 0 16,17 0-16,89 0 15,-88 0-15,-19 0 16,1 0-16,0-18 0,18 18 16,-19 0-16,89-17 15,-105 17-15,105 0 16,-106-18-16,0 18 0,0 0 16,0 0-16,1 0 15,-1 0-15,-18 0 0,89-18 16,-88 18-16,-1 0 0,54 0 15,-71 0 1,17 0-16,-35 0 16,36 18-16,-53-18 15,-1 0-15,19 0 16,-19-18-16,1 18 16,-1-17-16,1 17 15,-18-18-15,0 0 16,-18 1-1,18-1 1,0 0 0,0 1-1,0-1 1,-17 18 0,-1 0-16,1 0 15,-1 0 1,18-17 15,0-1-15,0-17-16,0 17 15,-18-35 1,18 35-16,-17-34 16,-1 16-16,0-52 15,1 35-15,17-17 16,-18 17-16,18-18 0,0-17 0,0-88 15,0 87-15,0-69 16,0 87 0,0 18-16,18 18 0,-18 0 15,17 52 17,-17 1-17,0-1 1,-17-17-1,-19 18-15,1 0 0,-141-1 16,17 19 0,-17 17-1,87-36-15,19 18 16</inkml:trace>
  <inkml:trace contextRef="#ctx0" brushRef="#br0" timeOffset="321488.4711">8837 13441 0,'-18'17'16,"1"-17"-16,-1 0 16,36 0-1,-1-17-15,54 17 16,0 0-16,-1 0 15,36 0-15,0 0 0,17 0 16,1-18-16,17 18 0,18-17 16,140-1-16,-157 18 15,87 0 1,-141 0-16,-17 18 0,-18-1 16,-18-17-16,-18 0 15</inkml:trace>
  <inkml:trace contextRef="#ctx0" brushRef="#br0" timeOffset="351140.2644">5574 13899 0,'0'0'0,"0"-17"15,18-1 1,-36 36 31,18 17-47,0-17 15,-18 35-15,18-36 16,0 36-16,0 18 16,0-18-16,0 0 15,0-18-15,0 18 0,0 0 16,0-18-16,18-17 16,0-1-16</inkml:trace>
  <inkml:trace contextRef="#ctx0" brushRef="#br0" timeOffset="351501.2616">5362 14305 0,'0'0'0,"0"35"0,18-17 16,-18 35 0,18-35-16,-1 17 0,-17-17 15,18 17-15,17-18 16,-17-17-16,-1 0 0,1 0 15,17-17 1,-17-1-16,0 1 16,-18-1-16,17-17 15,-17 17-15,18 0 16,17 1 0,-17 17-1,-18 17-15</inkml:trace>
  <inkml:trace contextRef="#ctx0" brushRef="#br0" timeOffset="354477.5193">3510 13988 0,'0'-18'16,"0"0"-16,0 36 47,0 35-32,0 0 1,-17-18-16,17 18 0,0 0 15,0 0-15,0-18 0,0 36 16,0-54-16,0 19 16,0-19-1,0 1-15</inkml:trace>
  <inkml:trace contextRef="#ctx0" brushRef="#br0" timeOffset="354828.4506">3246 14288 0,'0'0'0,"0"17"32,17 1-17,1-1-15,-1 19 16,-17-19-16,18 19 0,17 34 16,-35-52-16,18 17 15,0 0-15,35-17 16,-18-36-1,0-35 1,0-17-16,18 17 16,-35 35-1</inkml:trace>
  <inkml:trace contextRef="#ctx0" brushRef="#br0" timeOffset="358597.5671">16669 15469 0,'0'18'0,"17"-18"15,19 0-15,70 18 16,-36-18-16,18 0 0,106-18 15,-70 0-15,-18 18 16,-1-35-16,1 17 16,-18 1-16,1 17 0,-19-18 15,1 0-15,-107 18 16</inkml:trace>
  <inkml:trace contextRef="#ctx0" brushRef="#br0" timeOffset="358920.927">17110 15205 0,'0'0'16,"-71"53"-16,36-18 0,-71 35 16,36-34-16,-54 17 15,71-18-15,-17 0 16,-19 1-16,54-19 16,17 1-16,18-1 0,18 1 15,53 35-15,-1-35 16,89 35-1,-88-36-15,87 18 16,-87 1-16</inkml:trace>
  <inkml:trace contextRef="#ctx0" brushRef="#br0" timeOffset="396325.0469">1958 13988 0,'18'0'16,"-36"0"-16,53-18 0,0 0 16,-35 1-16,18 17 0,17-36 15,-17 19-15,17 17 16,-35-18-16,18 36 16,0-18-1,-1 17-15,1 1 16,-18 0-16,35-1 15,-17 1-15,17-18 16,-17 0-16,-1 0 16,19-18-16,17 1 15,-36 17-15,18-18 16,-17 0-16,35 1 16,-35 17-16,-1 0 15,36 0-15,-35 0 16,-1 0-16,19 17 15,-19-17-15,1 18 16,0-18-16,17 0 0,-17 0 16,35 0-16,-36 0 15,18 0-15,18-18 16,-17 18 0,-1-17-16,0-1 0,18 1 15,-18-1-15,18 0 16,-35 18-16,35 0 15,-36 18-15,1 0 16,17 17-16,1 0 16,17-17-1,-18-1-15,0-17 16,-17 0-16,17 0 0,53-17 16,-52 17-16,-1-36 0,106-52 15,-35 18 1,-18 34-1,-70 19-15,17 17 16,-17 17-16,-1 19 16,1-1-16,17 18 15,-17-35-15,35 17 16,-18-18-16,0 1 16,0-18-16,36 0 15,-36 0-15,53-35 16,-52 35-16,-1-18 15,18 1-15,-18 17 0,1-18 16,-1 0-16,18 1 16,-36 17-16,19 0 15,-19 17-15,1-17 16,-18 18-16,18-18 16,-1 18-1,1-18-15,17 0 16,-17-18-16,17 18 0,18 0 15,-18 0 1,18-18-16,-18 18 16,1 0-16,34 0 15,-52 0-15,17-17 0,-17 17 16,35 0 0,-18 0-16,-17 0 15,-1 0-15,1 0 0,17-18 16,-17 36-1,17-18 1,-17 17-16,-1-17 0,1 0 16,17 0-16,18 0 15,-35 0-15,52 0 16,-52 0-16,17 0 0,1-17 16,17 17-16,-36 0 15,1 0-15,-1 0 0,19 0 16,17 0-1,-36 0-15,19 17 16,-1-17-16,18 0 16,-18 0-16,0 0 0,1 0 15,16 0-15,19 0 16,-18 0-16,-18 0 16,18 0-16,0 0 0,53 0 15,-36 0-15,-17 0 16,0 0-16,-17-17 0,16 17 15,1-18-15,-17 18 16,17-18 0,-36 1-16,1 17 15</inkml:trace>
  <inkml:trace contextRef="#ctx0" brushRef="#br0" timeOffset="398150.3721">7144 13741 0,'17'-18'16,"1"0"-16,-18 1 16,18 17-1,-18 17 1,17 1-1,-17 0-15,18 17 16,0-17-16,-1-1 0,1 1 16,0-18-16,17 0 15,-18 0-15,1 0 16,0-18-16,-1 1 0,1 17 16,-18-18-1,18 18-15,-18-18 0,17 18 16,19 0-16,-19 18 15,18 0 1,-17-1-16,35 1 16,-35-18-16,-1 18 15,1-18-15,0 0 0,34 0 16,-34-18-16,0 18 16,-1 0-16,-17-18 0,36 18 15,-19-17-15,1 17 16,0 0-16,17 35 15,-17-17-15,-1-1 16,18-17-16,18 18 16,-17-18-16,-1 0 0,0 0 15,18-35-15,-35 17 16,17 0 0,0 1-16,1-19 15,-1 1-15,-18 35 16,19 0-16,-19 0 15,1 35-15,0-35 16,17 18 0,-17 0-16,17-18 15,-17 0-15,34 0 16,-16-18-16,17 0 16,-36 1-16,54 17 15,-54-18-15,19 18 16,-19 18-16,1-1 15,0-17-15,-1 18 16,1 0-16,0-18 0,-1 17 0,1-17 16,-1 18-16,36-18 15,-35 0-15,17 0 16,1 0-16,-1 0 0,35 0 16,-34 0-16,-1-18 15,-17 18-15,17 0 0,-17 0 16,17 0-16,-18 0 15,19-17 1,-19 17-16,1 0 16,0-18-16,-1 18 0,1 0 15,17-18 1,-17 18-16,35 0 16,-18 0-16,36-17 15,-18-1-15,-18 18 16,71-35-16,-71 35 15,18-18-15,-18 1 0,0 17 16,-17 0-16,17-18 16,-35 36-16,18-1 15,-18 18 1,18-17-16,-18 0 0,35-1 16,0-17-1,0-17 1,1 17-16,17-36 15,-36 19-15,1 17 16,0-18-16,17 18 16,-18 0-16,19 0 15,-19 0-15,1 18 16,0-1-16,-1 19 16,1-36-16,17 17 15,0-17-15,18-17 16,-35 17-16,0 0 15,17-18-15,-17 0 16,-1 18-16,1 0 16,-1 0-16,19 0 15,-19 0 1,1 0-16,17-17 16,1-1-16,-19 18 15,1 0-15,0-17 0,-1 17 16,18 0-1,-17 0-15,0 17 16,-1-17-16,19 0 16,-19 18-16,1-18 15,0 0-15,-1 0 0,36 0 16,-35-18-16,52 18 16,-34-17-16,16 17 15,-34-18-15,0 18 16,-18-18-16</inkml:trace>
  <inkml:trace contextRef="#ctx0" brushRef="#br0" timeOffset="399801.1422">11977 13317 0,'0'18'0,"0"0"16,-18 35-1,18-36-15,18 36 16,-1-35-16,1 17 0,0-17 15,52-1 1,-34 1-16,16-18 0,-16-18 16,17 18-16,35-17 15,-35-1-15,35 0 16,-35 18-16,0 18 0,53 17 16,-71-17-1,18 17-15,-18-17 0,18 35 16,-18 0-1,-35-36-15,0 19 16,0-19-16,-17 1 16,-1-18-16,18-18 15,0 1-15,18-36 16,-1 35 0,1 0-16,17-17 15,-17 18-15,0 17 0,17-18 16,-18 18-16,54 0 15,-53 0-15,17 0 16,0 18-16,0-18 0,54 17 16,-36 1-16,-1-1 15,1-17-15,71 18 16,35-53 0,-54 17-1,-34-35-15,-36 18 16,18-18-16,-35 18 15,-18-1-15,0 19 0,-53-18 16,0 17-16</inkml:trace>
  <inkml:trace contextRef="#ctx0" brushRef="#br0" timeOffset="411012.7499">22154 11553 0,'0'0'0,"0"-17"0,18 17 16,-18 35-1,18 53 1,-1-35-16,1 53 15,0-53-15,17 35 16,0-70-16,0 17 16,1-35-16,-19-18 0,36-34 15,-35 16-15,0 1 16,-1 0-16,1-18 16,-18 0-16,18 18 15,-18 17-15,17 36 16,1 17-16,-1 53 15,1-35-15,17 70 16,-35-52-16,18 35 16,-18-71-16,0 36 15,-18-36-15,-17-17 16,0-1-16,-18-34 16,18-1-16,-18-53 15,35 36-15,0 0 16</inkml:trace>
  <inkml:trace contextRef="#ctx0" brushRef="#br0" timeOffset="411368.6964">22931 11218 0,'0'0'15,"-36"18"-15,19-18 0,-19 35 16,19-17-16,-1 17 15,18-17-15,0 17 16,0-17-16,0 17 16,18 0-16,17 1 15,0-36-15,-17 17 16,35 1-16,-36-18 16,1 17-16</inkml:trace>
  <inkml:trace contextRef="#ctx0" brushRef="#br0" timeOffset="411558.2001">23125 11377 0,'0'0'15,"0"53"-15,0-35 16,0 17-16,0-17 15,35 17-15,-35-18 16,18-17-16,-1 0 0,1 0 16</inkml:trace>
  <inkml:trace contextRef="#ctx0" brushRef="#br0" timeOffset="411813.8821">23301 11201 0,'35'0'0,"-17"17"16,0-17-16,34 36 15,1-1 1,-17-17-16,-19-1 0,19 18 16,-19-17-16,-34 17 15,-1-17-15,-35 17 16,18-17-16,-18 0 15,35-1-15,-17 1 16,17-1-16,18 1 16</inkml:trace>
  <inkml:trace contextRef="#ctx0" brushRef="#br0" timeOffset="412603.1287">24253 11659 0,'0'0'16,"0"-17"-16,0 34 0,18 19 15,0-1 1,17 53-16,-17-53 16,17-17-16,18 35 15,-18-35-15,18-18 16,-18-18-16,18-17 15,-53-1-15,18-34 16,-18 35-16,0-18 16,0 35-16,18 18 15,-1 18-15,1 35 16,-1-1-16,1 19 16,0-18-16,-1 17 15,1-17-15,0 53 16,-18-53-16,0-18 15,-18 1-15,0-1 0,1-17 0,-54-18 16,54 0-16,-54-18 16,36 0-1,-18-52-15,35 34 16,1 1-16,-1 0 0,18 0 16</inkml:trace>
  <inkml:trace contextRef="#ctx0" brushRef="#br0" timeOffset="412965.0921">25065 11218 0,'-18'0'16,"1"0"0,-1 18-1,0 0-15,-35 35 0,53-18 16,-17 0-16,17 18 15,0-18-15,17-17 16,1 0-16,0-1 0,35 1 16,-18-18-16,0 0 15,-17 0-15,-1 0 16</inkml:trace>
  <inkml:trace contextRef="#ctx0" brushRef="#br0" timeOffset="413387.2135">25259 11289 0,'18'0'15,"17"0"-15,-18 0 16,1 0-16,17 0 0,1 35 15,-19-35 1,-17 18-16,0 17 0,-17-17 16,-1-1-16,-17 19 15,17-19-15,0 1 16,1 0-16,34-18 16,19 0-1,-19 0-15,1-18 16,0 0-16</inkml:trace>
  <inkml:trace contextRef="#ctx0" brushRef="#br0" timeOffset="413644.3974">25488 11271 0,'18'0'15,"-1"0"-15,1 0 0,17 18 16,-17 0-1,0-1-15,17 1 0,-17-1 16,-1 1-16,1 0 0,0-1 16,-1 1-16,1 0 15,-36-1 1,1-17 0,-1 18-16,-17-18 0,-1 18 15,19-1-15,-36 18 16,53-17-16</inkml:trace>
  <inkml:trace contextRef="#ctx0" brushRef="#br0" timeOffset="414293.8249">26335 11712 0,'18'0'15,"-36"0"-15,53 18 16,-17 17-1,-1 0-15,1 1 16,0-19-16,35 36 16,-36-53-16,36 18 15,-18-18-15,1-35 16,-19 17-16,1-53 16,-18 54-16,0-18 15,0 17-15,0 0 0,18 18 16,-18 18-1,17 52-15,1-17 16,0 18-16,-1 52 16,1-70-16,-1 0 15,1 0-15,-18 18 16,0-36-16,-35-17 16,0-18-16,-1 0 15,1-36-15,-18-17 16,35 18-16,1 0 15,-1-18 1,1 18-16,17-1 0</inkml:trace>
  <inkml:trace contextRef="#ctx0" brushRef="#br0" timeOffset="414616.6826">27058 11271 0,'-18'0'15,"-17"18"1,18-18-16,-19 35 15,36-17-15,-17 17 16,-1-17-16,18 17 16,0-17-16,35 17 15,-17-17-15,17 17 16,0-35-16,1 17 16,-19-17-16</inkml:trace>
  <inkml:trace contextRef="#ctx0" brushRef="#br0" timeOffset="414951.1436">27234 11289 0,'0'0'16,"18"0"-16,0-18 0,17 36 15,-17 0-15,-1 17 16,-17-18-1,0 1-15,0 0 16,-17-18-16,-1 17 16,0-17-16,18 18 15,18-18 1,0 18-16,-1-1 0,19 1 16,-1-18-16,0 18 15,-17-1-15,-36-17 31,-35 18-31,36-18 16,-19 0-16,19 0 16,-19 0-16,19 0 0,-1 0 15</inkml:trace>
  <inkml:trace contextRef="#ctx0" brushRef="#br0" timeOffset="415271.2165">27499 11307 0,'18'0'16,"-1"0"-16,36 0 15,-17 0-15,34 17 16,-35-17-16,36 18 16,-53-1-1,-1 1-15,-17 0 16,-35 35-16,17-36 16,-35 36-16,18-35 15,-18 17-15,36-17 16,-36 17-1</inkml:trace>
  <inkml:trace contextRef="#ctx0" brushRef="#br0" timeOffset="416418.9104">23795 12065 0,'18'18'0,"-18"-1"15,17 1-15,-17 0 16,0 17-16,0 0 0,0-17 0,0 17 15,-17 18 1,-1-35-16</inkml:trace>
  <inkml:trace contextRef="#ctx0" brushRef="#br0" timeOffset="416752.7052">25947 12047 0,'-18'53'16,"36"-106"-16,-53 124 0,17-36 0,0 18 16,1-18-1,-1 1-15,-17-19 0</inkml:trace>
  <inkml:trace contextRef="#ctx0" brushRef="#br0" timeOffset="417419.4781">21696 11448 0,'-35'88'0,"70"-176"0,-88 229 15,18-18-15,35-35 16,35 71-1,0-88-15,71 70 16</inkml:trace>
  <inkml:trace contextRef="#ctx0" brushRef="#br0" timeOffset="417941.3786">28187 11218 0,'0'0'16,"0"36"-16,18-1 0,17 0 15,35 71 1,-34-53-16,17 0 0,-18 17 15,18 54-15,-36-54 16,-17 89-16,-35-88 16,0 17-16,0-18 0</inkml:trace>
  <inkml:trace contextRef="#ctx0" brushRef="#br0" timeOffset="419936.0824">20655 11377 0,'53'124'0,"-35"-36"16,35 106-16,-36-106 16,36 71-1,-18-106-15,1 0 0,-19-36 16,-17 18-16,18-35 16,-18-17-16,-18-54 15,1 18-15,-19-70 16,19 70-16,-1-18 15,18 1-15,0-18 0,-17-1 16,17-87-16,17 106 16,54-1-16,-18 53 15,35 1-15,-53 34 16,0 1-16,1 17 0,-19 53 16,-17-35-16,-35 0 15,17-17-15,-17-1 16,-71 35-16,71-52 15,-71 17-15,71-35 16,-18 18-16,35-36 16</inkml:trace>
  <inkml:trace contextRef="#ctx0" brushRef="#br0" timeOffset="421668.1165">20990 13653 0,'18'0'0,"0"0"15,17 0-15,0 0 0,0 0 16,54 0-16,-54 0 15,18 0 1,-36 0-16</inkml:trace>
  <inkml:trace contextRef="#ctx0" brushRef="#br0" timeOffset="421784.927">21131 13882 0,'71'0'0,"-142"0"0,230 0 15,-124-18-15</inkml:trace>
  <inkml:trace contextRef="#ctx0" brushRef="#br0" timeOffset="423410.2484">22137 13494 0,'0'0'0,"17"53"15,1 17-15,35 71 16,-18-70-16,18 52 16,-35-70-16,17 0 15,-17-53-15,-18-17 16,-18-19-16,-17-52 16,0-18-1,-1 53-15,19 0 16,-1-70-16,18 52 15,0 18-15,53-17 16,-18 52-16,18 18 0,0 0 16,0 0-16,0 36 15,17 16-15,-70-16 16,0 34-16,-35-34 16,0-19-16,0 1 0,-1 0 15,-52-1-15,53-17 16,-18 0-16</inkml:trace>
  <inkml:trace contextRef="#ctx0" brushRef="#br0" timeOffset="423698.1835">22948 13282 0,'0'0'0,"0"-18"0,0 1 16,-17 17 0,-1 53-16,18 0 15,-18 70-15,1-52 16,34 87-1,1-87-15,35 35 16,-18-53-16,0-18 16,1-17-16,17-1 0,17 1 15</inkml:trace>
  <inkml:trace contextRef="#ctx0" brushRef="#br0" timeOffset="424109.7966">23301 13741 0,'0'35'0,"0"0"16,35 18-16,-17-18 15,0 1-15,-1-19 0,1 1 16,35 0-1,-36-18-15,36-36 16,-35 1-16,0-18 16,-18 36-16,0-19 15,0 19-15,0-1 0,0 0 16,17 36 0,18 53-16,-17-36 15,35 71-15,-35-71 16,-1 18-16,1 53 15,-36-53 1,-17-18 0,-36-35-16,19-18 15,16-17-15,1-18 16,17 18-16,1-36 16</inkml:trace>
  <inkml:trace contextRef="#ctx0" brushRef="#br0" timeOffset="424455.4413">23918 13247 0,'0'0'15,"-17"17"-15,-1 1 16,-17 0 0,17-1-16,-17 19 15,0 17 1,17-36-16,36 36 15,-1-35-15,1-1 16,0 1-16,17 0 0,18-1 16,-36-17-16,1 0 15,0 0-15,-1 0 0</inkml:trace>
  <inkml:trace contextRef="#ctx0" brushRef="#br0" timeOffset="424664.496">24112 13353 0,'0'35'0,"0"-70"0,0 88 16,0-36-16,0 18 0,0-17 15,18 0 1,-18-1-16,18 1 0,-1 0 0,1-18 15,0 0 1</inkml:trace>
  <inkml:trace contextRef="#ctx0" brushRef="#br0" timeOffset="425044.0486">24253 13264 0,'18'0'16,"-18"18"-1,35 17 1,-17-17-16,35 17 15,-35-17-15,35 17 16,-18-17-16,0-1 16,-17-17-16,-1 0 15,-17 18-15,-17-18 16,17 18-16,-36 17 16,19-35-16,-18 18 15,17-1-15,36-34 47</inkml:trace>
  <inkml:trace contextRef="#ctx0" brushRef="#br0" timeOffset="425405.0083">24624 13141 0,'0'18'15,"35"17"1,-17-17-16,17-1 0,-17 18 16,52 18-16,-34-17 15,34 34-15,-52-17 16,-1 53-16,1-53 16,-18 17-16,-18 1 15,18 0-15,-17-19 0,-36 54 16,35-70-16,-17-1 15,0 0-15</inkml:trace>
  <inkml:trace contextRef="#ctx0" brushRef="#br0" timeOffset="427979.7648">5680 3104 0,'0'-17'0,"0"-1"16,-18 1-16,0-1 15,-17-17 1,18 17-16,-54 0 16,36 1-16,-106 17 15,70 17-15,-17 1 0,-106 35 16,106-18-16,-18 0 15,0 18-15,-18 0 16,19 0-16,-125 71 16,142-54-16,0-17 0,0 18 15,35-1-15,-53 71 16,71-70-16,17-1 0,36 72 16,-1-72-16,36 1 15,0-18-15,18 17 16,88 54-16,-54-71 15,1-1-15,35 1 0,0-17 16,1-1-16,16-17 0,-17 17 16,0-17-16,1-18 0,140 0 15,-141-18 1,106-70-16,-141 17 16,0-17-16,-18 17 0,70-123 15,-69 0 1,-72 106-16,-17-18 0,-70-123 15,17 88-15,-106-88 16,71 140 0,-124-34-16,-17 88 15,123 52-15,-17 1 16,-71 70-16,123-53 16</inkml:trace>
  <inkml:trace contextRef="#ctx0" brushRef="#br0" timeOffset="429987.4205">25594 13300 0,'0'53'0,"18"0"16,-1 17-16,1 18 0,0 1 16,-1-1-16,-17 0 0,36 71 15,-19-124-15,1 0 16,-1 0-16,1-35 15,-18-35 1,0 0-16,-18-18 0,18 0 16,-17 0-16,-1-70 15,1 52-15,17-52 16,0 52-16,17 1 16,1-1-16,-1 18 0,36 18 15,0 17-15,18 36 16,-18-18-16,-18 70 15,-17-34-15,-36 34 16,-17-35-16,-36 1 16,36-19-16,-18 1 15,18-18-15,-1 0 0,1 0 16,18 0-16</inkml:trace>
  <inkml:trace contextRef="#ctx0" brushRef="#br0" timeOffset="430302.7606">26405 13194 0,'-17'0'16,"-1"18"-16,1 17 15,-1 0-15,0 18 0,1 0 16,17 0-16,-18 17 16,18 72-16,0-72 15,35 36-15,1-53 16,16 35-16,-16-70 15,34 17-15,-52-35 16,0 0 0</inkml:trace>
  <inkml:trace contextRef="#ctx0" brushRef="#br0" timeOffset="431400.1553">26829 13600 0,'0'17'32,"17"54"-17,-17-18-15,18-18 0,-18 18 16,53 35-16,-35-70 15,17 17-15,-17-17 0,17-18 16,35 0-16,-34-18 16,-1-35-1,-17 18-15,-1 0 0,-17-36 16,0 36-16,0 17 16,-17 0-16,34 54 15,1 34 1,-1-17-16,19 53 15,-19-53 1,19 53-16,-19-71 16,-17 36-16,0-36 15,-17-17-15,-19-1 16,1-17-16,-18 0 16,18 0-16,-36-35 15,54 17-15,-1 1 16,18-1-16,-18 0 0,18-17 15</inkml:trace>
  <inkml:trace contextRef="#ctx0" brushRef="#br0" timeOffset="431827.7914">27587 13123 0,'0'0'0,"18"0"0,-18-17 16,18 17-16,-36 17 15,18 1-15,-35 17 16,-1-17-16,19 17 16,-1-17-16,0-1 0,1 1 15,-1 17-15,18-17 16,0 17-1,18-17-15,-1 0 16,1-1-16,17 1 0,-17-18 16,17 17-16,-17 1 0,0 0 15</inkml:trace>
  <inkml:trace contextRef="#ctx0" brushRef="#br0" timeOffset="432224.9109">27781 13212 0,'0'-18'16,"0"36"0,18-18-1,-18 17-15,35 18 16,-35-17-16,18 0 16,-18-1-16,0 1 15,-18 0-15,1-1 16,-1 1-16,0-18 15,1 18-15,34-18 32,19 17-17,-19 1-15,18-18 16,-17 0-16,-18 17 16</inkml:trace>
  <inkml:trace contextRef="#ctx0" brushRef="#br0" timeOffset="432612.8888">27975 13159 0,'0'0'0,"-17"0"16,34 17 15,1 19-15,0-19-16,17 1 0,18 17 16,-18-17-16,0-18 15,-17 17-15,17 1 16,-17-18-16,0 18 15,-1-1-15,-34-17 16,-1 18-16,-17 0 16,17-1-16,-17-17 15,17 18-15,0-1 0,1 1 16,-1 0 0</inkml:trace>
  <inkml:trace contextRef="#ctx0" brushRef="#br0" timeOffset="433246.7486">28646 13247 0,'0'0'0,"0"-18"16,17-35-16,-17 36 15,0-1-15,18 18 31,-18 35-31,35 53 16,-35-35-16,18 88 16,-1-52-16,-17-1 15,18-18-15,-18 1 0,18 0 16,17 34-16,-17-69 16,17-1-16,-17-35 15</inkml:trace>
  <inkml:trace contextRef="#ctx0" brushRef="#br0" timeOffset="433653.3291">29122 13617 0,'0'0'0,"17"71"0,1-36 16,0 0-16,-1 1 0,19-1 15,34 18 1,-35-36-16,-17 1 0,17-18 16,1 0-16,-19-18 0,19 1 15,-19-36-15,1 18 16,0-36-16,-18 53 16,0 1-16,0-1 15,0 36-15,17-1 16,1 54-16,-1-18 15,19 53-15,-19-53 16,1 0-16,0-1 0,-18 19 16,0-36-16,-18 18 15,0-53 1,-35 18-16,36-36 16,-36-17-16,18 17 15,17-17-15,-17-18 16,-1 18-1,19 17-15</inkml:trace>
  <inkml:trace contextRef="#ctx0" brushRef="#br0" timeOffset="434035.8472">29722 13053 0,'35'-18'15,"-70"36"-15,87-36 0,-52 36 16,-17-1 0,-1 1-16,1 17 0,-36 36 15,35-53-15,-17 34 16,35-34 0,0 0-16,17-1 15,1 1-15,17 0 16,1-18-16,-19 0 15,1 17-15,-1-17 0,1 0 16</inkml:trace>
  <inkml:trace contextRef="#ctx0" brushRef="#br0" timeOffset="434342.1698">29951 13159 0,'0'0'0,"17"0"0,1 17 16,0 19-1,-18-19-15,0 1 0,0 17 16,0-17-16,-18-18 16,18 17-16,-18 1 15,36-18 1,0 0-1,-1 0 1,1 0-16,0 0 0,-1 18 16,1-18-1,-36 0 1</inkml:trace>
  <inkml:trace contextRef="#ctx0" brushRef="#br0" timeOffset="435153.5243">29986 13212 0,'0'-18'15,"0"0"1,-18 1-1,18-1-15,0 0 16,18 18 0,-18 18 31,18 17-47,-1 1 15,1 34 1,0-52-16,-1 17 0,1-17 15,0 17-15,-1-17 0,1-1 16,-18 1-16,-18-36 31,1 1-15,17-1-16,-36-35 16,36 35-16,-17-35 15,17 18 1,0 0-16,0 0 0,0 17 15,0 0-15,0 36 16,0 17 0,0-17-16,0 17 15,17 0-15,-17-17 0,18 35 16,0-35-16,-1 17 16,-17-17-16,0-36 46</inkml:trace>
  <inkml:trace contextRef="#ctx0" brushRef="#br0" timeOffset="435488.4159">30198 13070 0,'0'0'16,"17"0"-16,1 0 0,17 36 15,1-19-15,17 19 16,-18-19-16,18 19 16,-18-36-16,0 17 15,-17 1-15,0-18 16,-36 17-1,0 1 1,-35 17-16,36-35 16,-19 18-16,19 0 0,-1-1 15,-17 1-15,35 0 16,0-1 0</inkml:trace>
  <inkml:trace contextRef="#ctx0" brushRef="#br0" timeOffset="435982.7275">30727 13123 0,'0'-53'0,"0"106"0,0-123 16,0 52-16,0 1 15,18 17 1,17 35 0,0 0-16,18 53 15,-18-35-15,1 0 16,-1 0-16,0 18 0,0-19 15,-17 1-15,0 18 0,-1-18 16,-17 0-16,0 0 0,0-18 16,-53 53-16,36-70 15,-54 52 1,54-52-16,-19 0 0,-17 17 16</inkml:trace>
  <inkml:trace contextRef="#ctx0" brushRef="#br0" timeOffset="436933.3026">23583 15275 0,'0'0'16,"53"177"-16,-18-71 0,18 123 15,-35-123-15,17 35 16,-17-106-16,17 0 16,-35-52-1,-17-54-15,17 18 16,-36-70-16,19 35 15,17 17-15,0-88 16,17 89-16,19-19 16,-19 19-16,36 17 0,18 0 15,-18 53-15,-1 18 16,-34-1-16,-18 72 16,-18-54-1,-34 71-15,-1-71 16,-18 36-16,18-54 15,36-17-15,-19 18 0,19-18 16,52-35 0</inkml:trace>
  <inkml:trace contextRef="#ctx0" brushRef="#br0" timeOffset="437190.1445">24518 14993 0,'-18'0'15,"36"0"-15,-36 18 0,18 52 16,0 1-16,0 88 16,0-71-1,18 88-15,-18-88 16,53 36-16,-35-71 15,35 35-15,-18-53 16,-18-17-16,19-1 0,-19-17 16,1 0-1</inkml:trace>
  <inkml:trace contextRef="#ctx0" brushRef="#br0" timeOffset="437861.7911">25047 15416 0,'0'53'15,"0"-106"-15,0 159 0,18-70 0,-18 16 0,53 19 16,-36-36-16,36 18 16,-17-53-1,17 18-15,-36-36 16,18-35-1,-17 18-15,-18-36 16,0 36-16,0-35 16,0 52-16,-18 18 15,18 18-15,18 70 16,0-35-16,-1 17 16,1 1-16,0-1 0,17 1 15,-17-1-15,-1-17 0,18 36 16,-17-54-1,-18 18-15,-35-36 16,17-17-16,1 0 16,-19-17-16,-34-18 15,52 17-15,-17-17 16,0-1-16,17 19 0,0-19 16,1 1-16,17 0 15</inkml:trace>
  <inkml:trace contextRef="#ctx0" brushRef="#br0" timeOffset="438212.7136">25682 14940 0,'-17'18'15,"-19"17"1,19-17-16,-1 17 16,-17-17-16,-1 17 15,19-17-15,17 34 16,0-34-16,17 0 0,19-18 15,17 35-15,-36-35 16,1 18-16,17-18 16,-17 17-16,0-17 15</inkml:trace>
  <inkml:trace contextRef="#ctx0" brushRef="#br0" timeOffset="438601.7482">25823 15011 0,'0'-18'0,"18"18"15,35 0-15,-35 0 16,34 18-16,-34-18 15,17 35 1,-35-17-16,0-1 16,-17 1-16,-1 0 15,0-18-15,1 17 16,-1-17-16,18 18 16,18-18-1,-1 0-15,1 17 0,17 1 16,-35 0-16,0-1 15,-17 1 1,-36-18-16,35 18 16,1-18-16,-19 0 15,72-18 17</inkml:trace>
  <inkml:trace contextRef="#ctx0" brushRef="#br0" timeOffset="438913.0753">26123 14940 0,'0'0'16,"18"0"-16,17 18 15,-17-1 1,17 19-16,-17-36 15,35 35-15,-36-17 16,19-1 0,-19 1-16,1-18 0,-18 18 15,-18-1 1,1-17 0,-1 18-16,0-18 0,1 17 15,-1 1-15,0-18 0,1 18 16,-19-18-16,36 17 15,-17-17 1</inkml:trace>
  <inkml:trace contextRef="#ctx0" brushRef="#br0" timeOffset="439375.3044">26741 14870 0,'17'35'15,"1"71"1,-1-36-16,1 1 16,0 17-16,17 18 0,0 0 15,-17-18-15,53 88 16,-54-88-16,1-35 0,17 53 16,-35-88-16,0-1 15,0 1-15</inkml:trace>
  <inkml:trace contextRef="#ctx0" brushRef="#br0" timeOffset="439996.4551">27411 15328 0,'-18'53'16,"18"-18"-16,35 36 16,1-18-1,17 17-15,-18-52 16,53 35-16,-53-53 15,-17 0-15,0-18 0,17-35 16,-35 18-16,0-35 16,0 34-1,0-17-15,0 36 16,0 52 0,35 71-16,-17-36 15,35 89-15,-36-71 16,19 53-1,-19-70-15,-17 35 16,0-88-16,-17 17 16,17-18-16,-18-17 0,-17 0 15,17-17-15,-35-54 16,36 36-16,-19-18 16,19 0-16,-1 18 0,-17-71 15</inkml:trace>
  <inkml:trace contextRef="#ctx0" brushRef="#br0" timeOffset="440343.228">28116 14764 0,'0'0'0,"-17"17"16,-36 36 0,18-17-16,-1-1 15,19-17-15,-19 17 0,1 18 16,35-36-16,0 36 15,35-35-15,18 17 16,-17-35-16,34 18 16,-52-1-1,17-17-15,-17 18 16</inkml:trace>
  <inkml:trace contextRef="#ctx0" brushRef="#br0" timeOffset="440532.1584">28258 14958 0,'0'17'16,"17"19"0,-17-1-16,18-17 15,-18-1-15,17 19 0,19-1 16,-19-35-16,1 0 15</inkml:trace>
  <inkml:trace contextRef="#ctx0" brushRef="#br0" timeOffset="440809.6749">28434 14799 0,'0'18'15,"18"-18"-15,17 35 16,0-17-16,18 17 16,-35-17-1,17-1-15,-17 1 0,-1-1 16,1 1-16,-18 0 0,0-1 16,0 1-16,0 0 15,-18 17-15,1-35 16,-19 18-16,19-1 15,-1-17-15,0 18 16,1-1 0</inkml:trace>
  <inkml:trace contextRef="#ctx0" brushRef="#br0" timeOffset="441110.9762">29069 15663 0,'18'53'0,"-36"-106"0,36 124 15,-36-53-15,18-1 0,-18 1 16,-17-1-16,0 1 0,-1-18 16,1 0-16</inkml:trace>
  <inkml:trace contextRef="#ctx0" brushRef="#br0" timeOffset="441732.6518">29386 15346 0,'0'0'16,"0"17"-1,0 1-15,36 35 16,-19-18-16,54 54 16,-53-72-16,17 18 0,18 1 15,-18-36-15,-17 0 16,-1 0-16,1-18 0,0-35 15,-18 18 1,0-18-16,0 18 16,0 17-16,0 0 0,0 1 15,0 52 1,17 53 0,1-35-16,-1 18 0,-17-1 15,36-17-15,-19 71 16,1-71-16,-18 17 15,0-35-15,0-17 16,0 0-16,-18-18 0,1 0 16,-19 0-16,19 0 0,-36-53 15,18 35-15,-1 0 16,19-17-16,-1 18 0,-17-19 16,17 1-16</inkml:trace>
  <inkml:trace contextRef="#ctx0" brushRef="#br0" timeOffset="442082.1044">30127 14799 0,'-17'0'15,"-19"18"1,1 17-16,17-17 16,-17 17-16,0 0 0,0 18 15,35-18-15,0 18 16,17-35-16,18 17 15,1-17 1,-19-18-16,19 17 0,-19-17 16,19 0-16,-19 0 15</inkml:trace>
  <inkml:trace contextRef="#ctx0" brushRef="#br0" timeOffset="442389.9219">30286 14887 0,'0'0'0,"18"0"15,-1 0-15,1 18 0,17 0 16,-17-1-16,-1 36 15,-17-35-15,0-1 16,0 1-16,-17 17 16,-1-17-16,1-18 0,-1 18 15,18-1-15,18-17 16,-1 0 0,1 0-16,-1 0 15,1 0-15,0 0 0,17-17 16,-17 17-16</inkml:trace>
  <inkml:trace contextRef="#ctx0" brushRef="#br0" timeOffset="442700.4627">30568 14887 0,'0'0'15,"18"0"1,17 36-16,-17-36 16,52 35-16,-34-18 15,34 19-15,-35-19 16,18 1 0,-53 0-16,18-1 15,-36 1-15,-17 17 16,0-17-16,-18 17 15,18-17-15,-1-1 16,36 1-16,-17-18 16,17 18-16</inkml:trace>
  <inkml:trace contextRef="#ctx0" brushRef="#br0" timeOffset="443350.429">31097 14799 0,'0'0'16,"-17"-18"-16,34 36 16,1 0-1,17 17-15,1 18 16,34 53-16,-35-36 15,54 54-15,-54-54 16,35 71-16,-70-70 16,0-18-16,0 17 0,-35-17 15,-53 71-15,35-71 16,-88 53 0</inkml:trace>
  <inkml:trace contextRef="#ctx0" brushRef="#br0" timeOffset="444824.6277">11730 3104 0,'0'0'16,"-71"0"-16,18 18 0,0 0 15,1-1-15,-19 1 0,-52 17 16,70 1-16,-18-1 15,-52 71 1,52-53-16,18 17 0,0 18 0,0-17 16,-17 123-16,52-106 15,0 89 1,36-72-16,53 89 16,-18-88-16,-1-18 15,37 1-15,-1-1 0,124 53 16,-89-106-16,124 36 15,-124-54-15,1 1 16,-18-18-16,17-18 0,89-35 16,-106 1-16,70-54 15,-88 35-15,-17 1 16,-18-19-16,0 19 0,-18-18 16,-17-1-16,-1 1 15,-52-123-15,0 122 16,-18 1-16,0 0 0,-35 0 15,-1 0-15,1 17 0,-106-35 16,124 53-16,-19 18 16,37 17-1,-1 1-15,17 17 0</inkml:trace>
  <inkml:trace contextRef="#ctx0" brushRef="#br0" timeOffset="445847.3133">16916 2910 0,'0'0'0,"-53"-35"0,0 35 16,0 18-16,-18-1 0,1 1 15,-18 17-15,-1 18 0,19 0 16,-106 53-16,105-53 16,-70 106-1,88-89-15,-53 107 16,71-89-16,-18 123 16,53-105-16,18 18 15,17-18-15,18 17 0,88 124 16,-53-141-16,88 70 15,-52-123-15,-18 0 16,158 0-16,-123-53 16,159-35-16,-159-1 15,124-87-15,-124 52 16,-17-34-16,-1 16 16,53-122-16,-105 105 15,-18-106-15,-53 89 16,-35-142-1,-18 142-15,-18-1 0,-17 1 0,0 17 16,-124-70-16,106 105 16,-17 0-1,-1 36-15,1 18 0,17 17 16,0 0-16,0 17 0,18 18 16</inkml:trace>
  <inkml:trace contextRef="#ctx0" brushRef="#br0" timeOffset="447666.7686">22754 14658 0,'35'0'15,"36"0"1,0 0-16,17 0 16,123-35-1,-87 35-15,-1-18 0,18 0 16,89 1-16,-124 17 15,52-18-15,-87 18 16</inkml:trace>
  <inkml:trace contextRef="#ctx0" brushRef="#br0" timeOffset="448383.9205">26264 14446 0,'0'0'0,"-17"0"0,-1 0 16,36 0 15,35 0-31,-18 0 16,88 0-16,-70 0 16,124 18-16,-89-18 15,18 0-15,17 0 0,18 0 16,159-35-1,-123 35-15,175-36 16,-158 19-16,230-19 16,-213 36-16,1 0 15,0 0-15,-1 0 0,195 36 16,-230-36-16,107 35 16,-178-17-16,37-1 15,-107 1-15,-18-18 16</inkml:trace>
  <inkml:trace contextRef="#ctx0" brushRef="#br0" timeOffset="449018.8086">24906 16633 0,'106'0'16,"-212"0"-16,283 0 0,-89 0 15,18-17-15,17 17 0,212-18 16,-158 1-16,52 17 0,0-18 15,300-17-15,-246 35 16,316-18 0,-281 0-16,299 18 15,-317 0-15,264 0 16,-87 0-16,-301-17 16,89 17-16,-177 0 15,-35-18-15,-36 18 16,-34 0-16,-36-18 15</inkml:trace>
  <inkml:trace contextRef="#ctx0" brushRef="#br0" timeOffset="455959.1162">29263 11730 0,'0'-18'16,"-18"18"-16,36 0 31,35 18-15,-18 0-16,18-1 0,18-17 15,17 18-15,0-1 0,18-17 16,0 18-16,17-18 15,-17 0-15,17-18 0,-17 18 16,-18-17-16,54-1 16,-107 18-16,-18 0 15,-34 0-15,-18 0 16</inkml:trace>
  <inkml:trace contextRef="#ctx0" brushRef="#br0" timeOffset="456319.5782">29669 11430 0,'0'0'0,"-18"0"16,-35 18-16,18-18 16,-18 17-16,-35 19 15,35-19-15,0 18 16,18-17-16,-18 17 0,17-17 0,-17 53 16,36-36-1,17 18-15,0 17 16,17-52-16,54 35 15,-36-18-15,89 0 16,-36-35-16,53 36 16,-88-19-1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Language model and </a:t>
            </a:r>
            <a:r>
              <a:rPr lang="en-US" sz="6600"/>
              <a:t>sequence generation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What is language modelling?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1" y="1139111"/>
            <a:ext cx="3308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Speech recognition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2379" y="1774837"/>
            <a:ext cx="3946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apple and pair salad.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02379" y="2478692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apple and pear salad.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602379" y="3182547"/>
                <a:ext cx="4759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(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The apple and pair salad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)=</m:t>
                    </m:r>
                  </m:oMath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79" y="3182547"/>
                <a:ext cx="4759188" cy="523220"/>
              </a:xfrm>
              <a:prstGeom prst="rect">
                <a:avLst/>
              </a:prstGeom>
              <a:blipFill rotWithShape="0">
                <a:blip r:embed="rId2"/>
                <a:stretch>
                  <a:fillRect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602379" y="3947958"/>
                <a:ext cx="48168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(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The apple and pear salad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)=</m:t>
                    </m:r>
                  </m:oMath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79" y="3947958"/>
                <a:ext cx="4816896" cy="523220"/>
              </a:xfrm>
              <a:prstGeom prst="rect">
                <a:avLst/>
              </a:prstGeom>
              <a:blipFill rotWithShape="0">
                <a:blip r:embed="rId3"/>
                <a:stretch>
                  <a:fillRect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779726D7-59BA-48BC-AE0C-A7241A41EEEC}"/>
                  </a:ext>
                </a:extLst>
              </p14:cNvPr>
              <p14:cNvContentPartPr/>
              <p14:nvPr/>
            </p14:nvContentPartPr>
            <p14:xfrm>
              <a:off x="1117440" y="2190600"/>
              <a:ext cx="8312760" cy="316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9726D7-59BA-48BC-AE0C-A7241A41EE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080" y="2181240"/>
                <a:ext cx="8331480" cy="31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Language modelling with an RNN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2423" y="1259859"/>
            <a:ext cx="699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set: large corpus of english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2423" y="3153627"/>
            <a:ext cx="897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Schoolbook" charset="0"/>
                <a:ea typeface="Century Schoolbook" charset="0"/>
                <a:cs typeface="Century Schoolbook" charset="0"/>
              </a:rPr>
              <a:t>Cats average 15 hours of sleep a day.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2423" y="5232062"/>
            <a:ext cx="1052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Schoolbook" charset="0"/>
                <a:ea typeface="Century Schoolbook" charset="0"/>
                <a:cs typeface="Century Schoolbook" charset="0"/>
              </a:rPr>
              <a:t>The Egyptian Mau is a bread of cat. &lt;EOS&gt;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FC2EDEB3-DAA7-40AC-A9B5-CD1DF717A3C7}"/>
                  </a:ext>
                </a:extLst>
              </p14:cNvPr>
              <p14:cNvContentPartPr/>
              <p14:nvPr/>
            </p14:nvContentPartPr>
            <p14:xfrm>
              <a:off x="482760" y="1739880"/>
              <a:ext cx="11366640" cy="468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2EDEB3-DAA7-40AC-A9B5-CD1DF717A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1730520"/>
                <a:ext cx="11385360" cy="47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RNN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033" y="4350309"/>
            <a:ext cx="6566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Cats average 15 hours of sleep a day. &lt;EOS&gt;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8645" y="5048377"/>
                <a:ext cx="5113772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e>
                      </m:nary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bSup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fun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5" y="5048377"/>
                <a:ext cx="5113772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8645" y="5826852"/>
                <a:ext cx="3861378" cy="988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5" y="5826852"/>
                <a:ext cx="3861378" cy="9884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489F457A-C08B-4102-A178-3E0D6E1BF29E}"/>
                  </a:ext>
                </a:extLst>
              </p14:cNvPr>
              <p14:cNvContentPartPr/>
              <p14:nvPr/>
            </p14:nvContentPartPr>
            <p14:xfrm>
              <a:off x="291960" y="177840"/>
              <a:ext cx="11710080" cy="581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9F457A-C08B-4102-A178-3E0D6E1BF2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600" y="168480"/>
                <a:ext cx="11728800" cy="5829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6680662" y="845661"/>
            <a:ext cx="278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Y-hat</a:t>
            </a:r>
            <a:r>
              <a:rPr lang="zh-CN" altLang="en-US" sz="1400" dirty="0" smtClean="0">
                <a:solidFill>
                  <a:srgbClr val="FF0000"/>
                </a:solidFill>
              </a:rPr>
              <a:t>：长度为单词表长度的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softmax</a:t>
            </a:r>
            <a:r>
              <a:rPr lang="zh-CN" altLang="en-US" sz="1400" dirty="0" smtClean="0">
                <a:solidFill>
                  <a:srgbClr val="FF0000"/>
                </a:solidFill>
              </a:rPr>
              <a:t>，表示各单词出现的概率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306291"/>
            <a:ext cx="13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Softmax</a:t>
            </a:r>
            <a:r>
              <a:rPr lang="zh-CN" altLang="en-US" dirty="0" smtClean="0">
                <a:solidFill>
                  <a:srgbClr val="FF0000"/>
                </a:solidFill>
              </a:rPr>
              <a:t>的代价函数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6350</TotalTime>
  <Words>159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Recurrent Neural Networks</vt:lpstr>
      <vt:lpstr>What is language modelling?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270</cp:revision>
  <dcterms:created xsi:type="dcterms:W3CDTF">2017-07-10T20:19:53Z</dcterms:created>
  <dcterms:modified xsi:type="dcterms:W3CDTF">2018-07-14T03:08:06Z</dcterms:modified>
</cp:coreProperties>
</file>