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08:23.7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12753 0,'-18'0'16,"36"0"15,17-18-15,0 18-16,-17-17 0,17 17 16,18-18-16,-18 0 0,1 18 15,-1-17-15,0 17 0,1 0 16,-1 0-16,0 0 0,-17 0 15,-1 0-15,-17 17 16,18 1-16,-18 0 0,0 17 16,0 18-16,0-18 0,0 18 15,-18 18-15,18-18 0,0-1 16,18 1-16,0-17 0,-1-1 16,1 0-16,0-17 0,-1 17 15,1-35-15,-1 18 16,19-18-1</inkml:trace>
  <inkml:trace contextRef="#ctx0" brushRef="#br0" timeOffset="190.4205">5327 13053 0,'35'0'15,"-70"0"-15,106 0 0,-36 0 0,0 0 0,0 0 16,18 0-16,-17 0 16,-1-18-16,35 18 15,-34 0-15,-19 0 0,19 0 16,-36-17-16</inkml:trace>
  <inkml:trace contextRef="#ctx0" brushRef="#br0" timeOffset="419.0216">5909 12823 0,'18'18'16,"-18"0"-16,35-1 15,-17 1-15,-1 0 0,1-1 0,0 1 16,-1-18-16,1 18 15,-1-1-15,1-17 0,0 18 16,-1 0-16,1-1 16,0-17-16,-18-17 15</inkml:trace>
  <inkml:trace contextRef="#ctx0" brushRef="#br0" timeOffset="595.2777">6121 12823 0,'-36'53'15,"72"-106"-15,-107 124 0,54-36 0,17-17 16,-18 0-16,18-1 0,18 1 16,-1-18-16,1 0 15,-1 0-15</inkml:trace>
  <inkml:trace contextRef="#ctx0" brushRef="#br0" timeOffset="886.1383">6350 12682 0,'18'0'0,"-36"0"0,53-17 0,-17-1 16,35 0-16,-18 1 15,-17 17-15,17-18 0,0 1 16,1 17 0,-19 0-16,1 17 15,-18 36 1,18-35-16,-18 35 0,0-18 16,0 0-16,0 0 0,17 18 15,-17-17-15,18-19 0,-1 19 16,1-1-16,0-17 15,-1-1 1</inkml:trace>
  <inkml:trace contextRef="#ctx0" brushRef="#br0" timeOffset="1058.5976">6597 12947 0,'0'0'0,"35"0"0,1-18 16,-1 18-16,18-17 0,-18-1 16,71-35-1,-89 53-15</inkml:trace>
  <inkml:trace contextRef="#ctx0" brushRef="#br0" timeOffset="2219.9874">15558 10107 0,'0'0'0,"0"-18"15,17 18-15,1-17 16,17-1-16,0 18 0,36-17 15,-36 17 1,-17 0-16,17 0 0,-35 17 16,18-17-16,-18 18 0,0-1 15,0 1-15,-18 17 0,18-17 16,0 0-16,0 17 0,0-17 16,0-1-16,0 1 0,18-1 15,17 19-15,-17-19 16,-1 1-16,19 0 0,-36-1 15,17 1-15,-17 0 0,-53 52 16,18-52-16,0 17 16,-18-17-16,18-1 0,-18 1 15,17 0-15,1-18 0,0 17 16,35-34 0,53-1-1,0 0-15</inkml:trace>
  <inkml:trace contextRef="#ctx0" brushRef="#br0" timeOffset="2414.2461">16157 10319 0,'36'17'15,"-19"1"-15,1 0 0,88 17 31,-71-17-31,0-18 0,53 35 16,-52-35 0,-36 18-16,17-18 15</inkml:trace>
  <inkml:trace contextRef="#ctx0" brushRef="#br0" timeOffset="2579.8398">16475 10248 0,'0'0'0,"-36"18"0,19 17 0,-1 0 16,-17 1-16,17-19 0,1 19 15,-1-1-15,18 0 0,0-17 16,0 17-16,0-17 0,35-1 16</inkml:trace>
  <inkml:trace contextRef="#ctx0" brushRef="#br0" timeOffset="2937.6525">16704 10107 0,'0'0'15,"53"0"-15,-18 0 0,-17 0 0,17 0 16,-17 0-16,-1 18 15,1-1-15,-18 1 16,0 17-16,0-17 16,-18 0-16,18-1 0,-17 18 15,17-17-15,0 0 0,0 17 16,17-17-16,1 17 16,17-17-16,-17-1 0,0 1 15,-1 0-15,1-1 16,0 18-1,-71 18 1,0-35-16,17 0 0,-140 52 16,141-70-1,-36 35-15,54-17 16</inkml:trace>
  <inkml:trace contextRef="#ctx0" brushRef="#br0" timeOffset="6913.7168">13670 11959 0,'0'0'0,"-17"-17"0,-36-1 15,0 18-15,17 0 16,1 0-16,0 18 0,0-1 15,17 1-15,0-1 0,18 1 16,0 17-16,18 1 16,0-1-16,17-17 0,0 17 15,18 0-15,35 0 16,-17 18-16,-18-17 16,-53-19-1,-18 1 1,-17 0-16,17-1 0,-35 1 15,18-18-15,-53 17 16,52-17-16,19 0 0,-1 0 16,18-17-16</inkml:trace>
  <inkml:trace contextRef="#ctx0" brushRef="#br0" timeOffset="7091.8025">13829 12136 0,'18'0'16,"-36"0"-16,53 0 0,36 0 16,-36 0-16,0 0 15,1 0-15,69-36 16,-69 19-16,-19 17 16,1-18-16,-18 0 15</inkml:trace>
  <inkml:trace contextRef="#ctx0" brushRef="#br0" timeOffset="7269.7023">13970 11783 0,'18'17'16,"-18"1"-16,17 17 0,1 1 16,-18 17-16,0-1 15,18 54-15,-18-53 16,0 0-16,17 0 0,-17-18 15,18 18-15,-18-17 16,17-19-16,-17 1 0</inkml:trace>
  <inkml:trace contextRef="#ctx0" brushRef="#br0" timeOffset="7547.9266">14358 12400 0,'0'0'0,"0"18"0,0 17 16,0-53 15,0-17-15,0 0 0,0 17-16,0-17 0,0 0 15,0 17-15,18-17 0,-18 17 16,17 0-16,1 1 15,0 17-15,-1-18 16,19 36 0,16 17-1,-34-17-15</inkml:trace>
  <inkml:trace contextRef="#ctx0" brushRef="#br0" timeOffset="7693.784">14728 12294 0,'18'36'16,"-36"-72"-16,36 89 0,0-35 0,-18 0 15,17 17-15,1-18 16,-18 1-16</inkml:trace>
  <inkml:trace contextRef="#ctx0" brushRef="#br0" timeOffset="7845.1425">14746 12100 0,'18'0'32,"-1"18"-32,1 0 15</inkml:trace>
  <inkml:trace contextRef="#ctx0" brushRef="#br0" timeOffset="8276.4255">15117 12171 0,'-18'0'0,"0"17"16,1 1-16,-1 17 0,0-17 15,18 17-15,-17 1 16,17-1-16,17-17 0,-17 17 16,18-18-16,0 1 0,35 0 15,-18-18-15,-18 0 16,19-18-16,-19-17 0,19 17 16,-19-17-16,1 0 15,-18-18-15,0 17 0,0-17 16,-18 18-16,-17-88 15,17 70-15,1-18 0,-19 1 16,1 17-16,18 18 0,-19-1 16,19 19-16,17-1 0,-18 18 15,0 18-15,18 17 16,0 18-16,0 0 0,18 0 16,0 17-16,-1 1 0,19-18 15,16 70-15,-16-70 16,-19-18-16,19 18 0,-1-17 15,-17-19-15,17 1 0,-18-1 16,1 1-16,0-18 16</inkml:trace>
  <inkml:trace contextRef="#ctx0" brushRef="#br0" timeOffset="8828.4949">15522 12312 0,'18'18'15,"17"-18"1,36-18-1,-1-35 1,-52 35 0,0 1-16,-18-1 0,0-17 15,-18 35-15,-17-18 16,-1 18-16,19 0 0,-19 0 16,1 0-16,0 18 0,17-1 15,1 19-15,-1-19 0,18 19 16,0-1-16,18 0 0,17 1 15,-17-19-15,34 1 16,-16-1-16,70 1 16,-18-18-16,-53 0 15,0 0-15,-17-18 0,0 18 16,-36 0-16,0 0 16</inkml:trace>
  <inkml:trace contextRef="#ctx0" brushRef="#br0" timeOffset="9612.8552">16545 12065 0,'18'0'32,"17"0"-17,0 18-15,-17-18 0,17 0 16,1 0-16,-1 17 0,-17-17 16,35 18-16,-36 0 15,-17-1 1,-17-17-16</inkml:trace>
  <inkml:trace contextRef="#ctx0" brushRef="#br0" timeOffset="9749.8778">16633 12277 0,'0'17'0,"89"1"16,-19-18-1,-34 0-15,-1 0 0,35 0 31,-52 0-31</inkml:trace>
  <inkml:trace contextRef="#ctx0" brushRef="#br0" timeOffset="10055.4998">17074 11889 0,'36'0'16,"17"17"-16,-142-34 0,213 34 0,-71 1 16,-18-18-16,18 18 0,0-1 15,-18 18-15,-17-17 0,0 17 16,-1 1-16,-17-1 0,0 18 16,-17 0-16,-19 0 15,1 0-15,0-18 0,17 18 0,-17-18 16,17-17-1,18 17-15,0-17 0,35-1 0,-17-17 16,35 0-16,0 18 16,-18-18-16,18 0 0,0-18 0,0 18 15,-18 0-15,0-17 16</inkml:trace>
  <inkml:trace contextRef="#ctx0" brushRef="#br0" timeOffset="26138.756">24959 6526 0,'0'0'0,"-18"-17"0,1-1 0,-1-17 16,0 17-16,-17 18 16,18-17-16,-1 17 0,-35 0 15,18 17-15,17 1 16,-17-1-16,17 19 0,1-1 15,-1 18-15,18-18 0,0 36 16,0-36 0,88 18-1,0-53 1,-52-18-16,-1 1 0,88-71 16,-105 52-1,0 1-15,-1-89 16,-34 72-1,-1 52-15,0 0 16,18 17-16,0 18 16,-17 1-16,17-1 0,0 18 15,0 0-15,17 0 16,-17-18-16,0 18 0,0-18 16,18 18-16,-18-18 0,18 18 15,-1-17-15,-17-1 0,18 0 16,-18 0-16,18-17 0,-18 0 15,17-1-15,1-17 0</inkml:trace>
  <inkml:trace contextRef="#ctx0" brushRef="#br0" timeOffset="26327.2595">25312 6509 0,'0'70'16,"0"-140"-16,0 193 0,0-70 16,0 0-16,0 0 0,0 0 15,0 0-15,0 0 16,17 0-16,-17 0 0,18-18 16,0 0-16</inkml:trace>
  <inkml:trace contextRef="#ctx0" brushRef="#br0" timeOffset="47144.004">1799 3316 0,'-17'-18'15,"34"36"-15,-52-53 0,17 35 16,-17 17 0,17 1-1,18 0-15,-17-1 16,17 1-16,-18 17 0,18-17 15,0 17-15,0-17 0,0 0 16,18-18-16,-1 0 16,1 0-16,17 0 0,-17-18 0,17 0 15,-17-17-15,17 17 16,-17-17-16,-18 0 0,17-1 16,-17 1-16,0 0 0,0 17 15,-17 1-15,-1 17 16,0-18-16,1 18 0,-18 0 0,17 18 15,-17-18-15,17 17 0,0 1 16,1 0-16,-1-1 16,18 1-16,0 17 15,0 0-15,18-35 0,17 18 16,-17-18-16,17 0 0,0-18 16,-17 1-16,17-19 15,-17 19-15,-1-1 0,1-17 16,-18 17-16,0 1 0,-18-1 15,1 0 1,-1 18-16,0 0 0,1 0 16,-18 0-16,17 0 0,0 0 15,1 18-15,17 0 0,0-1 16,0 1-16,17 17 16,1-17-16,0-1 0,17-17 15,-18 0-15,19 0 0,-19 0 16,19-17-1,-19-1-15,-17 1 0,0-1 16,0 0-16,-17 18 16,-1-17-16,0-1 0,-17 0 15,17 18-15,-17 0 16,18 0-16,-19 0 0,19 18 0,-1 0 16,18 17-1,18-17-15,-1-1 16,1 1-16,17-18 0,-17 0 15,17 0-15,-17 0 0,-1-18 16,1 1-16,0 17 0,-1-18 16,-17 0-16,-17 1 15,-1 17-15,0 0 16,-17 0-16,17 0 0,1 0 16,-18 0-16,-1 35 15,19 18 1,17-36-16,0 1 0,17 17 0,1-17 15,0-18-15,-1 18 16,1-18-16,-1 0 0,1-18 16,0 18-16,-1-18 15,-17 1-15,0-1 0,-17 18 16,-1-18-16,0 1 16,1 17-16,-18 0 0,17 0 15,0 0-15,18 17 16,36-17-1,-19 0-15,54 0 16</inkml:trace>
  <inkml:trace contextRef="#ctx0" brushRef="#br0" timeOffset="48250.8229">4498 3281 0,'-18'0'16,"1"0"-1,-1 0-15,18 17 16,0 1 0,18 0-16,17 35 15,-17-36 1,17-17-16,-18 0 0,19-17 15,-19-1-15,1 0 16,-18-17-16,0 0 16,0 0-16,0-1 0,-18 19 15,1-19-15,-1 19 0,-17 17 16,17 0-16,1 17 0,-19 1 16,19 0-16,-1-1 15,-17 71 1,35-70-16,0 0 0,17-18 15,1 0-15,17 0 0,-17-18 16,17 0-16,-17 1 0,-1-1 16,1-17-16,-18 17 15,0 1-15,0-1 0,-18 0 16,-34 18 0,34 0-16,-17 18 0,17 0 15,-17 17-15,17-17 16,18 17-16,-18 18 0,18-18 0,18 0 15,0-17-15,17 0 16,-17-1-16,35-17 0,-18 0 16,0-17-16,0-1 15,1-17-15,-19 17 0,-17 0 16,-17 1-16,-1 17 0,0-18 16,-35 18-16,36 0 15,-1 18-15,1-18 0,17 17 16,17-17-1</inkml:trace>
  <inkml:trace contextRef="#ctx0" brushRef="#br0" timeOffset="49195.5839">1940 2981 0,'0'-18'15,"0"1"-15,0-19 16,18 1-1,52-18 17,-34 18-32,52-18 15,-35 18-15,53-36 16,-53 36-16,17 0 0,1-1 16,-1 19-16,-17-19 15,18 19-15,-1-1 0,1 18 16,-1-17-16,1 17 0,88 0 15,-1 0 1,-87 0-16,17 17 0,-17 1 16,-1-1-16,1 19 15,-18-1-15,17 0 0,-17-17 16,18 17-16,-18 0 0,-18 1 16,18-1-16,0 0 0,-18 1 15,0-1-15,1 0 0,-1 0 16,0 1-16,-17-19 0,0 19 15,-1-19-15,1 1 16,-1 0-16,1-1 16,-36-34 15,18-1-15</inkml:trace>
  <inkml:trace contextRef="#ctx0" brushRef="#br0" timeOffset="49508.2455">3933 2858 0,'0'0'0,"0"17"16,0 1-16,18-1 0,0 1 15,52 53-15,-34-71 16,-1 17-16,0-17 16,0 18-16,1-18 0,-19 0 15,1-18-15,0 18 0,-1-17 16,1-1-16,0 18 0,-18-18 16,17-17-16,-17 17 15,18-17-15,-1-35 16,19 17-16,-19 17 0,1-17 15,17 18-15</inkml:trace>
  <inkml:trace contextRef="#ctx0" brushRef="#br0" timeOffset="55345.4316">26070 6421 0,'0'17'31,"18"1"-31,-18 17 0,0 18 16,0 35-1,0-35-15,18 0 0,-18-18 16,35 36-16,-35-36 16,17-17-16,1-1 0,0 1 15,-1-18-15</inkml:trace>
  <inkml:trace contextRef="#ctx0" brushRef="#br0" timeOffset="55648.0137">26335 6650 0,'0'0'16,"-18"18"-16,18-1 0,0 18 15,0 1-15,-17-19 0,17 19 16,35 17-16,-17-36 15,-1 1-15,18-1 0,-17-17 16,17 0-16,-17 0 0,17-17 16,-17-1-16,-18-17 15,18 17-15,-18-17 0,0 0 16,-18 17-16,18-17 0,-53-36 16,35 36-16,-17 17 15,17 1-15,1 17 0,-1 0 16,1 0-16,17 17 15,17 1-15,18 35 16,-17-35-16</inkml:trace>
  <inkml:trace contextRef="#ctx0" brushRef="#br0" timeOffset="55917.7618">26688 6668 0,'0'0'0,"0"17"0,-18 18 0,18-17 16,0 17-16,0 1 16,0-1-16,35 18 15,-17-18-15,17-17 0,0-18 16,1 17-16,52-34 16,-17-54-1,-71 36 1,0-36-16,-18 54 15,-17-19-15,17 1 0,-17 18 16,-1-1-16,1 0 0,0 18 16,0 0-16,-1 18 0,19 0 15</inkml:trace>
  <inkml:trace contextRef="#ctx0" brushRef="#br0" timeOffset="65200.6883">27764 6615 0,'-18'-53'15,"36"106"-15,-54-124 0,19 71 0,-1-18 16,0 18-16,1 0 16,-18 0-16,17 0 0,0 0 15,18 18 1,0 0-16,0-1 0,0 19 16,0-19-16,18 36 15,0-18-15,17 54 16,0-54-16,-17 0 0,-1 0 15,1 1-15,0-19 0,-18 1 16,0 0-16,0-1 0,-18-17 16,0 0-1,1-17-15,-36-1 16,35 0-16,18 1 16,-17-1-16,17 0 0,17 1 15,36-18-15,-18-1 16,1 1-16,-19 17 0,19-17 15,-1-35 1,-18 52-16,-17-17 0,0 17 16,-17 0-16,-18 1 15,17-1-15,0 18 0,1 0 16,-1 0-16</inkml:trace>
  <inkml:trace contextRef="#ctx0" brushRef="#br0" timeOffset="65552.9175">28063 6473 0,'0'0'16,"18"-17"0,17-1-1,1 18-15,-1 0 0,-17 0 16,-1 18-16,1-1 0,-18 19 15,0-1-15,0 0 16,-35 18 0,17 18-1,53-18 1,36-18 0,-18 0-16,53 18 15,-89-35-15,1-1 16,-18 1-16,0 0 0,-18-1 15,-17 1-15,-18 0 0,0-18 16,0 17-16,-17 1 0,17-18 16,-18 18-16,18-18 15,18 17-15,0-17 0</inkml:trace>
  <inkml:trace contextRef="#ctx0" brushRef="#br0" timeOffset="76929.9886">1676 3351 0,'0'-17'32,"-18"17"-17,0 0 1,1 17 0,-1-17-16,1 18 15,-1 0-15,0-1 0,1 1 16,-1 17-16,-17 1 15,-54 87 1,72-70-16,-18 0 0,17 17 16,0-17-16,1 18 0,-1-1 15,18 1-15,-18 0 0,18-1 16,0 71-16,0-70 16,0 17-16,18-18 15,0 1-15,-18 0 16,35 17-16,-17-18 0,-1-17 0,1 18 15,-1-18-15,1 0 0,0-18 16,-1 18-16,1 0 16,0-18-16,-18 0 0,17 1 15,1-1-15,0 18 16,-18-18-16,0-17 0,17-1 16,-17 1-16,36 17 15,-1-17 1,-18 0-1,-17-1 1,-17-17 15,-1-17-15</inkml:trace>
  <inkml:trace contextRef="#ctx0" brushRef="#br0" timeOffset="77222.8103">1358 5468 0,'18'18'16,"-1"17"-16,1-17 0,17 17 15,-17 0-15,17 18 0,-17-18 16,0-17-16,-1 17 15,19-17-15,-19 0 0,1-1 16,-1-17-16,1-17 16,0-19-16,-18-34 15,0 34 1,17 1-16,-17-35 16,0 52-16,0 0 0,18 18 15</inkml:trace>
  <inkml:trace contextRef="#ctx0" brushRef="#br0" timeOffset="78057.5674">1834 5786 0,'-17'-18'16,"34"36"-16,-52-36 0,18 18 0,-1 0 16,0 0-16,-35 70 15,53-52-15,-17 17 16,17 1-16,0-1 15,17-17-15,-17-1 0,18-17 16,17 18-16,-17-18 0,17 0 16,-17-18-16,17-17 0,-17 17 15,-1-35-15,1 18 16,-18 0-16,0-18 16,-18 35-16,1 1 0,-54-1 15,54 36-15,-19-18 16,1 17-16,17 1 0,1 0 15,-1 17-15,0-18 16,18 1-16,18 0 0,-18 17 16,18-35-16,-1 18 0,19-1 15,-19-17-15,19-17 0,-1-1 16,-18 0-16,1 1 0,0-19 16,-18 19-16,0-1 15,-18 18-15,0 18 16,-17 35-1,18-36-15,-1 19 16,18-19-16,-18 1 0,36 17 16,0-35-16,-1 0 15,1-17-15,-1 17 16,19-18-16,-19 0 0,1-17 16,-18 17-16,18 1 0,-18-1 15,-18 0-15,0 1 0,1 17 16,-1 0-16,-17 0 0,17 17 15,-17 1-15,17 0 16,1-1-16,-1-17 0,18 18 16,35-18-16,1-18 15,-1 1-15,0-19 16</inkml:trace>
  <inkml:trace contextRef="#ctx0" brushRef="#br0" timeOffset="82107.8309">24906 7567 0,'0'0'0,"0"-18"0,18 1 0,-18-1 15,0 1 1,-18 17 0,0 17-16,1 1 15,-18 35-15,-1 0 0,19 35 16,-19-18-16,19 1 16,-1 0-16,18-1 0,18-35 15,-1 18-15,1-17 0,0-19 16,17 1-16,-17-1 0,17-17 15,18-17-15,-36-1 16,19 1-16,-36-19 0,0 19 16,0-19-16,0 1 0,-36 17 15,19 1-15,-19-1 16,1 18-16,0-17 0,-18 17 16,35 17-16,18 1 15,36-1 1</inkml:trace>
  <inkml:trace contextRef="#ctx0" brushRef="#br0" timeOffset="82450.9465">25382 7673 0,'0'0'15,"-17"0"-15,-1 0 0,-17 0 16,17 0-16,-17 18 0,17-1 15,1 18-15,17 1 0,0-1 16,0 0-16,17 18 16,1-35-16,17-18 0,-17 18 15,17-18-15,-17 0 16,17-18-16,-17 0 0,-1-17 16,-17 17-16,18-17 0,-18 0 15,0-1-15,0 1 0,0 0 16,-18 0-1,1 70 1,17 71 0,0-36-16,17-17 0,-17 18 15,18-1-15,52 71 16,-52-88-16,-18-35 16</inkml:trace>
  <inkml:trace contextRef="#ctx0" brushRef="#br0" timeOffset="87079.955">26388 7691 0,'-18'-53'16,"18"17"-16,-17 19 15,17-1-15,-18 0 0,18 1 16,-18 17-16,1 0 16,-36 35-16,17 0 15,19 1-15,-1 17 0,0-1 16,18-16-16,18 34 15,17-17 1,1-53-16,-1 0 0,0 0 16,1-17-16,16-1 0,-16-17 15,-19-1-15,19 1 0,-19-18 16,1 0-16,0 18 16,-18-18-16,0 18 0,0 17 0,0 1 15,0 34 1,0 1-16,-18 52 15,18-17-15,0-17 16,0 105 0,18-18-1,17-35 1,0-70-16,-17-18 16,-1 0-16</inkml:trace>
  <inkml:trace contextRef="#ctx0" brushRef="#br0" timeOffset="87226.3447">26829 7796 0,'0'0'0,"0"53"0,0 18 0,17-1 16,-17 1-16,18-18 0,0 0 16,-1 0-16,1 0 15,17-18-15,-35 0 0</inkml:trace>
  <inkml:trace contextRef="#ctx0" brushRef="#br0" timeOffset="92334.4947">27623 7708 0,'-18'-17'15,"36"34"16,-18 36-15,17-18-16,-17 18 0,0-17 16,0 17-16,18 35 15,-18-53-15,0 0 16,17-17-16,-17 0 0,18-18 16</inkml:trace>
  <inkml:trace contextRef="#ctx0" brushRef="#br0" timeOffset="92584.66">27817 7708 0,'0'0'0,"17"0"16,18 0-16,-17 0 0,17 18 16,-17-1-16,-18 1 15,0 0-15,0 52 16,-18-34-16,1-19 15,-1 19-15,0-19 0,1 18 16,-1-17-16,18 0 16,0 17-16,18-35 15,17 0-15,-17 0 0,17 0 16,-17 0-16,35-35 16</inkml:trace>
  <inkml:trace contextRef="#ctx0" brushRef="#br0" timeOffset="92835.2607">28063 7779 0,'36'-36'16,"-72"72"-16,107-89 0,-53 35 16,35 18-16,-18-17 15,0-1-15,0 18 16,-17 0-16,0 18 0,-18-1 15,0 1-15,0 17 0,-18 36 16,18-36-16,0 18 16,0-18-16,0 18 0,0-18 15,18 36 1,-1-53-16,1-1 0,-18 1 16,18-1-16</inkml:trace>
  <inkml:trace contextRef="#ctx0" brushRef="#br0" timeOffset="92985.7433">28205 7973 0,'0'0'0,"17"0"16,19 0-16,-1 0 0,53-18 15,-35 1-15,17-1 16</inkml:trace>
  <inkml:trace contextRef="#ctx0" brushRef="#br0" timeOffset="97523.1629">24888 8731 0,'-17'0'15,"-1"18"-15,1 0 16,-1-1-16,0 18 0,1-17 0,17 17 16,-18 1-16,18-19 15,0 19-15,0-1 16,0-18-16,18 1 0,-1 0 0,19-1 16,-19 1-16,18 0 15,1-18-15,17 0 16,-18 0-16,0 0 0,-17 0 15,-18-18-15,18 18 0,-18-18 16,-18 1-16</inkml:trace>
  <inkml:trace contextRef="#ctx0" brushRef="#br0" timeOffset="97694.3627">24994 8890 0,'-17'88'15,"34"-176"-15,-34 211 0,17-87 0,0 17 16,0-18-16,0 0 16,-18 1-16,18 34 15,18-52-15,-18 17 0,17-35 16,1 18-16,0-18 0</inkml:trace>
  <inkml:trace contextRef="#ctx0" brushRef="#br0" timeOffset="97917.1227">25206 8872 0,'-18'53'16,"36"-106"-16,-53 159 0,35-88 15,0 17-15,17-17 0,1-1 16,17 1-16,1 0 0,-1-18 15,-18 0-15,19 0 16,-1 0-16,0-18 16,-17 0-16,-18 1 0,0-1 15</inkml:trace>
  <inkml:trace contextRef="#ctx0" brushRef="#br0" timeOffset="98055.9931">25347 8908 0,'0'70'0,"0"-140"0,0 193 0,0-52 16,18 35-16,-1-54 16,1-16-16,-18 17 15,18-36-15,-1 19 0</inkml:trace>
  <inkml:trace contextRef="#ctx0" brushRef="#br0" timeOffset="99135.3376">26088 8837 0,'18'-18'16,"34"1"-1,-16 17-15,-1-18 0,0 1 16,1 17-16,-1-18 0,-17 18 15,34 0-15,-34 0 16,-18 18-16,0-1 16,0 1-16,0 17 15,0 0-15,-18 1 0,18 17 16,-17 52 0,17-69-16,17 34 15,-17-52-15,18 0 16,-18-1-16,18 1 0,-18-1 0</inkml:trace>
  <inkml:trace contextRef="#ctx0" brushRef="#br0" timeOffset="99310.6955">26158 9137 0,'71'-18'15,"-36"18"-15,1-17 16,17-1-16,-18 18 0,18-18 16,-18 1-16,0-1 15,18-17-15,-35 35 16</inkml:trace>
  <inkml:trace contextRef="#ctx0" brushRef="#br0" timeOffset="99596.1014">26688 8837 0,'0'0'0,"17"0"0,1 0 16,17 0-16,-17 18 0,-1-1 0,1 1 16,-18 0-16,18 17 15,-18-17-15,0 17 16,0-18-16,0 1 0,-18 17 15,18-17-15,-18 0 16,18 17-16,0-17 0,0-1 16,18-17-16,-18 18 15,18-18-15,-1 18 16,1-18 0,0 0-16,-1 0 0,1 0 15</inkml:trace>
  <inkml:trace contextRef="#ctx0" brushRef="#br0" timeOffset="103005.3078">27499 8890 0,'0'-18'16,"35"1"-1,-17 17-15,0-18 0,17 18 16,0-18-16,0 18 15,-17-17-15,17 17 0,1 0 16,-19 0-16,19 0 0,-19 0 16,1 17-16,-18 1 0,17 17 15,-17 1-15,0-1 0,0 18 16,-17 0-16,17 0 16,0 0-16,0 0 0,0-18 15,0 0-15,17 0 0,-17-17 16,18 0-16,0-1 0,-1 1 15,1-18-15</inkml:trace>
  <inkml:trace contextRef="#ctx0" brushRef="#br0" timeOffset="103171.9221">27623 9208 0,'0'0'0,"17"0"0,1 0 15,17-18-15,0 18 0,1-18 16,-1 1-16,18-1 16,-18 18-16,0-18 0,-17 18 15,17-17-15</inkml:trace>
  <inkml:trace contextRef="#ctx0" brushRef="#br0" timeOffset="103416.9062">28187 8837 0,'0'18'15,"-18"-1"-15,1 19 0,17-19 16,0 1 0,0 17-16,0-17 0,0 17 0,17-17 15,36 17 1,-35-17-16,17-1 0,0-17 15,-17 0-15,17 0 0,-17 0 0,17-17 16,-17-1 0,-18-17-16</inkml:trace>
  <inkml:trace contextRef="#ctx0" brushRef="#br0" timeOffset="103539.7893">28310 9102 0,'0'70'0,"0"-17"0,0-176 0,18 370 16,0-194-16,-1-53 16,1 70-16,0-35 0,-18-35 15</inkml:trace>
  <inkml:trace contextRef="#ctx0" brushRef="#br0" timeOffset="110853.1304">5133 13511 0,'-18'0'47,"36"0"93,35 0-124,-18 0-16,0 0 0,18 0 15,0 0-15,124 0 16,-89-17-16,18 17 16,17-18-16,1 0 0,-1 18 15,1-17-15,-1-1 0,0 1 16,-17-1-16,0 18 0,-18-18 16,-17 18-16,-1 0 15,-34 0-15,-1 0 0,0 0 16</inkml:trace>
  <inkml:trace contextRef="#ctx0" brushRef="#br0" timeOffset="112125.8589">15628 10954 0,'-18'0'16,"36"0"-16,-18 0 16,53 17-1,18-17-15,17 18 0,0-18 16,35 18-16,1-18 0,17 0 16,-18 0-16,19 0 15,-19 0-15,1 0 0,-19-18 16,-16 18-16,-19 0 0,-17 0 15,-18 0-15</inkml:trace>
  <inkml:trace contextRef="#ctx0" brushRef="#br0" timeOffset="114444.2592">25682 9913 0,'0'-18'16,"0"36"-16,18-36 0,0 1 0,17-1 16,0 18-16,89-35 15,-54 35-15,-17 0 16,18 0-16,-36 0 0,35 0 15,-70 18-15,18-1 16,-18 18-16,-18-17 0,1 17 16,-19 1-16,19-19 0,-18 54 15,17-36 1,36 0-16,-1-17 16,18 0-16,1 17 0,-19-17 15,19-18-15,-19 17 0,-17 1 16,0-1-16,-17 1 0,-19-18 15,1 18-15,-18-1 0,-17 1 16,-54-18 0,71 18-16,0-18 0,36 0 15,-1 0-15,53 0 16,1-18-16</inkml:trace>
  <inkml:trace contextRef="#ctx0" brushRef="#br0" timeOffset="114655.8475">26617 10089 0,'35'18'0,"1"-18"0,-107-18 0,177 54 15,-71-19-15,0 1 0,18 0 16,-17-1-16,17 1 0,0-18 15,-18 18-15,0-18 16,-17 17-16,-1-17 0,1 0 16</inkml:trace>
  <inkml:trace contextRef="#ctx0" brushRef="#br0" timeOffset="114846.0076">27058 10019 0,'-53'53'16,"106"-106"-16,-141 123 0,53-34 0,-1-1 0,19 0 15,-19-17-15,19 17 16,-1-17-16,18-1 0,0 1 16,0 0-16,18-18 0,17 0 15,0 0-15</inkml:trace>
  <inkml:trace contextRef="#ctx0" brushRef="#br0" timeOffset="115202.7151">27358 9878 0,'70'0'15,"-140"0"-15,176 0 16,-71 0-16,0 0 0,1 17 15,-19-17-15,1 0 0,0 0 16,-18 18-16,-18 0 16,-35 17-1,35-17-15,1 17 0,17-17 16,0 34-16,53 1 16,52 0-1,-16-17 1,-54-19-16,-17 18 15,-36-17-15,0 0 16,-35-1-16,0 1 16,1 0-16,-19-1 0,18 1 15,0 0-15,0-1 0,0-17 16,18 18-16,0-18 0,17 18 16</inkml:trace>
  <inkml:trace contextRef="#ctx0" brushRef="#br0" timeOffset="149365.6445">2558 14429 0,'0'-18'15,"0"0"1,17 18 0,1 0-16,0 18 0,-1 35 15,1-18-15,-1 0 16,1 18-16,0 0 0,-1 0 15,-17 53-15,0-71 16,0 1-16,0-1 0,0-17 16,0-54-1,-17-34 1,-1 17 0,18 0-16,0 18 0,0-89 15,0 89-15,18-18 16,-1 18-16,19-36 15,-19 71-15,1 0 16,17 35 0,-17 1-16,0-1 0,-18 35 15,0-17-15,17 18 0,-17-18 16,0 17-16,18-17 0,-18 0 16,0-17-16,0-1 0,17 0 15,-17 0-15,0-17 0,0 0 16</inkml:trace>
  <inkml:trace contextRef="#ctx0" brushRef="#br0" timeOffset="149880.4344">3122 14552 0,'0'0'0,"-18"0"0,36 0 15,0 18 1,17-1 0,18 36-16,-18-17 15,18-1-15,-18-18 0,1 19 16,-1-1-16,0-17 0,1 17 16,16 0-1,-34-17-15,0 0 16,-1-1-1,-34-34 1</inkml:trace>
  <inkml:trace contextRef="#ctx0" brushRef="#br0" timeOffset="150083.5289">3493 14570 0,'-18'35'0,"0"-17"16,54-71-16,-107 141 0,53-35 0,1-18 16,-36 36-16,35-36 15,0 0-15,18 1 0,-17-19 16,17 1-16,0-1 0,17 1 16</inkml:trace>
  <inkml:trace contextRef="#ctx0" brushRef="#br0" timeOffset="150564.9536">3775 14570 0,'0'0'16,"0"17"-16,0 54 16,0-36-1,0 18-15,17 0 0,-17-18 16,0 18-16,18-17 0,-18-1 15,18-18-15,-18 1 0,17 0 16,1-36 0,-18-35-1,18 18-15,-18-18 16,17 0-16,-17 18 0,18-53 16,-18 52-16,17 19 15,19-1 1,-36 36-16,35 35 15,-35-18-15,18 18 16,-18-18-16,17 18 0,1-18 16,-18 1-16,18-1 0,-18 0 15,0 0-15,17 1 16,-17-19-16,0 1 0</inkml:trace>
  <inkml:trace contextRef="#ctx0" brushRef="#br0" timeOffset="152357.1967">6315 14658 0,'17'18'15,"54"-18"1,-36 17-16,18-17 16,0 0-16,0 0 0,0 0 15,-18 0-15,18 0 16,-18-17-16,1 17 0,-1 0 16,0-18-1,-35 0-15</inkml:trace>
  <inkml:trace contextRef="#ctx0" brushRef="#br0" timeOffset="152522.0793">6720 14464 0,'0'0'0,"0"18"0,0 34 16,-17 1-16,-54 88 15,54-88 1,-1 0-16,0-17 0,1-1 15,17 0-15,-18-17 0,0-1 16</inkml:trace>
  <inkml:trace contextRef="#ctx0" brushRef="#br0" timeOffset="152718.6096">6456 14482 0,'53'105'16,"-106"-210"-16,123 263 16,-52-122-16,17 16 0,1 1 15,-1-17-15,0 17 0,0-18 16,1 0-16,-19 0 0,19-17 16,-19 17-16,1-17 15,-18 0-15</inkml:trace>
  <inkml:trace contextRef="#ctx0" brushRef="#br0" timeOffset="153458.6356">9049 14288 0,'0'-18'0,"0"0"16,0 1-16,0-1 0,0 0 15,-18 1-15,0 17 0,1-18 16,-36-17 0,18 35-16,-1 0 0,1 17 15,0 1-15,0 17 0,17 1 16,0 17-16,1 88 15,34 17 1,1-87-16,0 17 0,17-35 16,0 18-16,-17-36 0,17 18 15,-17-36-15,-1 19 0,1-19 16,-18 1-16,0-36 16</inkml:trace>
  <inkml:trace contextRef="#ctx0" brushRef="#br0" timeOffset="153600.9342">8714 14728 0,'53'0'15,"-106"0"-15,141 18 0,-53-18 16,0 0-16,18 0 0,-17 0 16,-1 0-16,18 18 0,0-18 15,-36 17 1</inkml:trace>
  <inkml:trace contextRef="#ctx0" brushRef="#br0" timeOffset="153941.0707">9366 14658 0,'0'0'16,"18"0"-16,0 0 15,-1 0-15,36 35 16,-35-17-16,52 35 15,-34-18-15,-1-17 16,35 35 0,-17-18-1,-53-17-15,18-18 16</inkml:trace>
  <inkml:trace contextRef="#ctx0" brushRef="#br0" timeOffset="154118.6718">9666 14640 0,'-35'53'15,"70"-106"-15,-70 124 0,0-36 0,17 0 16,0 1-16,1-1 0,-1-17 16,18 17-16,-18 0 0,18-17 15,-17-1-15,17 1 16,17-18-1</inkml:trace>
  <inkml:trace contextRef="#ctx0" brushRef="#br0" timeOffset="154468.1294">10248 14288 0,'0'0'0,"0"-18"0,0-17 0,0-1 16,-17 19-16,-1-1 0,-17-17 16,17 35-16,0 0 15,-17 0-15,17 17 0,-17 1 16,-18 123-1,53-88 1,0 18-16,0-1 0,0 1 0,18-1 16,0-17-16,-1 18 0,18-18 15,1-18-15,-1 18 0,0-35 16,18 34 0,-35-34-16,-1-18 0,-17 18 15</inkml:trace>
  <inkml:trace contextRef="#ctx0" brushRef="#br0" timeOffset="154629.5819">10072 14746 0,'0'0'0,"35"0"0,0 0 0,18 0 15,-17 0-15,-1 0 0,18 0 16,-36 0-16,19-18 15,-19 18-15</inkml:trace>
  <inkml:trace contextRef="#ctx0" brushRef="#br0" timeOffset="157405.5483">1976 16228 0,'0'17'0,"17"1"16,-17 17-16,35 18 0,18 106 15,-17-71-15,-19 0 16,19 18-16,-19-18 0,1 1 16,0-1-16,-1-35 15,1 0-15,-18-36 0,0 19 16,0-19-16,0-34 16,-35-54-1,17 18-15,0 0 16,1 0-16,-1-35 0,0 18 15,1-19-15,-1 1 0,0 0 16,1-18-16,17 36 0,0-1 16,17 18-16,19 18 15,-19 17-15,19 18 0,-1 0 16,0 18-16,18-1 0,-18 19 16,1-1-16,-1 18 0,-17 0 15,-1-18-15,-17 18 0,0 18 16,-17-54-16,-1 18 15,0-17-15,-17 0 16,17-18-16,1 17 0,-19-17 16,19-17-16</inkml:trace>
  <inkml:trace contextRef="#ctx0" brushRef="#br0" timeOffset="157816.9828">2646 16316 0,'0'0'0,"-35"18"16,17-1 0,-17 54-1,17-36-15,18 0 16,0 1-16,0-1 0,0 0 0,18 0 15,-1-17-15,1 0 0,17-18 16,-17 0-16,17 0 16,-17 0-16,17-18 0,-17-17 15,-1 17-15,-17-17 0,0 0 16,0 17-16,0-17 0,0-1 16,-17 19-16,-1-18 15,0 17 1,18 36-16,0 34 31,18-16-31,0-1 0,-1-17 0,1 17 16,0 0-16,-1-17 15,19-1-15,34 19 0,-35-36 16,-17 0-16</inkml:trace>
  <inkml:trace contextRef="#ctx0" brushRef="#br0" timeOffset="158194.878">3052 16404 0,'-18'0'0,"36"0"0,-54 35 16,19 36 0,17-36-16,0 1 0,17-1 15,19 0 1,-1 0-16,0-35 0,0 0 15,-17 0-15,0-17 0,17-19 16,-17 19-16,-18-18 0,17-1 16,-17 1-16,-17 0 0,-1-1 15,0-16-15,-17 16 16,17-17-16,-35 18 0,18-18 16,0 0-16,-18 36 0,35-19 15,1 19-15,-1 17 16,18 17-16,18 19 0,-1-1 15,1 0-15,17 18 0,-17 0 16,17-18-16,0 18 16,1 0-16,-1 0 0,18-18 15,-18 1-15,0-19 0,18 18 16,18-17-16</inkml:trace>
  <inkml:trace contextRef="#ctx0" brushRef="#br0" timeOffset="158606.8964">3510 16387 0,'-53'52'16,"106"-104"-16,-123 140 0,52-53 16,0 0-16,18 18 0,0-18 15,0-17-15,18 17 0,0-17 16,17-18-16,18 0 15,-18 0-15,0-18 16,-17 1-16,17-19 0,-17 1 16,0 0-16,-1 0 0,-17-36 15,0 36-15,-17-18 16,-19 18-16,19-18 0,-19-18 16,1 18-16,-18 0 15,18 0-15,0 18 0,17 17 16,0 18-1,18 36-15,0-1 0,18 18 16,0 0-16,17 17 0,-17-17 16,17 0-16,0 0 15,-17 0-15,17-18 0,0 1 16,1-1-16,-1-17 0,-18-1 16,19 1-16,-19-1 0,19-17 15,-36-17-15,0-1 16</inkml:trace>
  <inkml:trace contextRef="#ctx0" brushRef="#br0" timeOffset="159073.4569">3792 16475 0,'36'35'16,"-72"-70"-16,72 88 16,-19-36-16,-17 1 0,18-18 15,0 0-15,-18-18 31,0 1-15,-18-1-16,18 0 16,0 1-1,0-1-15,18 18 16,-1 0-16,1 18 16,-1-18-16,1 17 15,-18 1-15,18-18 0,17 53 16,-35-18-1,18 0-15,-1 18 0,1 0 16,17 18-16,-17-1 0,0 1 16,-1-18-16,1 0 0,-1 0 15,-17-18-15,0 0 0,-17 1 16,-1-1-16,1-18 0,-1 1 16,-17-18-16,-1 0 0,19-18 15,-19-17-15,19 0 16,-1 0-16,0-18 15,18-18-15,0 18 0,18-17 0,17 17 16,1-18-16,-1 18 16,0 18-16,36-36 15,-36 36-15,0 18 0,-17 17 16,0 0-16,-18 17 16</inkml:trace>
  <inkml:trace contextRef="#ctx0" brushRef="#br0" timeOffset="159824.019">4886 16439 0,'18'53'16,"-36"-106"-16,53 142 0,-17-36 15,0-1-15,-1 19 0,1 0 16,-1-1-16,1-17 0,0 18 16,-18-18-16,0-18 0,0-18 15,17 1-15,-17 0 16,-17-18-16,-1-18 15,18-17-15,-18-18 16,1 0-16,17 0 0,-18-17 16,18-89-16,0 71 15,18-1-15,-18 19 16,35-1-16,53-17 16,36 106-1,-71 52 1,-36-34-16,1 16 0,-18 37 15,-35-54 1,17 0-16,-35 0 0,0 1 16,0-19-16,0 1 0,18-18 15,0 18-15,0-18 0,17-18 16,0 0-16,18 1 0,0-19 16</inkml:trace>
  <inkml:trace contextRef="#ctx0" brushRef="#br0" timeOffset="161966.7486">8343 16245 0,'-17'-17'16,"17"-1"-16,-18 18 16,0 0-16,-17 0 0,17 0 15,1 0-15,-19 18 16,19 17-16,-1-17 0,18 35 0,0-18 16,0 0-16,18 18 15,-1-18-15,19 1 0,-1-1 16,0-17-16,1 17 15,-1-18-15,0 1 0,-17 0 0,17 17 32,-53 0-32,-52-17 31,52-18-31,-17 0 0,-36 0 16,54 0-1</inkml:trace>
  <inkml:trace contextRef="#ctx0" brushRef="#br0" timeOffset="162159.5779">8696 16351 0,'53'18'15,"-35"-18"-15,34 18 16,-16-18-16,-1 0 15,0 0-15,-17-18 0,17 18 16,-17-18-16,-1 18 0,1-17 16,-18-1-16</inkml:trace>
  <inkml:trace contextRef="#ctx0" brushRef="#br0" timeOffset="162332.595">8802 16051 0,'0'53'0,"0"-106"0,0 177 0,17-54 16,-17-17-16,18 18 0,0-1 15,-18 1-15,17 0 16,1-19-16,17 1 0,18 53 16</inkml:trace>
  <inkml:trace contextRef="#ctx0" brushRef="#br0" timeOffset="162592.7919">9102 16704 0,'17'0'16,"-17"18"-16,0-1 0,0 1 16,-17-18-1,17-18-15,0 1 16,-18-36-1,18 17-15,0 1 16,18 0-16,17-18 16,-17 18-16,17 17 15,-17 0-15,-1 18 0,1-17 16,-1 17-16,1 0 0,0 17 16,-1 1-16,19 17 15</inkml:trace>
  <inkml:trace contextRef="#ctx0" brushRef="#br0" timeOffset="162683.0312">9419 16598 0,'0'0'0,"0"18"0,18-1 15,-1 1-15,1 0 0,-18-1 16</inkml:trace>
  <inkml:trace contextRef="#ctx0" brushRef="#br0" timeOffset="162842.4024">9437 16351 0,'0'0'16,"0"-17"-16,17 17 0,1 0 16,0 17-16,-1-17 15,19 0-15</inkml:trace>
  <inkml:trace contextRef="#ctx0" brushRef="#br0" timeOffset="163227.0972">9737 16439 0,'0'0'0,"-18"18"16,0 17-16,1 1 0,17-1 0,0 0 15,0 0-15,0 1 16,0-19-16,17 1 0,36 17 15,-35-35-15,17 0 16,1-17-16,-19-1 0,18-17 16,-17-1-16,0-87 15,-18-18 1,-36 17 0,1 54-16,-18-54 15,18 54-15,0 17 16,-1 35-16,19 1 0,-1 17 15,18 35-15,18 71 16,-1-36 0,1 1-16,35 70 15,-18-53-15,18-35 0,-18 0 16,18 0-16,0 0 16,-17-18-16,34 18 15,-52-35-15,-1-1 0,1-17 0</inkml:trace>
  <inkml:trace contextRef="#ctx0" brushRef="#br0" timeOffset="163792.1594">10248 16492 0,'0'18'16,"0"-36"-16,18 36 0,-1 0 16,1-18-16,70 0 15,1-36 1,-54-17 15,-70 1-15,-54 34-1,-17 53 1,54 18 0,52-18-16,17 1 15,1-1-15,17-17 16,18-1-16,35 1 15,-35-1-15,0-17 0,-18 0 16,1 18-16,-1-18 0,-17 18 16,-1-18-16,1 17 0</inkml:trace>
  <inkml:trace contextRef="#ctx0" brushRef="#br0" timeOffset="164509.0673">11412 16281 0,'0'-36'16,"0"72"-16,0-89 0,-17 35 15,-1 1 1,-17-1-16,17 18 0,-17 18 16,-36 17-16,1 53 15,70 0 1,88-17 15,71-36-15,17-17-1,-141-1-15,1 1 16,-19 0-16,-34-1 16,-1 1-16,-35-1 0,0 19 15,0-19-15,0 1 0,-70 35 16,70-53-16,18 18 15,-18-18-15</inkml:trace>
  <inkml:trace contextRef="#ctx0" brushRef="#br0" timeOffset="166063.1538">8978 17727 0,'-17'-18'0,"-36"-17"16,35 35-16,-17-17 15,-71 17 1,71 0-16,-18 17 0,0 36 16,35-18-1,1-17-15,34 70 16,18-53-16,1-17 16,-1 17-16,36 18 15,-36-35-15,-18 17 0,19-17 16,-19 17-16,-17-17 0,0-1 15,0 1-15,-17 0 16,-1-18-16,-17 17 16,0-17-16,17 0 0,-17 0 15,-1 0-15,19-17 16</inkml:trace>
  <inkml:trace contextRef="#ctx0" brushRef="#br0" timeOffset="166260.3468">9296 17851 0,'53'17'16,"-106"-34"-16,159 52 0,-89-35 15,36 0-15,-18 0 0,1 0 16,-1 0-16,0 0 0,-17 0 15,-18 17-15</inkml:trace>
  <inkml:trace contextRef="#ctx0" brushRef="#br0" timeOffset="166377.1402">9331 18080 0,'35'18'15,"-70"-36"-15,88 36 0,-18-18 0,0-18 16,18 18-16,-17-18 15,17 1-15</inkml:trace>
  <inkml:trace contextRef="#ctx0" brushRef="#br0" timeOffset="166692.7385">9790 17657 0,'17'0'0,"-34"0"0,70 0 0,-1 0 16,-16 0-16,-1 0 0,0 17 15,1 18-15,-1-17 0,-18 17 16,1 1-16,-18 17 0,0-1 16,0 1-16,-18 0 0,1-17 15,-18 52 1,-1-35-1,36-36-15,0 19 16,18-36-16,17 17 0,0-17 0,1 0 16,17 0-16,-18-17 15,18 17-15,-18-18 0,0 18 16,-17 0-16,0 0 0</inkml:trace>
  <inkml:trace contextRef="#ctx0" brushRef="#br0" timeOffset="171602.0619">15716 14623 0,'0'70'15,"0"-140"-15,18 193 16,-18-88-16,0 18 0,18-17 15,-18 17-15,0-18 0,0-18 16,0 19-16,0-19 16,0-34-1,0-36 1,-18 18-16,18-1 16,18-34-16,-18 34 15,17 1-15,1 0 0,-1 0 16,1 17-16,0 0 15,-1 18-15,19 0 0,-19 0 0,1 18 16,0 0-16,-1 17 16,1 0-16,-18 18 0,17-18 15,-17 1-15,0 17 0,18-18 16,-18 0-16,0 18 16,18-18-16,-18-17 15,17-18-15</inkml:trace>
  <inkml:trace contextRef="#ctx0" brushRef="#br0" timeOffset="172400.081">16422 14781 0,'17'0'31,"19"0"-15,-19 0 0,1 0-16,17 0 0,36 18 15,-36-18-15,0 0 16,-17 0-16,17 0 0,-17 0 15,0 0-15,-18-18 0,17 18 16,-34 0-16</inkml:trace>
  <inkml:trace contextRef="#ctx0" brushRef="#br0" timeOffset="172616.5313">16545 14482 0,'0'70'15,"0"-35"-15,0 18 0,18 0 16,-18 0-16,18 71 0,-18-71 16,0-1-16,0-16 15,17-1-15,-17 0 0,18-17 16,-1-18-16</inkml:trace>
  <inkml:trace contextRef="#ctx0" brushRef="#br0" timeOffset="172904.4243">16739 14499 0,'36'0'0,"-72"0"0,125 0 16,-54 0-16,0 18 0,0-1 16,-17 1-16,0 17 0,-18-17 15,17 17-15,-17 1 16,-17 16-16,-1-16 0,0-1 0,18 0 16,-17-17-16,-1 35 15,18-35-15,18-1 16,-1 1-16,1-1 0,35 1 15,-35-18-15,17 0 16,-18 18-16,19-18 0,-19 0 16</inkml:trace>
  <inkml:trace contextRef="#ctx0" brushRef="#br0" timeOffset="173299.5957">17198 15046 0,'0'106'16,"0"-212"-16,0 265 0,18-89 15,-18-34-15,17 16 0,-17-16 16,18-1-16,-1-35 16,-17 18-16,0-36 15,-17-17 1,-1-1-16,18 1 0,-17 0 15,17-18-15,0 18 0,0-18 16,17 0-16,-17 0 0,35 0 16,-17 18-16,0 0 15,17 17-15,0 18 0,-17 0 16,35 18-16,0 70 16,-88 18-1,-18-71 1,17-18-1,1 1-15,-53-18 16,53-18 0,52 1-1,18-1-15</inkml:trace>
  <inkml:trace contextRef="#ctx0" brushRef="#br0" timeOffset="173504.774">17639 14852 0,'18'0'0,"52"18"16,-17-18-1,35 17 1,-53-17-16,1 0 0,-1 0 15,-17 0-15,-1 0 0</inkml:trace>
  <inkml:trace contextRef="#ctx0" brushRef="#br0" timeOffset="174017.2744">18309 14499 0,'18'-17'16,"-36"34"-16,53-52 0,-35 0 0,18-1 16,-18 19-16,18-19 15,-18-16 1,-18 16-16,18 19 0,-18 17 15,18-18-15,-17 18 16,-1 18-16,1-1 0,-1 1 16,0 35-16,1 0 0,17 0 15,0 17-15,0-17 0,0 18 16,0-1-16,17-17 0,1 18 16,0-36-16,-1 18 15,1 0-15,-1-18 0,1-17 0,-18 17 16,18-17-16,-18-1 15,0 1-15,0 0 0,-18-18 16,0 0-16</inkml:trace>
  <inkml:trace contextRef="#ctx0" brushRef="#br0" timeOffset="174155.744">18221 14852 0,'0'0'16,"71"0"-16,-19 18 0,-16-18 15,-1 0-15,36 0 16,-54 0-16,1 0 16</inkml:trace>
  <inkml:trace contextRef="#ctx0" brushRef="#br0" timeOffset="178978.6575">15663 15716 0,'0'-17'31,"36"-1"-16,-19 18-15,36-18 16,-18 18 0,36 0-16,-18 0 0,0 0 15,0 0-15,194 18 16,-159-18 0,35 0-16,1 0 0,-1 0 15,36-18-15,0 18 0,0 0 16,-18 0-16,17 0 0,-16 0 15,-19 18-15,0-18 0,1 18 16,-1-1-16,-17-17 0,-18 18 16,18-18-16,-18 18 15,-17-18-15,0 0 16,-18 0-16,-18 17 0,-18-17 0,1 0 16,0 0-16,-36 0 15,0 0 1</inkml:trace>
  <inkml:trace contextRef="#ctx0" brushRef="#br0" timeOffset="179595.7304">17427 16034 0,'0'0'16,"0"-18"-16,18 0 0,-18 1 0,18 17 15,-18-18-15,0 1 0,-18 17 16,0-18-16,1 18 16,-19 0-16,1 0 0,0 0 15,-1 18-15,-16-1 16,16 1-16,1-1 0,0 1 0,17 17 16,0-17-16,18 35 15,36 0 1,-1-18-16,18-17 0,0-1 15,0 1-15,0 0 0,0-1 16,0 1-16,-18 0 0,0-1 16,-17 1-16,-18 0 15,-18-1-15,-17 1 0,0-18 16,-18 17-16,0-17 16,-18 18-16,18 0 0,-17-18 15,-1 17-15</inkml:trace>
  <inkml:trace contextRef="#ctx0" brushRef="#br0" timeOffset="181252.1433">19350 15487 0,'18'0'16,"34"0"-1,-34 0-15,17 0 16,1 0-16,-1 0 0,0-18 0,-17 18 16,17 0-16,0 0 15,-17 0-15,0 0 0,-1 0 16</inkml:trace>
  <inkml:trace contextRef="#ctx0" brushRef="#br0" timeOffset="181452.8756">19579 15275 0,'18'71'31,"-36"-142"-31,36 195 0,-18-89 0,0 18 0,17-18 16,-17 18-16,18 35 15,0-70-15,-1 17 0,-17-17 16,18 17-16,0-35 16</inkml:trace>
  <inkml:trace contextRef="#ctx0" brushRef="#br0" timeOffset="181766.4546">20108 15187 0,'0'18'31,"18"35"-15,-18-18-16,18 0 0,-18 18 15,0-18-15,17 18 0,-17 0 16,18 0-16,-18 0 0,18-18 15,-1 18-15,-17-17 0,18-1 16</inkml:trace>
  <inkml:trace contextRef="#ctx0" brushRef="#br0" timeOffset="183164.4786">22278 15275 0,'18'18'16,"52"52"0,-35-34-16,18-1 0,0 18 15,0-18-15,0 1 16,-18-1-16,18 0 0,-17-17 15,-1 17-15,18 18 16,-36-35-16,1-1 0,-18 1 16</inkml:trace>
  <inkml:trace contextRef="#ctx0" brushRef="#br0" timeOffset="183331.1882">22701 15363 0,'-35'18'0,"0"17"16,-36 36-16,36-36 15,17 18-15,-17-18 0,17 18 16,18-17-16,-17-1 0,17 0 16,0-17-16</inkml:trace>
  <inkml:trace contextRef="#ctx0" brushRef="#br0" timeOffset="184628.9021">23954 14640 0,'0'18'0,"0"0"0,0 34 16,0-16-16,0-1 0,0 71 31,0-71-31,0 0 0,0 1 0,0-1 16,0-17-16,0-1 16,0-34-16,17-36 15,-17 0 1,18 18-16,0-18 0,-1 17 15,1-17-15,-1 0 0,1 18 16,17 0-16,-17 0 0,0 17 16,-1 18-16,1 0 0,0 18 15,-18-1-15,17 19 16,-17 16-16,0-16 0,0 17 16,0 0-16,0-18 0,0 0 15,0 0-15,0 1 0,18-1 16,-18-17-16,0-1 0,0 1 15,17-18-15</inkml:trace>
  <inkml:trace contextRef="#ctx0" brushRef="#br0" timeOffset="184922.6188">24589 14834 0,'17'-17'15,"1"17"-15,0 0 16,17 0-16,0 0 0,18 0 0,-18 0 15,1 0-15,-1 17 0,-18-17 16,19 0-16,-19 0 16,1 0-16,-36 0 15</inkml:trace>
  <inkml:trace contextRef="#ctx0" brushRef="#br0" timeOffset="185088.9147">24783 14623 0,'0'35'16,"0"-70"-16,0 105 0,0-17 16,17 35-16,1-52 15,-18 17-15,18-18 0,-1 0 16,1 0-16,-1 1 16,-17-19-16,36 1 15</inkml:trace>
  <inkml:trace contextRef="#ctx0" brushRef="#br0" timeOffset="185365.9839">25100 14411 0,'0'0'0,"35"18"0,18-1 16,-17 1-16,-1 17 0,0-17 15,-17 17-15,-1 0 0,1 1 16,-18 17-16,-18-18 0,18 0 16,-17 18-16,-1-18 0,1 1 15,-1-1-15,0 0 0,18-17 16,0 17-16,0-17 16,18-1-16,0 1 0,-1 0 15,1-18-15,17 0 0,0 0 16,1 0-16,-19-18 0</inkml:trace>
  <inkml:trace contextRef="#ctx0" brushRef="#br0" timeOffset="185724.3711">25594 14975 0,'18'106'16,"-36"-212"-16,36 265 0,-1-88 0,1-18 15,-18-18-15,18 18 0,-1-36 16,-17 36-16,0-88 31,-35-53-15,35 35-16,0-70 16,0 52-1,18 0-15,-1 1 0,1 17 0,0 0 16,52 18-1,-52 17-15,70 71 16,-70-35-16,-1 35 16,-17-18-16,0 0 0,0-17 15,-17 17-15,-1-17 0,0-1 16,1-17-16,-19 18 0,1-18 16,17-18-1,1 1-15</inkml:trace>
  <inkml:trace contextRef="#ctx0" brushRef="#br0" timeOffset="185934.9637">26106 14781 0,'0'0'0,"17"0"0,18 18 0,1-18 16,-1 0-16,0 0 0,1 0 15,-1 0-15,0 0 0,0 0 16</inkml:trace>
  <inkml:trace contextRef="#ctx0" brushRef="#br0" timeOffset="186175.3315">26705 14358 0,'0'-18'0,"0"36"0,-17-71 16,-36 18 0,-18 70-1,18 106 1,36-88-16,34 18 0,19 140 15,52-34 17,-35-89-17,-53-53-15,0-17 0</inkml:trace>
  <inkml:trace contextRef="#ctx0" brushRef="#br0" timeOffset="186324.9593">26405 14887 0,'53'-17'16,"-106"34"-16,159-34 0,-70 17 0,16-18 0,1 18 16,0 0-16,18 18 0,-18-18 15,-18 0-15,0 0 16,-17 17-16,-18 1 16</inkml:trace>
  <inkml:trace contextRef="#ctx0" brushRef="#br0" timeOffset="186758.5073">23795 15434 0,'18'0'15,"-1"0"-15,18-18 16,18 18-16,18 0 0,123-17 16,-71 17-16,36-18 15,0 18-15,35-18 0,212 1 16,-195 17 0,1-18-16,-18 18 0,0 18 15,-35-1-15,-18-17 0,-35 18 16,-18 0-16,0-18 0,-35 17 15,-35-17-15,-1 0 0</inkml:trace>
  <inkml:trace contextRef="#ctx0" brushRef="#br0" timeOffset="187162.4429">25700 15575 0,'-71'0'16,"142"0"-16,-177 0 0,88 18 0,-17-1 15,35 1-15,-18 0 16,18 17-16,18 0 0,0 1 16,-1-1-16,36 0 0,-17 0 15,17 1-15,-18-1 0,0-17 16,0 17-16,-17-18 0,0 19 16,-18-1-16,-18-17 15,-17-18-15,-1 17 0,-16-17 16,16 0-16,-17 0 15,18 0-15,-71-17 16,89-1 0,34 0-16</inkml:trace>
  <inkml:trace contextRef="#ctx0" brushRef="#br0" timeOffset="187669.7473">27534 15363 0,'18'18'15,"0"-18"-15,17 0 16,0 0-16,18 0 0,0-18 15,70 1 1,-87 17-16,17 0 0,-36-18 16,1 18-16,-18-17 15</inkml:trace>
  <inkml:trace contextRef="#ctx0" brushRef="#br0" timeOffset="187836.4378">27693 15258 0,'0'0'0,"18"35"0,17 0 16,-17 18-16,-1 0 0,1 0 15,0-18-15,17 53 16,-18-70-16,19 17 0,-19-17 16,1 0-16</inkml:trace>
  <inkml:trace contextRef="#ctx0" brushRef="#br0" timeOffset="188045.5881">28487 15064 0,'0'0'0,"17"70"0,19 36 0,-19-18 15,19 0-15,-19-17 0,19 0 16,16-1-16,-16-17 16,-19 0-16,19-18 0,-19 0 15</inkml:trace>
  <inkml:trace contextRef="#ctx0" brushRef="#br0" timeOffset="200609.9637">15840 17392 0,'-36'0'15,"19"0"-15,34 0 32,19 0-17,-19-18-15,1 18 0,17 0 16,-17-17-16,17 17 0,0 0 16,1 0-16,-19 0 0,36 0 15,-17 0 1,-36 17-16,17-17 15,-17 18-15,0 0 16,0 35 0,0-36-16,0 1 0,0 17 0,0 53 15,0-52-15,18 34 16,0-52 0,-18 17-16,17-17 0,1-1 15,-1 1-15</inkml:trace>
  <inkml:trace contextRef="#ctx0" brushRef="#br0" timeOffset="200792.5835">15981 17709 0,'17'0'0,"1"-17"15,0 17-15,17-18 0,-17 1 16,17 17-16,0-18 0,-17 18 16,17 0-16,0 0 15,1 0-15</inkml:trace>
  <inkml:trace contextRef="#ctx0" brushRef="#br0" timeOffset="201150.7987">16669 17515 0,'17'0'32,"19"0"-17,-19 0-15,19-17 0,-19 17 16,19 0-16,-19 0 15,18 0-15,18 0 16</inkml:trace>
  <inkml:trace contextRef="#ctx0" brushRef="#br0" timeOffset="201349.0464">16792 17339 0,'0'35'16,"0"-70"-16,0 88 0,0-18 0,0-17 0,0 17 15,18 0-15,-18 18 0,0-17 16,0 17-16,18-18 16,-18 0-16,17-17 0,-17-1 15,0 1-15,18 0 0</inkml:trace>
  <inkml:trace contextRef="#ctx0" brushRef="#br0" timeOffset="202422.9478">17339 17392 0,'-35'0'16,"35"18"-1,-18-1-15,0 1 0,18 0 16,-17-1-16,-1 18 0,18 1 15,-17 70-15,17-54 16,0-16-16,17-1 0,1 0 16,17-17-16,-17 0 0,17-18 15,18 0-15,-18 0 16,1-18-16,16-17 0,-16-1 16,-1-17-16,0-52 15,-35 16-15,0 54 16,-17 0-16,-19 17 0,1 1 15,0-1-15,-18 18 16,18 0-16,-1 0 0,1 0 16,0 18-16,17-1 0,0 1 15</inkml:trace>
  <inkml:trace contextRef="#ctx0" brushRef="#br0" timeOffset="202980.7202">17956 17551 0,'0'0'16,"18"0"-16,0 0 15,17 0-15,18 17 16,-18-17 0,0 0-16,1 0 0,-1 0 15,-17 0-15,17 0 0,-17 0 16</inkml:trace>
  <inkml:trace contextRef="#ctx0" brushRef="#br0" timeOffset="203974.7194">18538 17251 0,'-17'-18'16,"-1"18"0,18-17-1,53-1 1,71 18-1,-89 0-15,35 35 16,-52-17 0,-18-1-16,0 1 15,-18 0-15,1 17 0,-1-17 16,-17 17-16,17 0 0,1-17 16,-1 17-16,36 0 15,-1-17-15,1 0 16,17-1-16,0 19 0,1-36 15,-1 17-15,0 1 0,-17-18 16,0 18-16,-1-18 0,-17 17 16,-17-17-16,-1 18 0,-35 17 15,18-17 1,-1-1-16,-16-17 0,16 18 16,1 0-16,0-18 0,-1 0 15,19 17-15,-1-17 0</inkml:trace>
  <inkml:trace contextRef="#ctx0" brushRef="#br0" timeOffset="205193.318">16140 18239 0,'-18'0'15,"0"0"1,36 17 0,0-17-16,17 0 15,-17 0-15,17 0 0,0 0 16,71 0-16,-36 0 15,1 0-15,17 0 16,0 18-16,36-18 16,140 18-16,-122-18 0,16 0 15,1 0-15,0 0 0,158-18 16,-176 18 0,1-18-16,-1 18 0,-18 0 15,-17-17-15,-18-1 0,0 18 16,-17-18-16,-18 1 0,0 17 15,-18-18-15,0 0 16,-17 18-16,0 18 16,-18 0-1,-18-1-15,18 1 0,-18 0 16,1-18-16</inkml:trace>
  <inkml:trace contextRef="#ctx0" brushRef="#br0" timeOffset="206838.5172">17515 18521 0,'-17'0'15,"-1"0"1,1 0-1,34 0 32,18-18-31,-17 18-16,0 0 16,-1 0-16,19 0 0,-19 0 15,19 18-15,16-1 16,-34 1-16,0 17 0,17-17 15,-17 0-15,-18 17 0,17-17 16,-17-1-16,0 1 16,0 0-16,0-1 0,-17 1 15,-1-1-15,0 1 0,1-18 16,-1 18-16,0-18 0,1 0 16,-1 0-16,1 0 15,17-18 1,17 18-16,18 0 31,-17 0-31,17 18 0,-17-18 0,17 0 16,1 17-16,-1-17 15,-18 0-15,19 18 0,-19-18 16,1 0-16,-18 18 0,18-1 16,-36-17-1</inkml:trace>
  <inkml:trace contextRef="#ctx0" brushRef="#br0" timeOffset="208153.0496">19614 18309 0,'36'0'16,"-19"0"-16,1 0 16,17 0-16,1 0 0,34-17 15,-35-1-15,18 18 16,-17-18-16,-1 18 15,0-17-15,-17-1 0,-1 18 16,1 0-16,-18-18 16</inkml:trace>
  <inkml:trace contextRef="#ctx0" brushRef="#br0" timeOffset="208364.6471">19861 18080 0,'-17'70'16,"34"-140"-16,-34 176 15,-1-71-15,18 18 0,0-18 16,18 0-16,35 71 16,-36-70-16,1-19 15,0 1-15,-1-18 16,19 0-16,-19 0 0</inkml:trace>
  <inkml:trace contextRef="#ctx0" brushRef="#br0" timeOffset="208607.2134">20408 17780 0,'0'0'0,"0"18"16,0 17-16,0 18 0,18 106 15,17-54 1,-17-52 0,-18 0-16,17-17 0,19 34 15,-19-52-15,1 17 0</inkml:trace>
  <inkml:trace contextRef="#ctx0" brushRef="#br0" timeOffset="213645.957">21273 18080 0,'0'0'0,"-18"18"0,36-18 32,34 17-17,-16-17-15,-1 0 0,0 0 0,36-17 16,-18 17-1,-18 0-15,0-18 0,-17 18 0,0 0 16,-18-18-16</inkml:trace>
  <inkml:trace contextRef="#ctx0" brushRef="#br0" timeOffset="213779.6211">21467 18309 0,'52'0'16,"-104"0"-16,140 0 0,-71 0 0,36-17 16</inkml:trace>
  <inkml:trace contextRef="#ctx0" brushRef="#br0" timeOffset="215653.0557">22490 17427 0,'17'-17'15,"-34"34"-15,34-52 0,-34 35 32,-1 18-32,-17 52 15,17 1 17,18-54-32,0 19 0,18-19 0,35 19 15,-18-36 1,0 17-16,18-17 0,-18 0 15,1 0-15,34-17 16,-52 17-16,-1-18 0,1 18 16</inkml:trace>
  <inkml:trace contextRef="#ctx0" brushRef="#br0" timeOffset="215838.3675">22701 17515 0,'-17'53'16,"34"-106"-16,-52 142 0,35-54 16,0 0-16,-18 0 0,18 1 15,0-1-15,0 0 0,0-17 16,18 17-16,-18 0 0,18-17 16,-18 0-16,0-1 0</inkml:trace>
  <inkml:trace contextRef="#ctx0" brushRef="#br0" timeOffset="216088.2658">22348 18168 0,'0'0'0,"0"18"0,18-18 16,0 0-16,17 0 0,0 17 15,18-17-15,18 0 16,-1-17-16,1 17 0,-1-18 16,-17 18-16,0 0 0,0-18 15,0 18-15,-53 18 32,-35 0-32,17-18 0</inkml:trace>
  <inkml:trace contextRef="#ctx0" brushRef="#br0" timeOffset="216704.4013">22595 18415 0,'0'18'16,"0"-36"-16,-17 36 15,34-18 1,1 0-16,17 0 0,1 0 16,87 35-1,-52 0 1,-54-17-16,-17 17 0,-35 71 31,-71-18-15,89-70-16,-19 17 15,1-17-15,35-18 16,18 0-16,-1 0 16,19 0-16,-1-18 0,18 18 0,-18-18 15,0 18-15,18 0 16,-35 0-16,-1 18 16</inkml:trace>
  <inkml:trace contextRef="#ctx0" brushRef="#br0" timeOffset="217252.2751">23424 18327 0,'0'0'15,"18"0"-15,17 0 16,1 0-16,17-18 0,-18 1 16,18-1-16,35 0 15,-53 1-15,1 17 16,-19 0-16,-17-18 0</inkml:trace>
  <inkml:trace contextRef="#ctx0" brushRef="#br0" timeOffset="217432.8049">23636 18168 0,'-18'53'15,"36"-106"-15,-36 141 0,18-35 16,0-18-16,0 1 0,0-1 16,18 0-16,-18 1 0,18-19 15,-1 1-15,19-1 0,-19-17 16</inkml:trace>
  <inkml:trace contextRef="#ctx0" brushRef="#br0" timeOffset="217722.1042">24324 17886 0,'0'53'16,"0"-106"-16,18 159 16,-18-71-16,0 18 0,17 0 15,-17 0-15,36 88 16,-36-106-16,17-17 16,-17 17-16,18-17 0,-18-1 15</inkml:trace>
  <inkml:trace contextRef="#ctx0" brushRef="#br0" timeOffset="218155.9013">24977 18098 0,'17'17'16,"1"-17"-16,0 0 0,17 0 0,0 0 15,0-17-15,18-1 16,-17-17 0,-19 35-16</inkml:trace>
  <inkml:trace contextRef="#ctx0" brushRef="#br0" timeOffset="218285.7327">25047 18344 0,'71'18'16,"-142"-36"-16,177 36 0,-71-36 0,18 1 16,-17 17-16</inkml:trace>
  <inkml:trace contextRef="#ctx0" brushRef="#br0" timeOffset="218923.3451">25682 17868 0,'0'-17'15,"18"17"16,17 0-15,-17 0 0,17 0-16,0-18 0,18 18 15,0 0-15,-18 0 0,18 0 16,-17 0-16,-19 18 0,1-1 16,0 18-16,-36 1 15,0-1-15,-17 18 16,0-18-16,-1 1 0,1 16 15,18-16-15,-1-1 0,18 0 16,18 18 0,17-35-16,0-1 0,71 36 15,-53-35-15,0 0 16,-18-1-16,53 19 16,-70-19-16,0 1 0,-18-1 15,-18-17-15,0 18 0,-17 0 16,0-1-16,-18-17 15,-18 18-15,1-18 0,-1 18 0,18-1 16,-17-17-16,34 0 16,1 18-16,0-18 0,0 0 15</inkml:trace>
  <inkml:trace contextRef="#ctx0" brushRef="#br0" timeOffset="219814.3841">25806 10777 0,'0'0'0,"17"0"15,19 0-15,17 18 0,17-18 16,36 0-16,17 18 0,1-18 15,35 0-15,-1 0 0,1 0 16,18 0-16,193 0 16,-176 0-16,-35-18 15,-1 18-15,-16 0 0,-37-18 16,-34 18-16</inkml:trace>
  <inkml:trace contextRef="#ctx0" brushRef="#br0" timeOffset="238503.8078">14905 14305 0,'18'-35'15,"-36"70"-15,36-88 16,-1 53-16,-17 18 47,0 0-32,0 17 1,0-18-16,0 1 0,0 17 16,0 1-16,0-19 15,0 19-15,18-19 0,-18 18 16,0 1-16,0-1 0,0 0 15,0 1-15,0 16 0,0-16 16,0 17-16,0 0 16,0 0-16,0-1 0,0 1 15,0 106 1,0-106-16,0 18 16,-18-19-16,18 1 0,0 0 0,0 18 15,0 35 1,0-53-16,0 0 0,-17-1 15,17 1-15,0 0 0,0 0 16,0-18-16,0 18 16,0 18-16,0 0 15,0-36-15,0 0 16,0 36 0,0-36-16,0 53 15,0-53-15,0-17 0,17 0 16,-17-1-16,0 1 0,0 0 15,0-1-15,0 1 16,0-1 0,0 1-1,0 0-15,0-1 16,18 1-16,-18 0 16,0-1-1,17-17 1,-17 18-16,18 0 31,17-18-15,-17 0-16,70 0 15,-53 0 1,1 0-16,17-18 0,-18 18 16,0 0-16,0 0 0,1 0 15,-1 0-15,-17 0 0,17 0 16</inkml:trace>
  <inkml:trace contextRef="#ctx0" brushRef="#br0" timeOffset="239549.4836">20796 14711 0,'18'-18'0,"-36"36"0,36-53 16,-18 52 15,0 18-15,0-17-16,0 17 16,0 18-16,0-17 0,0 17 15,0-1-15,0 1 0,0 18 16,0-18-16,0 17 15,0 19-15,0-19 0,18 18 16,-18 89-16,17-89 16,-17-18-16,35 107 15,-17-36-15,0-70 16,-1-19-16,1 19 16,-18 0-16,18-19 0,-1 19 15,-17-18-15,18 0 0,0 0 16,-18-18-16,17 18 15,1-18-15,-18 1 0,17-1 0,-17 0 16,0 0-16,0-17 16,0 17-16,0-17 15,-17-18-15,17 18 16,-18-18-16,1 0 0,-1-18 16,-17 18-16,-1-18 15,1 1-15,0 17 0,0-18 16,-71 0-1,53 18-15,0 0 0,0 0 16,18 0-16,-54 0 16,54 18-16,18-18 15,-1 0-15</inkml:trace>
  <inkml:trace contextRef="#ctx0" brushRef="#br0" timeOffset="240406.9335">23372 14358 0,'0'-18'16,"0"36"-16,0-53 0,17 52 31,1 36-16,-1-17-15,1 17 16,0 17-16,-18 1 0,17-1 16,1 18-16,-18 1 0,0 16 15,0 1-15,0 0 0,0 247 16,0-36 0,0-52 15,0-106-16,0-89-15,18-17 0,-18 18 0,0 35 16,17-71-16,-17 0 16,18 0-16,-18 1 15,18-1-15,-1-17 0,-17-1 16,18 1-16,-1 0 0,1-1 16,0 1-16,-1-1 0,1 1 15,0-18-15,-1 18 0,54-18 16,-53 0-1,17 0-15,53 0 16,-53-18 0,-17 18-16</inkml:trace>
  <inkml:trace contextRef="#ctx0" brushRef="#br0" timeOffset="241369.3413">29210 14711 0,'0'-18'31,"18"36"-15,-1 35-1,-17-18-15,0 0 0,18 18 16,0 0-16,-18 18 0,17 87 16,1-69-16,-18 16 15,0-16-15,0 140 16,-18-123-16,18 17 15,0-17-15,0 0 0,0-18 16,0 0-16,18 1 0,-18-1 16,17-18-16,1 1 0,0-1 15,-1-17-15,1 18 0,0-18 16,-1 17-16,1-17 0,0-17 16,-18 16-16,17-34 0,1 17 15,0 18 1,-18-35-1,-18-18 1,-17 0 0,17-18-16,-17 18 0,-1-17 15,1 17-15,-35 0 16,17 0-16,0 0 0,-18 0 16,18 0-16,-17 0 0,-1 17 15,1 1-15,-19 0 16,19-1-16,-18 1 0,17-1 15</inkml:trace>
  <inkml:trace contextRef="#ctx0" brushRef="#br0" timeOffset="244161.3613">20267 11359 0,'0'0'15,"18"-17"-15,-18 34 47,17 1-31,-17 0-16,0 17 15,0-17-15,0-1 16,0 19-16,18-1 0,-18 0 16,0 53-16,0 1 15,-18-37 1,18 1-16,0 0 0,0 0 0,0 0 15,0-18-15,0 1 16,0-1-16,0 0 0,18-17 16,-18-1-16,35 19 15,-17-36-15,17 17 16,-17-17-16,17 0 0,0 0 16,36 18-16,-36-18 15,1 0-15,-19 0 0,1 18 16,17-18-1,-35 17-15,18-17 0,-36 18 16,0-18 0</inkml:trace>
  <inkml:trace contextRef="#ctx0" brushRef="#br0" timeOffset="244823.0399">20796 11695 0,'0'-18'0,"18"0"16,52 1 0,1 17-1,-36 0 1,1 17-16,16 19 15,-34 17 1,-18-36 0,-18 36-16,1-35 15,17-1-15,-18 1 0,1 0 16,17-1-16,-18 1 0,0 0 16,18-1-16,0 1 0,0-1 15,18 1 1,0-18-1,-1 18-15,1-18 0,-1 0 16,1 17 0,0-17-16,-36 0 31,-35-17-15</inkml:trace>
  <inkml:trace contextRef="#ctx0" brushRef="#br0" timeOffset="244977.553">20832 11959 0,'17'-17'16,"1"17"-1,52-18 1,-34 18-16,34-18 16,-35 18-16,1 0 0,-1 0 0,0 0 15,1-17 1</inkml:trace>
  <inkml:trace contextRef="#ctx0" brushRef="#br0" timeOffset="245400.3123">21467 11448 0,'17'-18'31,"-34"36"-31,34-18 32,-17 70-17,0-35 1,18 1-16,-18 70 15,17-36-15,1-17 0,0 18 16,-1-1-16,1-17 0,0 0 16,-1 0-16,-17 0 0,18-18 15,-18 0-15,0 1 16,0-19-16,-18 1 0,1 0 16,-1-18-16,0 0 0,-17 0 15,17 0-15,-17-18 0,0 0 16,0 18-16,17-17 0,-17-1 15,-1 0-15,19 1 0,-18 17 16,17 0-16,0 0 16</inkml:trace>
  <inkml:trace contextRef="#ctx0" brushRef="#br0" timeOffset="245828.9085">22348 11836 0,'18'0'16,"35"0"-1,-35-18-15,17 18 0,0 0 16,1 0-16,-19 0 16,1 0-16</inkml:trace>
  <inkml:trace contextRef="#ctx0" brushRef="#br0" timeOffset="245956.0002">22437 12065 0,'0'0'0,"17"0"0,19 0 0,-1-18 16,0 18-16,-17 0 16,-1 0-16</inkml:trace>
  <inkml:trace contextRef="#ctx0" brushRef="#br0" timeOffset="246634.7947">23495 11553 0,'18'-35'15,"-36"70"-15,36-87 0,-36 34 0,0 0 16,1 1-16,-1-1 15,0 0-15,-34 1 0,16 17 16,19 17-16,-19 19 16,19-1-16,-1 18 0,0 0 15,18 17-15,0 1 0,0-1 16,18 19-16,0-19 16,17 1-16,-17-1 0,17-17 0,-17 0 15,-1-18-15,1-17 16,-18 17-16,0-17 0,-18-18 15,1 0-15,-1-18 16,-17 1-16,-1-1 0,19-17 16,-19 17-16,19-17 15,-1 17-15,18 1 0,0-1 16,18 18-16,-1-18 0,19 18 16,-1-17-16,18 17 0,0-18 15,0 18-15,0 0 0,35 0 16,-53 0-16,0 0 15,1 0-15,-19 0 16</inkml:trace>
  <inkml:trace contextRef="#ctx0" brushRef="#br0" timeOffset="246846.0549">23777 11536 0,'0'0'16,"0"35"-16,18 106 16,0-17-1,-1-71-15,1 0 0,17 105 16,0-34 0,-17-89-1</inkml:trace>
  <inkml:trace contextRef="#ctx0" brushRef="#br0" timeOffset="247101.9176">24059 12012 0,'-17'35'16,"17"1"-16,17-1 15,19 18 1,-1-53-16,-17 17 0,17-17 15,0 0-15,-17 0 0,17-17 16,-17-1-16,-18 1 0,0-1 16,0 0-16,0-17 15,-18 17-15,0-17 0,1 17 16,-18 1-16,17-1 0,-17 18 16,17-17-16</inkml:trace>
  <inkml:trace contextRef="#ctx0" brushRef="#br0" timeOffset="247365.4968">24430 11959 0,'0'0'16,"0"18"-16,-18-1 0,18 1 15,0 17-15,0-17 0,18 35 16,0-35-16,-1-1 15,1 1-15,17-1 0,0-17 16,1 0-16,-19-17 16,19-1-16,-19 1 0,1-1 15,-1 0-15,-17-17 0,-35-18 16,18 35-16,-1 1 16,-17-18-16,-18 17 15,35 18-15,0 0 16,1 0-16,17 18 0</inkml:trace>
  <inkml:trace contextRef="#ctx0" brushRef="#br0" timeOffset="247602.587">24818 12206 0,'18'0'15,"-18"-18"-15,0 1 0,0-18 16,0 17-16,0-17 16,0-1-16,0 19 0,0-19 15,0 19-15,0-1 0,17 1 16,1 17-16,35 17 16,0 18-1</inkml:trace>
  <inkml:trace contextRef="#ctx0" brushRef="#br0" timeOffset="248063.3888">25400 11448 0,'0'0'0,"-18"17"15,1 19-15,-19 52 16,36-18-16,0 1 0,0-1 15,0 1-15,18 17 16,0-17-16,17-1 0,-17-17 16,35 0-16,-18-18 0,0 1 15,0-19-15,1 1 0,-19-18 16,19 0-16</inkml:trace>
  <inkml:trace contextRef="#ctx0" brushRef="#br0" timeOffset="248347.3939">25700 11800 0,'0'0'15,"35"-17"-15,0 17 0,18 0 16,0-18-16,-17 18 0,52 0 16,-35 35-1,-53-17-15,-18 35 16,0-18-1,-17 1-15,17-1 0,1 0 16,-1 0-16,1-17 0,-1 17 16,18 1-1,18-19-15,-1-17 0,18 0 16,-17 0-16,0 0 16,-1-17-1,-17-1-15,-17 0 0</inkml:trace>
  <inkml:trace contextRef="#ctx0" brushRef="#br0" timeOffset="248482.548">25735 12065 0,'-17'0'16,"34"0"-16,-17 0 15,18 0-15,70-18 16,18 1 0,-53 17-16,0-18 0,0 18 15,-18 0-15,0-18 0,-17 18 16</inkml:trace>
  <inkml:trace contextRef="#ctx0" brushRef="#br0" timeOffset="248702.8043">26070 11395 0,'36'17'0,"16"1"0,-140-53 0,229 105 15,-70-34-15,0-1 0,-19 18 16,1 0-16,0 0 16,-17 0-16,-19-1 0,-17 1 0,0 0 15,-17-17-15,-1 16 16,-17-16-16,-1-1 0,1 0 16,-18 1-16</inkml:trace>
  <inkml:trace contextRef="#ctx0" brushRef="#br0" timeOffset="266480.7267">10636 3316 0,'18'0'16,"-18"-18"-16,0 1 15,0-1 1,-18 18 0,-17 0-1,17 0-15,-70 0 16,35 18-1,0-18-15,0 0 0,-17 17 16,-1-17-16,1 0 0,-18 18 16,-1-18-16,1 0 0,18 18 15,-19-18-15,-105 0 16,106 0-16,18 17 16,-19-17-16,19 0 0,-18 18 15,17-18-15,1 18 16,-19-1-16,36-17 0,-17 18 0,17-18 15,18 18-15,-18-18 16,-18 0-16,54 0 16,-1 0-16,0 0 0,1 0 15,-1 0-15,18 17 16,0 1 0,18 0-1,-18-1 1,0 1-1,0-1 1,0 19 15,17-19-31,-17 19 0,0 17 16,0-36-16,0 18 16,0 18-16,0-17 0,0-1 15,0 18-15,0-18 0,0 18 16,0 18-16,0-18 15,0 17-15,18 1 0,-18 17 16,0-18-16,18 19 0,-18-19 16,0 89-16,0-89 15,0 1-15,17 0 0,-17-19 16,0 19-16,0 0 16,0-1-16,0 89 15,0-89-15,0 19 0,0-19 16,0 18-16,0-17 0,0 17 15,0-17-15,0 70 16,0-71-16,0 1 0,0-18 16,0 17-16,0-17 0,0 18 15,0-18-15,0 17 16,0 1-16,0-18 0,18 0 16,-18 0-16,0 0 0,0-18 15,18 18-15,-18-18 0,0 36 16,0-54-1,0 18-15,0-17 0,0 0 16,17 17-16,-17-17 16,0-1-16,18-17 15,-1 0 1,1 0 0,-18-17-1,18 17-15,-1 0 16,1 0-1,0 0 1,-1 0 0,36 0-1,-35 0-15,-1-18 16,19 18-16,-1 0 0,36 0 16,-36 0-16,0 0 15,0 0-15,1 0 16,17 0-16,-18 0 0,18 18 15,0-18-15,0 0 0,0 0 16,17 0-16,1 0 0,-1-18 16,18 18-16,1-18 0,-1 18 15,0-17-15,18-1 0,-18 0 16,0 1-16,18 17 16,-18 0-16,0-18 0,1 18 15,-1 0-15,0 0 0,0 0 16,18 0-16,70-17 15,-70 17-15,-18 0 0,-17 0 16,17 0-16,-17 0 0,-1 0 16,-17 0-16,0 0 15,-18 17-15,1-17 0,17 0 16,-36 18-16,1-18 16,-36 0-1,1-18 1</inkml:trace>
  <inkml:trace contextRef="#ctx0" brushRef="#br0" timeOffset="267330.3666">10777 3263 0,'0'-17'0,"18"34"15,35 1 1,0-1-16,0 1 16,0 0-16,17-1 0,18-17 15,-17 18-15,17-18 16,0 0-16,1 0 0,-1-18 15,-18 1-15,1-1 0,-18 18 16,35-18-16,-70 1 16,17 17-16,-17 0 0,-1 17 15,-17 1 1,18 0-16,-18-1 0,0 1 16,17 17-16,-17-17 0,0 17 15,36 53 1,-19 1-16,-17-54 15,18 35-15,-18 1 0,18 0 16,-18 246 0,0-176-16,-18 194 15,18-141-15,0-17 16,0-1-16,0 1 0,0-19 16,0-17-16,18 0 0,17 89 15,18-36 1,-36-106-16,19 71 15,-19-89-15,-17 1 16,18-1-16,0 1 0,-18 17 16,17 0-16,-17-17 15,0-1-15,18-17 0,-18-17 0,0-19 16,18 1-16,-18-36 16,0 1-16</inkml:trace>
  <inkml:trace contextRef="#ctx0" brushRef="#br0" timeOffset="269496.0445">10354 4727 0,'18'0'16,"-1"0"-1,19 0-15,-1 18 16,18 17-16,35 0 0,0 18 16,18 18-16,0-1 0,17 1 15,-17 17-15,0-35 0,0 18 16,-18-18-16,0 0 16,0-1-16,-35-16 0,0-1 15,-17 0-15,-19-17 0,1 0 16,-18-1-16,-18-17 15</inkml:trace>
  <inkml:trace contextRef="#ctx0" brushRef="#br0" timeOffset="269709.6797">11606 4568 0,'-70'106'16,"140"-212"-16,-175 283 0,34-89 16,0 0-16,-17 18 0,0 18 15,-18-1-15,18 36 16,0-18-16,0 0 0,35-18 16,0-34-16,35-1 0</inkml:trace>
  <inkml:trace contextRef="#ctx0" brushRef="#br0" timeOffset="281454.2463">28346 5680 0,'0'0'0,"-18"0"15,36-18 17,17-52-17,-17 34-15,-1-17 0,19 0 16,-19 1-16,18-19 0,-17 18 15,17 0-15,-17 0 0,17 0 16,1 18-16,-19 0 16,1-1-16,35-34 15,-36 52-15,1 1 0,-18-1 0,18 0 16,-1 1 0</inkml:trace>
  <inkml:trace contextRef="#ctx0" brushRef="#br0" timeOffset="281786.9189">28134 5450 0,'0'18'16,"18"0"-1,-18-1-15,17 19 0,-17-19 16,36 36-16,-19-35 16,-17-1-16,18 1 0,0 0 15,-18-1-15,17 1 16,1-18 0,-1 0-16,1 0 15,0-18-15,17 1 0,0-1 16,18-17-16,-18 0 0,89-18 15,-71 17 1,0 19-16,0-1 0,0 0 16,-18 18-16,-17-17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14:28.5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20214 15328 0,'0'18'16,"18"-1"-1,-18 1 1,17 17-16,-17-17 15,18 17-15,-18-17 16,0 0-16,0-1 0,0 1 16,18 35-16,-18-36 15,0 19 1,0-19-16,17 1 16,1 0-16,-18-1 0,18 1 0,35 0 15,-36-1-15,36 1 16,-18-18-16,1 0 15,-1 17-15,0-17 16,53 0-16,-35 18 16,36-18-1,-37 0-15,37 18 0,-36-18 16,-18 17-16,18-17 0,53 18 16,-71-18-1,18 0-15,35 0 16,-35 18-16,0-18 0,-18 0 15,18 0-15,0 17 0,0-17 16,70 0 0,-70 0-16,53 0 15,-35 0-15,52 0 16,-70 0-16,0-17 0,17 17 16,36 0-16,-35 0 15,70 0-15,-70 0 16,-1 0-1,1 0-15,17 0 0,-18-18 0,1 18 16,17 0-16,-17-18 0,17 18 16,71-17-16,-71 17 15,71 0 1,-89 0-16,1 0 0,87 0 16,-87 0-16,0 0 15,70 0-15,-53 0 16,53 0-16,-18-18 15,-52 18-15,70 0 16,-70 0-16,-1 0 16,1 0-16,-18 0 15,17 0-15,36-18 16,-53 1-16,0 17 16,-35-18-16,17 1 15,-35-1-15,0-35 16,0 35-1,-18-17-15,-35-71 16,18 53-16</inkml:trace>
  <inkml:trace contextRef="#ctx0" brushRef="#br0" timeOffset="25749.6447">1376 10760 0,'-18'-18'16,"36"36"-16,-71-36 0,35 18 15,-52 53-15,52 0 16,-17 0-16,17 35 0,-17 0 16,17 124-16,18-89 15,36 54 1,-1-107-16,18-17 0,0-17 15,17-19-15,1-17 0,88-35 16,-71-18-16,0-18 16,-18 1-16,1-18 0,17-71 15,-70 71-15,-36-71 16,-70 35 0,17 72-16,1 16 15,-71 19-15,88 34 16,-18 54-16,36-18 15,17 53 1,36-71-16</inkml:trace>
  <inkml:trace contextRef="#ctx0" brushRef="#br0" timeOffset="26238.541">2187 11324 0,'-17'35'0,"34"-70"0,-34 106 16,17-54-16,0 19 0,35 17 16,-17-36-16,34 18 15,-16-17-15,17-18 16,-36 0 0,19-18-16,-36 1 15,0-18-15,-18 17 16,0-17-16,1-1 0,-1 1 15,0 0 1,36 35-16,17 17 16,-17 1-16,0 17 15,-1-17-15,1 0 16,-1-1-16,1 1 0,0-18 0,17 0 16,-17 0-1,-1-18-15,1 1 0,0-1 16,-1 0-16,-17-17 0,18 17 15,-18-52-15,35 35 16,-35 17-16,18 18 16,-1-18-16,1 18 0,0 0 15,-1 0 1,1 0-16,17 0 16,-17 0-16,0-17 15,-18-1-15,17 0 0,-17-17 16,-17 0-1,-1 17-15,18-17 0</inkml:trace>
  <inkml:trace contextRef="#ctx0" brushRef="#br0" timeOffset="26344.7031">2787 10971 0,'-35'-17'16,"17"34"-1,89 1-15,-89-36 0,-35 36 0,53 35 0,0 53 16,18 17 0,-1-70-16,1 18 15,17 17-15,-17-35 16,17-36-16</inkml:trace>
  <inkml:trace contextRef="#ctx0" brushRef="#br0" timeOffset="26665.1444">3016 11748 0,'18'88'0,"-36"-176"0,54 229 15,-36-71-15,0-52 16,-18-1-16,18 1 0,-18 0 15,1-36 1,-1-35-16,0 18 16,18-18-16,0-18 0,0 1 15,18-1-15,0 18 16,-1-17-16,19 35 0,-19-1 0,54 19 16,-36-1-1,-17 36-15,-1-18 0,1 35 16,-18 35-16,-18-34 15,-17 52-15,0-53 16,17 1-16,18-19 0,0 1 16,18-36-1,-1 1 1</inkml:trace>
  <inkml:trace contextRef="#ctx0" brushRef="#br0" timeOffset="26866.7001">3475 11448 0,'0'53'16,"0"-106"-16,0 141 0,-18-53 16,18 0-16,0 1 0,0-19 15,0 36-15,18-35 16,0 0-16,-1-18 16,1 0-16,-1-18 0,19-17 15,-19 17-15,1-35 16,-18 18-16,0 17 15,-18-35 1</inkml:trace>
  <inkml:trace contextRef="#ctx0" brushRef="#br0" timeOffset="27074.6612">3687 11483 0,'17'-18'15,"-34"36"-15,52-36 16,0 1-16,0 17 16,18 0-16,-35 0 15,17-18-15,-17 18 16,17 0-16,-17-18 0,-1 18 0,1-35 16</inkml:trace>
  <inkml:trace contextRef="#ctx0" brushRef="#br0" timeOffset="27231.6661">3898 11165 0,'35'247'16,"-70"-494"-16,88 583 0,-53-284 15,18 19-15,-18-18 0,35 18 16,-17-54-1</inkml:trace>
  <inkml:trace contextRef="#ctx0" brushRef="#br0" timeOffset="27732.0884">5521 10936 0,'-53'0'15,"106"0"-15,-141 0 0,35 53 16,18-18-16,35 1 0,-18-1 15,18 0-15,35 36 16,-17-36-16,17-17 0,0 17 16,-17-17-16,17-1 15,18 36-15,-35-35 16,0 17-16,-18-17 16,-36 17-1,1-35-15,17 18 0,-35-18 16,36 0-16,-1-18 15</inkml:trace>
  <inkml:trace contextRef="#ctx0" brushRef="#br0" timeOffset="27873.8359">5803 11430 0,'18'71'0,"-36"-142"16,36 159-16,-18-70 0,17-1 0,-17 1 15,18-18-15,-18-18 16</inkml:trace>
  <inkml:trace contextRef="#ctx0" brushRef="#br0" timeOffset="28001.1396">5697 10971 0,'18'-17'0,"0"17"16</inkml:trace>
  <inkml:trace contextRef="#ctx0" brushRef="#br0" timeOffset="28438.3518">6015 11254 0,'18'17'16,"-1"-17"-16,1 18 16,17 0-16,-17-18 15,-1 17-15,19 1 16,-36-1-16,0 1 16,0 0-1,-18-1 1,18 19-16,0-19 15,35 19 1,1-19-16,16-17 0,-16 0 16,17-17-16,0-19 15,-18 19-15,-18-19 0,1 1 16,-18 17 0,0-17-1,-18 35-15,1 0 0,-18 0 16,35 18-16,-18-1 0,18 1 15,0 53 1,18-54-16,17 1 0,35 17 16,-17-35-16,18 0 15,-18 0-15,0-17 0,17-19 16,-34 19-16,-19-19 16</inkml:trace>
  <inkml:trace contextRef="#ctx0" brushRef="#br0" timeOffset="28595.6348">7038 10883 0,'18'35'15,"-18"-17"-15,0 0 0,17 35 16</inkml:trace>
  <inkml:trace contextRef="#ctx0" brushRef="#br0" timeOffset="28695.5484">7179 11377 0,'0'0'16,"0"-18"-16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18:15.1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19332 12612 0,'18'0'79,"0"17"-64,-1 1-15,18 0 16,-17 17-16,35 0 15,-35 1-15,35 34 16,-18-17-16,-18 0 0,19 70 16,-19-70-16,1 18 15,0-1-15,-1 89 16,-17-88-16,0 88 16,0-71-16,0-18 15,-17 18-15,-19 54 16,1-72-16,0 1 0,0-1 15,-1 1-15,-70 70 16,36-53-16,-54 53 16,36-70-16,35-1 15,-17 1-15,-1-1 0,1-17 16,-1 0-16,-35 35 16,53-52-16,18-1 15,-53 36-15,17-36 16,36-18-1,0 1-15,17-18 0,0 18 0,-17-18 16,18 17 0,-1-17-16,0 0 15,18-17 1,0-1-16,0 0 0</inkml:trace>
  <inkml:trace contextRef="#ctx0" brushRef="#br0" timeOffset="311.3774">18433 14993 0,'-53'53'15,"106"-106"-15,-142 141 0,54-52 16,-35 34-16,17 1 15,0-1 1,35-52-16,1 17 0,17-17 16,17 17-1,1-17-15,17-1 0,0 1 16,1-18-16,17 18 0,-1-18 16,19 0-16,-18 0 0,0 17 15,0-17-15,-18 0 16,0 0-16,1 18 0,-19-18 15,-17 18-15</inkml:trace>
  <inkml:trace contextRef="#ctx0" brushRef="#br0" timeOffset="3380.6777">14393 13617 0,'0'-17'32,"18"17"-17,0 0 1,-1 0-1,1 0-15,17 0 0,-17 0 16,17 0-16,18 0 16,-18 0-16,18 0 0,-18 0 15,18 0-15,0 0 0,106 0 16,-88 0 0,-18 0-16,88 0 15,-71 0-15,-17 17 16,18-17-16,17 0 0,71 0 15,-71 0-15,88 0 16,-88 0 0,1 0-16,-1 0 0,0 0 15,0 0-15,0 18 0,-17-18 16,-1 0-16,72 18 16,-72-18-16,1 0 0,-1 17 15,71 1 1,-70-18-16,-1 17 0,19-17 0,-19 18 15,1-18-15,105 18 16,-123-1 0,0-17-16,0 18 0,35 0 15,-35-18-15,35 17 16,-52-17-16,52 0 16,-35 0-1,0 0-15,17 0 16,-35 0-16,1 0 15,-1 0-15,-17 0 0,-1 0 16,-17-17 31,18 17-31,-18-18-16</inkml:trace>
  <inkml:trace contextRef="#ctx0" brushRef="#br0" timeOffset="3775.0234">18521 13529 0,'0'0'0,"17"0"16,19 18 0,-1-18-16,18 35 15,-18-35-15,18 35 16,-18-17-16,1-18 16,17 35-16,-36-35 0,1 18 15,-18 17 1,-18-17-16,-35 17 15,0-17-15,-17-1 16,35 1-16,-1-18 16,1 18-16,17-1 15,1 1-15,-1-18 0,0 0 16,1 17 0,-1 1-16,1-18 15,17 18-15</inkml:trace>
  <inkml:trace contextRef="#ctx0" brushRef="#br0" timeOffset="4877.223">13988 9119 0,'0'18'16,"0"0"-16,0-1 0,0 36 15,17-35-15,-17 17 16,0 0-16,0 18 0,18 35 15,-18-35 1,0 0-16,0 18 0,18-1 16,-18 19-16,0-19 0,0 124 15,0-88-15,-18 0 16,0 106 0,18-107-16,-17 1 0,17 18 15,-18-19-15,18 1 0,-18 0 16,18 0-16,-17 0 0,17 0 15,-18 88 1,18-88-16,-18-1 0,18 1 0,0 0 16,0 17-16,0 89 15,0-124-15,18 1 16,0-19-16,-1-17 0,19 53 16,-19-53-16,1-18 15,-18 0-15,18 54 16,-18-37-16,0 19 15,0-18-15,-18-18 16,18 0-16,18 18 16,-1-53-1,-17-17 1,18-19-16,-18 19 0</inkml:trace>
  <inkml:trace contextRef="#ctx0" brushRef="#br0" timeOffset="5199.159">13847 13000 0,'35'53'15,"-70"-106"-15,87 141 0,-34-53 16,0 1-16,-1 34 16,1-35-16,0 18 15,-1-17-15,1-19 0,0 1 16,-1-18-16,18 18 16,1-18-16,-19-18 15,19 0-15,-1-17 16,-17 17-16,-1-17 15,-17 0-15,18-36 16,-18 18-16</inkml:trace>
  <inkml:trace contextRef="#ctx0" brushRef="#br0" timeOffset="5729.5154">13811 9402 0,'0'0'0,"-17"17"0,17 1 16,-18-18-16,18-18 16,35-35-1,-17 18-15,17-18 16,18-70 0,-35 70-16,-1 0 0,1 0 15,0 18-15,17-18 16,-35 35-16,18 36 15,-1 17 1,1 0-16,-1 0 0,19-17 16,-19 17-16,19 1 0,-1-19 15</inkml:trace>
  <inkml:trace contextRef="#ctx0" brushRef="#br0" timeOffset="18534.4752">15152 9172 0,'-35'0'15,"70"0"-15,-106 0 0,54 0 16,-36 0-16,-18 18 16,36 0-16,0-1 15,-1 1-15,1-1 0,0 19 0,-18 52 16,18-35-1,-1 70-15,36-52 16,-17-1-16,17-17 16,17 18-16,19-1 0,-1-17 0,35 53 15,-17-53 1,0-18-16,18-17 0,52 17 16,-52-35-16,-1 0 15,1-17-15,-1-1 0,1-17 16,53-36-1,-89 18-15,0 0 0,-17 0 16,-1-17-16,-17-71 16,-35 70-16,17 1 0,-34-19 15,-1 19-15,-71-71 16,36 106-16,17-1 0,1 19 16,-18 17-16,35 0 0,-18 53 15,36-36 1</inkml:trace>
  <inkml:trace contextRef="#ctx0" brushRef="#br0" timeOffset="19494.8849">16404 17410 0,'-17'-18'16,"34"36"-16,-34-54 0,34 36 15,18 0 1,-17 0-16,17 0 0,18 0 16,-35 18-16,0-18 15,-1 18-15,1-1 0,-1 36 16,-17-35-16,-17 17 15,17 0-15,-18 54 16,1-37-16,17-16 0,0 17 16,17-18-1,1-17-15,17-1 16,-17-17-16,17 18 0,-17-1 0,17 19 16,-35-19-16,0 19 15,-35 34-15,-1-34 16,19-1-16,-36 0 15,18 0-15,17-17 0,-53 17 16,54-17-16,-19-18 16,19 0-16,-1-18 15,1 1-15,17-1 16</inkml:trace>
  <inkml:trace contextRef="#ctx0" brushRef="#br0" timeOffset="20565.1895">16475 9260 0,'-53'-17'16,"18"34"-16,-1 1 16,1 0-16,0 17 0,17 0 15,-17 1-15,35 16 0,-18 19 16,18 0-16,0-19 0,71 107 16,-36-106-16,18 18 15,0-1-15,0-17 16,0 0-16,158 35 15,-140-88-15,-1-17 16,72-36 0,-90 0-16,19-18 0,-36 1 0,1-1 15,-19-17-15,-34-71 16,-19 89-16,-17-19 16,-17 19-16,-1-1 0,-123-17 15,106 71-15,0 17 16,17 0-16,-70 52 15,106-16-15,-18 17 0</inkml:trace>
  <inkml:trace contextRef="#ctx0" brushRef="#br0" timeOffset="21271.9276">16475 15928 0,'0'18'16,"-18"-1"0,0 18-1,18 1-15,-17 52 16,17-35-16,0-18 15,17 36 1,1-54-16,0 1 0,17 0 0,0-1 16,1-17-16,52 0 15,-35 0-15,0-17 0,-18 17 16,0-18-16,0 0 16,-17 18-16,-18-17 15</inkml:trace>
  <inkml:trace contextRef="#ctx0" brushRef="#br0" timeOffset="21439.8417">16722 16140 0,'0'88'16,"0"-18"-16,0 54 15,0-71-15,17 0 16,-17 0-16,18 52 15,0-69-15,-18-19 0</inkml:trace>
  <inkml:trace contextRef="#ctx0" brushRef="#br0" timeOffset="22567.1803">18150 9172 0,'-35'-17'16,"70"34"-16,-105-34 0,52 17 0,-35 0 15,18 0-15,-53 53 16,35-18-16,-88 106 16,106-88-16,-1 17 15,19 1-15,-19 17 0,36 53 16,18-53 0,0-17-16,17-18 0,71 70 15,-36-70-15,1-17 16,17-1-16,-17-18 0,87-17 15,-69-17-15,-19-1 16,18-17-16,-17-18 0,-18 0 16,0-17-16,-18-1 15,-17-70 1,-18 70-16,-53-70 0,17 53 16,-17 17-16,1 1 0,-90-18 15,72 52 1,-1 19-16,1-1 0,-18 18 15,52 0-15,1 18 16</inkml:trace>
  <inkml:trace contextRef="#ctx0" brushRef="#br0" timeOffset="23208.2013">16439 14587 0,'18'0'16,"0"0"0,-1-17-16,19 17 15,-1-18-15,-17 0 0,34 1 16,-34-1-16,17 1 15,-17 17-15,-36 0 16,1 0 0</inkml:trace>
  <inkml:trace contextRef="#ctx0" brushRef="#br0" timeOffset="23450.3475">16439 14587 0,'-17'36'15,"34"-72"-15,-34 89 0,17-35 0,0 17 0,0 0 16,0-17-16,53 35 15,-18-35-15,0-1 16,1 1-16,52 17 16,-18 18-1,-34-35-15,-19-1 0,1 36 16,-18-17-16,-18-1 16,-35 18-16,0-36 15,18 19-15,0-19 0,-53 1 16,52-18-16,19 18 15,-19-18 1,19-18-16</inkml:trace>
  <inkml:trace contextRef="#ctx0" brushRef="#br0" timeOffset="27562.443">15046 17533 0,'0'-18'0,"-18"18"16,18 18 15,0 0 32,0-1-48,0 19-15,0-1 0,0 18 16,18 70-16,-18-52 16,18-1-16,-18 1 15,17 0-15,1-19 0,0 1 0,17 0 16,-18-53-1,1 0-15,0 0 0</inkml:trace>
  <inkml:trace contextRef="#ctx0" brushRef="#br0" timeOffset="28513.2361">14993 16087 0,'0'0'0,"-18"0"15,1 0 1,-1 0-16,-17 17 15,17 1-15,1 0 0,17-1 16,-18 19-16,18-1 0,0 0 16,0 0-16,0 18 15,18 0-15,-1-18 0,1 18 0,17-17 16,-17-19-16,52 1 16,-17-18-16,18-18 15,-36-17-15,-17 0 16,17-1-16,-17 1 0,-1-71 15,-17 53 1,-53-35-16,18 53 16,0 0-16,0 17 0,-18 0 15,-18 1-15,36 17 16,-18 0-16,35 17 16,1-17-16</inkml:trace>
  <inkml:trace contextRef="#ctx0" brushRef="#br0" timeOffset="29181.2257">14923 14605 0,'-36'0'16,"72"0"-16,-89-18 16,35 18-1,18-17-15,18 17 16,-1 0-16,1 0 0,17-18 16,0 18-1,-17 18-15,0-1 0,-1 1 16,1 0-16,0 52 15,-18-35-15,0 36 16,-18-36-16,0-17 0,1 17 16,-19 1-16,36-19 0,-17 1 15,17 17 1,0-17-16,35-18 16,-17 17-16,35-17 0,-18 0 15,53 0-15,-35 0 16,-18 0-16,-17 0 0,-18 18 15</inkml:trace>
  <inkml:trace contextRef="#ctx0" brushRef="#br0" timeOffset="30213.8223">13212 17798 0,'-18'0'0,"36"0"16,-1 0-16,1 0 15,52 0-15,-34-18 16,-1 18-16,35 0 15,-34 0-15,17 0 16,-18 18 0</inkml:trace>
  <inkml:trace contextRef="#ctx0" brushRef="#br0" timeOffset="30409.1589">13758 17568 0,'0'124'0,"0"-248"0,0 318 16,0-123-16,36 52 16,-19-70-16,1-17 15,0 17-15,-1-36 0,1 1 16</inkml:trace>
  <inkml:trace contextRef="#ctx0" brushRef="#br0" timeOffset="31682.3402">13617 16157 0,'0'-17'16,"-17"-1"-16,17 0 15,-36 18 1,19 0-1,-1 0-15,-17 18 0,17 0 16,-35 17 0,36 0-16,-1 0 0,0 36 15,18-36-15,18 18 16,0-35-16,-1-1 16,18-17-16,18 0 15,-35-17-15,17-1 0,-17 1 16,0-1-16,-1-35 15,-17 35-15,0-35 16,0 36-16,-17-1 16,-1 18-16,0 18 15,18 52 1,18-34 0,-18 17-16,18-1 0,-18-16 0,35 52 15,-17-53 1,-18-17-16,17-1 0,-17 1 15,0 0-15</inkml:trace>
  <inkml:trace contextRef="#ctx0" brushRef="#br0" timeOffset="32451.6947">13317 14711 0,'-17'0'15,"34"0"1,19-18 0,-1 1-16,0-1 15,0 0-15,1 1 0,-1 17 16,0-18-16,1 18 0,-1-18 15,-17 18-15,-1 0 0,-17 18 32,-17 53-17,17-19-15,0 37 16,0-19 0,0-17-16,17 0 0,1 0 15,-1 0-15,36 35 16,-35-70-16,17 17 15,-17-35-15</inkml:trace>
  <inkml:trace contextRef="#ctx0" brushRef="#br0" timeOffset="32613.8188">13494 15028 0,'0'0'0,"35"0"0,18-17 16,70-19-16,-34 19 16,87-36-16,-105 18 15,-19 17-15,-16 18 0</inkml:trace>
  <inkml:trace contextRef="#ctx0" brushRef="#br0" timeOffset="34179.2578">14676 13406 0,'35'-18'16,"-18"0"-16,1 18 0,0-17 15,-18 34 16,-53 19-31,18-1 16,-18 0-16,-53 36 16,53-18-16,-18-36 0,18 19 15,18-1-15,-35 18 16,52-36-16,18 1 16,18 17-16,17-17 0,18 0 15,106-1 1,-89-17-16,18 18 0,-17-18 0,-1 0 15</inkml:trace>
  <inkml:trace contextRef="#ctx0" brushRef="#br0" timeOffset="56731.6456">2999 7214 0,'-18'-17'16,"36"-1"31,35 18-47,-18 0 15,-18-18-15,19 18 0,34 0 16,-52 0-16,17 0 16,-17 18-16,-1 0 31,-17 17-31,0 0 16,-17-17-16,17 17 0,0 0 15,0 18-15,0 0 16,0-17-16,17-19 0,1 18 15,-18-17-15,18 17 16,-1-35-16,1 18 16,0 0-16</inkml:trace>
  <inkml:trace contextRef="#ctx0" brushRef="#br0" timeOffset="56885.635">3087 7444 0,'17'0'0,"1"0"16,70-18-1,-35 0-15,53-17 16,-53 35-16,-18-18 0,1 18 16,-1 0-16</inkml:trace>
  <inkml:trace contextRef="#ctx0" brushRef="#br0" timeOffset="63060.8105">4516 7126 0,'-18'0'16,"0"0"0,36-18-1,0 18-15,34 0 16,-16 0-16,-19 0 16,36 36-16,-17-1 15,-36-17-15,17 88 16,-17-18-1,-17-53-15,-1 0 16,-17 18-16,35-35 16,-18-1-16,18 1 0,-18-18 15,36 0 1,0 0 0,17 0-16,-17 0 0,-1 0 15,19 0-15,-19 0 0,36 0 16,-35 0-16,-1 18 15,1-18-15</inkml:trace>
  <inkml:trace contextRef="#ctx0" brushRef="#br0" timeOffset="64350.3027">5980 7161 0,'17'0'31,"19"0"-15,-19-17-16,1 17 15,-1 0-15,1 0 16,0 0-16,-36 0 31,0 17-15,18 1-16,-17-18 0</inkml:trace>
  <inkml:trace contextRef="#ctx0" brushRef="#br0" timeOffset="64591.9845">6015 7250 0,'0'0'0,"-18"35"15,18-17-15,0-1 16,0 1-16,0-1 15,0 1-15,18-18 0,0 18 16,34-1 0,-34 1-16,0 0 0,17 17 15,-35 0 1,0-17-16,0 17 16,-18 0-16,-35 1 15,36-19-15,-18-17 16,17 0-16,-35-17 15,35-1-15,1 0 0,-1-17 16,18 17 0</inkml:trace>
  <inkml:trace contextRef="#ctx0" brushRef="#br0" timeOffset="67260.6927">3351 8537 0,'0'-17'15,"-17"-1"1,-1 0 0,0 18-16,-17 0 15,0 0-15,17 36 16,-17-19-16,17 1 0,-35 52 15,36-34-15,17 17 16,0-36-16,0 1 16,17 0-16,1-18 0,0 17 15,17-34 1,-17 17-16,-1-18 0,1-17 16,0 17-16,-1-53 15,-17 54-15,0-1 16,-17 18-1,17 71 1,0 87 0,0-52-1,0-53-15,17-18 0,1 36 16,-1-36-16,-17-17 16</inkml:trace>
  <inkml:trace contextRef="#ctx0" brushRef="#br0" timeOffset="67881.1834">4604 8625 0,'0'-35'16,"0"70"-16,0-87 0,0 34 15,-18 18 1,18 18-16,-35 17 16,17 71-1,18-36 1,18-52-16,17 35 16,-17-36-16,-1-17 15,19 0-15,-1 0 0,18-35 16,-35 17-16,-1-17 15,-17 0-15,0 17 0,-17-52 16,-19 52-16,1 0 16,-36 1-1,36 17-15,0 0 0,17 0 16,-17 17-16,17 1 0,18 0 16</inkml:trace>
  <inkml:trace contextRef="#ctx0" brushRef="#br0" timeOffset="68447.8545">6033 8484 0,'0'-17'15,"0"34"-15,-18-34 0,0 34 16,1 54 15,-1-36-31,18 0 0,0 1 16,0-19-16,18 54 16,-1-53-16,54-1 15,-54 1-15,19-18 16,17-18-1,-18 18-15,-17 0 0,-1-17 16,-17-1-16</inkml:trace>
  <inkml:trace contextRef="#ctx0" brushRef="#br0" timeOffset="68596.7037">6138 8678 0,'0'71'16,"0"-142"-16,0 177 0,-17-53 15,17 0-15,0-18 16,0 18-16,0 18 0,0-18 16,0-18-16,-18 18 0</inkml:trace>
  <inkml:trace contextRef="#ctx0" brushRef="#br0" timeOffset="69879.7386">2893 10001 0,'17'0'15,"19"0"1,-1 0 0,0 0-16,1-17 0,-1 17 15,-18 0-15,19 0 0,-1 0 16</inkml:trace>
  <inkml:trace contextRef="#ctx0" brushRef="#br0" timeOffset="70054.6785">3263 9843 0,'0'0'16,"0"35"-16,0 0 0,-17 0 16,17-17-16,0 17 0,0 53 15,0-70-15,0 17 16,17-17-16,-17 17 15,0-17-15</inkml:trace>
  <inkml:trace contextRef="#ctx0" brushRef="#br0" timeOffset="70689.7625">4692 9878 0,'0'0'15,"0"17"1,-18 54 0,18-36-16,0 1 15,0 16-15,0 19 16,0-36-16,0-17 0,0 17 15,18-17-15,-18-1 0</inkml:trace>
  <inkml:trace contextRef="#ctx0" brushRef="#br0" timeOffset="71510.0778">5927 9913 0,'-18'-18'15,"0"18"-15,36 0 47,0 0-31,-1 0-16,1 0 0,0 0 15,-1 18-15,1 0 16,-18-1-16,0 19 16,-18-1-1,18-17-15,-17 17 0,17-18 0,0 1 16,0 0-16,0-1 0,35 19 16,-17-19-1,-1-17-15,18 18 0,-17-18 16,0 18-16,-1-18 0,-17 17 15,0 1 1,-53-1 0,18 1-16,18 0 0,-19-1 15,1-17-15,17 18 0,1 0 16,-19-1-16,36 1 16</inkml:trace>
  <inkml:trace contextRef="#ctx0" brushRef="#br0" timeOffset="75976.6416">21343 10654 0,'18'18'31,"17"-18"-15,0 0-16,1 0 0,52 0 15,-35 0-15,0-18 16,-18 18-16,0 0 0,-17 0 16,17 18-1,-17-18-15</inkml:trace>
  <inkml:trace contextRef="#ctx0" brushRef="#br0" timeOffset="76115.2702">21431 11077 0,'36'36'0,"-72"-72"0,107 89 16,-36-53-16,0 0 0,54-17 15,-37-1-15</inkml:trace>
  <inkml:trace contextRef="#ctx0" brushRef="#br0" timeOffset="76855.9993">23089 9066 0,'18'0'0,"-18"18"16,0 0-16,18-1 0,-18 89 15,17-53 1,-17 35-16,18 18 0,-18 0 16,0 176-16,0-105 15,-18-1-15,18 0 0,0 159 16,18-176-16,17 141 16,-17-159-16,-18-17 15,17 123-15,1-124 16,-18-17-16,0 0 15,0 0-15,-18-18 0,18 88 16,0-105-16,0 35 16,0-71-16,18-18 15</inkml:trace>
  <inkml:trace contextRef="#ctx0" brushRef="#br0" timeOffset="77901.3396">23019 9013 0,'17'-17'16,"1"17"-16,0-18 15,52 18-15,-17 0 16,88-17-16,53 17 15,-88-18-15,18 18 16,17-18-16,141 1 16,-141-1-16,18 18 0,158 0 15,36 0 1,-177 18 0,1-18-16,-18 0 0,-1 0 0,177 0 15,-193 0-15,122 0 16,-140 0-1,-19 0-15,-16 0 0,69-18 16,-87 18-16,35 0 16,-53 0-16,35 0 15,-53 0-15,18 0 16,-18 0-16,1 0 16,-1 0-16,-17-18 15,-1 18 1,1 0-16,0 0 15,-18 18 1,0 0 0,0-1-16,0 1 0,0 17 0,0 36 15,-18-18 1,18 53-16,-18-36 16,18 18-16,0-17 15,0 17-15,-17 18 0,17 106 16,-18-107-16,0 142 15,18-123-15,-17-1 16,-1 1-16,0 17 0,1 106 16,-1-106-16,18 106 15,0-106-15,0-35 16,0 17-16,0-17 16,18 88-16,-1-88 15,1 70-15,-18-105 16,18-1-16,-18 72 15,0-90-15,0 1 0,-18-17 16,-35 52 0,18-53-16,-18 0 0,-53 1 15,36-19-15,-89 1 16,53-18 0,0 0-16,0 0 0,-35 0 0,-141-18 15,123 18-15,-176-17 16,176 17-1,-193 0-15,175 17 16,1-17-16,-177 36 16,194-36-16,0 17 0,-140 19 15,158-36-15,-89 0 16,142 0-16,-35-18 16,87 0-1,1 1-15</inkml:trace>
  <inkml:trace contextRef="#ctx0" brushRef="#br0" timeOffset="78645.7659">23389 9772 0,'18'0'15,"17"0"1,0 0-16,1 18 16,17-18-16,-1 0 0,1 17 15,71 1-15,-71-18 16,17 0-16,-17 0 0,53-18 16,-71 1-1,1-1-15,-1-17 0,-17 17 16,17-70-16,-35 53 15,0-18-15,-18 0 0,1 0 16,-36-88-16,17 70 16,1 18-16,0-17 0,0 34 15,-1-34 1,19 70-16,-1-18 0,18 36 16,18 35-1</inkml:trace>
  <inkml:trace contextRef="#ctx0" brushRef="#br0" timeOffset="79691.5746">23424 9666 0,'0'-35'16,"18"17"-1,35-70-15,-18 35 16,18 0-16,0-17 0,0-1 16,18 18-16,-18-17 0,17 17 15,1-18 1,-36 36-16,-17 35 0,-36 35 15,-17-17 1</inkml:trace>
  <inkml:trace contextRef="#ctx0" brushRef="#br0" timeOffset="79837.0344">23530 9684 0,'88'-71'16,"-176"142"-16,247-177 0,-106 53 0,88-70 15,-70 70-15,-18 0 16,-1 17-16,-16 1 0,-19 35 16</inkml:trace>
  <inkml:trace contextRef="#ctx0" brushRef="#br0" timeOffset="79987.8183">23760 9737 0,'88'-71'16,"-176"142"-16,246-177 0,-105 53 0,18 0 16,-1 0-16,-17 18 0,0 0 15,18-1 1</inkml:trace>
  <inkml:trace contextRef="#ctx0" brushRef="#br0" timeOffset="80739.2547">24130 9825 0,'0'-18'16,"35"1"-16,36 17 15,-18-18 1,0 18-16,17 0 0,107-18 16,-54 18-16,18 0 15,177-17-15,-142 17 16,195-18-16,-160 0 16,195 1-1,-212 17-15,-18-18 0,159 18 16,-176 0-16,35 0 15,-123 0-15,-18 0 16,-36 0-16,1 0 0,-18 18 16,-18-18-16,-17 0 15,0 0-15,-18 0 16</inkml:trace>
  <inkml:trace contextRef="#ctx0" brushRef="#br0" timeOffset="81693.3208">23407 10813 0,'17'0'16,"54"-18"-1,-18 18-15,70-35 16,-34 17-16,140 0 15,-106 1-15,36-1 16,18 1-16,246-1 16,-194 0-16,247 18 15,-229 0 1,0 0-16,-17 0 0,17 0 16,-36 0-16,1 0 0,141 0 15,-212 18-15,-35-18 16,-18 18-16,-88-1 15,-35-17 1,-18 0-16</inkml:trace>
  <inkml:trace contextRef="#ctx0" brushRef="#br0" timeOffset="82223.8873">23160 11783 0,'18'0'31,"70"0"-15,35-35-16,36 17 15,-53 18 1,17-18-16,36 18 0,0 0 16,194-17-16,-142 34 15,248 1-15,-212-18 16,0 18-16,582-18 15,-565 17-15,1-17 16,-36 0-16,106-17 16,-229 17-16,-35 0 15</inkml:trace>
  <inkml:trace contextRef="#ctx0" brushRef="#br0" timeOffset="82927.4797">24201 9878 0,'0'35'16,"0"-70"-16,0 88 0,0-36 0,0 19 16,17-19-16,-17 1 15,35 52 1,-17 36-16,-18-35 15,0 17-15,0 36 0,-18 158 16,1-106-16,-36 177 16,35-159-1,1-35-15,17-1 0,-18 1 16,18-18-16,0 18 0,0-18 0,18 106 16,-1-141-1,19 53-15,-19-71 16,1-35-16,-1 0 15,-17-18-15</inkml:trace>
  <inkml:trace contextRef="#ctx0" brushRef="#br0" timeOffset="83548.55">25224 8802 0,'0'0'16,"17"0"-16,1 53 15,0 70 1,-1-52-16,-17 35 16,18 176-16,-18-123 15,0 35-15,0 0 0,-18 229 16,1 0-1,17-211-15,0-18 16,0 0-16,35 141 16,-18-194-16,1 0 0,17-17 15,18 105 1,-35-123-16,17-35 0,-17 17 16,17 35-16,-17-88 0,-18 1 15,0-1-15,17-17 16,-34-1-16</inkml:trace>
  <inkml:trace contextRef="#ctx0" brushRef="#br0" timeOffset="84070.249">26458 8890 0,'0'-18'0,"0"36"0,0-18 31,18 53-16,-18 0-15,18 17 0,-18 36 0,17 35 16,-17 0-16,0 265 16,-17-159-16,-1-18 15,0 18-15,1 159 16,-1-212-16,18-18 0,0-17 16,18 106-1,-1-142-15,1 1 0,0-1 16,-1-17-16,19-18 0,-1 89 15,-18-107-15,1 1 16</inkml:trace>
  <inkml:trace contextRef="#ctx0" brushRef="#br0" timeOffset="87276.9531">6297 6668 0,'-18'-36'0,"1"19"15,17-1-15,0-17 0,0 17 16,17-35-16,1 18 16,0 0-16,17-1 0,18 1 15,-18 17-15,36 18 16,-36 0-16,18 18 15,-18 17-15,1-17 0,69 88 32,-69-71-32,-1 0 0,0 18 15,-17-17-15,-1-1 16,-17 0-16,18 18 16,-18-35-16,0-1 15,0 1-15</inkml:trace>
  <inkml:trace contextRef="#ctx0" brushRef="#br0" timeOffset="87471.8967">6720 6809 0,'18'35'16,"-36"-70"-16,71 88 0,-35-36 0,0-17 15,17 0-15,0 0 16,0-17-16,1 17 0,-1-36 15,0 19-15,-17-1 0,0 0 16,-18-17-16,17 0 16,-17 17-16,-17 18 15</inkml:trace>
  <inkml:trace contextRef="#ctx0" brushRef="#br0" timeOffset="87949.8491">7655 6773 0,'0'-17'15,"18"-1"-15,-18-17 16,35-18-1,-17 18-15,17-18 0,0 17 16,1 1-16,17-18 0,-18 18 16,88-18-16,-70 18 15,35 35 1,-35 0-16,-17 17 0,-1 1 16,18 53-16,-36-36 15,1 18-15,0-18 0,-1 0 16,1 1-16,0-1 0,-1 18 15,1-53-15,-18 17 16,18-17-16</inkml:trace>
  <inkml:trace contextRef="#ctx0" brushRef="#br0" timeOffset="88140.1945">8237 6738 0,'18'53'15,"-36"-106"-15,54 124 0,-1-54 16,0 1-16,0-18 0,18-18 16,0 1-16,36-19 15,-37 19-15,-16-19 16,-1 19-16,-17-1 0,-1 1 0,1-19 16</inkml:trace>
  <inkml:trace contextRef="#ctx0" brushRef="#br0" timeOffset="105496.6771">13970 2293 0,'-18'0'15,"1"0"1,34 0 15,1 0 0,0 0-15,-1 0 0,1 0-16,17 0 15,0-18 1,1 18-16,-19 0 0,19 0 15,-1 0-15,71-17 16,-89 17 0,19 0-16,-1 0 0,0 0 15,36 0 1,-54 0-16,19 0 0,17 0 16,-18 0-16,0 0 15,0 0-15,1-18 0,-1 18 16,0 0-16,1 0 0,17-17 0,35-1 31,-35 18-31,-18 0 0,53 0 16,-35 0-16,-18 0 15,18-18-15,0 18 0,-18 0 16,18 0-16,53 0 16,-53 0-16,0-17 0,0 17 15,0 0-15,17 0 0,36 0 16,-53 0-16,0 0 15,0 0-15,-18 0 0,89 0 16,-71 0-16,0 0 16,52 0-1,-34 17-15,-1-17 0,54 0 16,-71 0-16,17 18 16,1-18-16,0 0 15,-1 0-15,-17 18 0,18-18 0,-1 17 16,71-17-1,-70 0-15,88 18 16,-71-18-16,-18 0 16,18 0-16,-17 0 0,17 0 0,89 0 15,-89 0 1,-18 0-16,19 0 0,-1 0 16,-18 0-16,19 0 0,-19 0 15,89 0-15,-71 0 16,0 0-16,0 17 0,1-17 15,16 0-15,72 0 16,-71 0-16,-18 0 16,0 0-16,18 0 0,70 0 15,-70 0-15,-18 0 16,0 0-16,18 0 0,71 0 16,-71 0-1,-1 0-15,1 0 0,0 0 16,0 0-16,0-17 0,123 17 15,-123-18-15,17 18 16,89-17-16,-89 17 16,107-18-1,-124 18-15,35 0 0,-18 0 16,18 18-16,142-18 16,-142 17-16,17-17 0,1 0 15,18 0-15,158 0 16,-159 0-16,177 0 15,-177 0-15,1 0 16,-1 0-16,0 0 0,142-17 16,-177-1-16,-35 18 15,-18-18-15,0 18 16</inkml:trace>
  <inkml:trace contextRef="#ctx0" brushRef="#br0" timeOffset="175606.7464">22966 14693 0,'-18'0'15,"18"-17"-15,-17 17 16,-1 0 15,18 35-15,-18 0-16,1 18 0,-1 53 16,18-36-16,-18 72 15,18-72-15,0 54 16,0-72-16,18 19 15,0-18-15,-1-18 0,1 36 16,0-54-16,-1 1 16,1-18-16,-1 18 0,1-36 15</inkml:trace>
  <inkml:trace contextRef="#ctx0" brushRef="#br0" timeOffset="176072.7974">23248 15046 0,'0'18'15,"0"-36"-15,18 53 0,-18 1 16,0-1-16,0 0 0,17 71 15,-17-18 1,-17-53-16,17 1 16,0-1-16,0-17 15,0-54 1,0-34 0,0 17-16,17 0 15,1 0-15,0-18 16,-1 19-16,19-72 0,-1 89 15,0 0-15,18-1 16,-35 19-16,17 34 16,-17 19-16,-18-1 15,17 0-15,-17 71 16,18-53-16,-18 0 0,17 53 16,-17-71-16,0 0 15,18 53 1,-18-70-16,18 17 0,-18-17 15,0 0-15</inkml:trace>
  <inkml:trace contextRef="#ctx0" brushRef="#br0" timeOffset="176235.1165">23319 15293 0,'17'0'15,"1"0"-15,17 0 16,0 0-16,1 0 0,70 0 16,-71 0-16,53-18 15,-53 18-15</inkml:trace>
  <inkml:trace contextRef="#ctx0" brushRef="#br0" timeOffset="176442.089">23936 15187 0,'71'-18'16,"-142"36"-16,177-53 0,-71 35 0,18 0 16,-18 0-1,1 0-15,-19 0 0,1 0 16,-1 0-16</inkml:trace>
  <inkml:trace contextRef="#ctx0" brushRef="#br0" timeOffset="176615.05">24236 15028 0,'0'0'15,"-53"53"1,35-17-16,-17-1 0,0 18 15,17-18-15,0 0 16,1 1-16,17-19 16,0-34-1,-18-1 1</inkml:trace>
  <inkml:trace contextRef="#ctx0" brushRef="#br0" timeOffset="176757.9542">24042 15028 0,'0'0'16,"35"53"-16,-17-17 16,-1-1-16,1 0 0,17 0 15,1 1-15,34 17 16,-35-18-16,1 0 0,-1-17 16</inkml:trace>
  <inkml:trace contextRef="#ctx0" brushRef="#br0" timeOffset="177300.527">24624 14975 0,'0'0'15,"18"36"-15,-1 17 0,1-18 0,17 35 16,0-34 0,-17-1-16,0 0 0,-1-17 15,1 0-15,-36-54 32,18 1-32,-17 0 0,-19-53 15,36 52 1,-17-17-16,17-52 15,0 69-15,53 1 16,-36 35-16,19 0 0,16 18 16,-16-1-16,-1 36 15,-35-18-15,0 1 16,0 17 0,0-18-16,-18-17 0,18 17 15,0-18-15,0 36 16,18-35-1,0 17-15,-1-17 16,1 0-16,17 17 0,-17-18 0,0 1 16,-18 17-1,0-17-15,-18 0 16,-35-18 0,18-18-16,17 18 0,-35-18 15,35 1 1,36-1-16</inkml:trace>
  <inkml:trace contextRef="#ctx0" brushRef="#br0" timeOffset="177540.3111">25224 14534 0,'70'53'16,"-140"-106"-16,175 159 0,-52-53 16,18 71-16,-18-54 15,-18 18-15,-17-17 16,-18 17-16,0-17 0,0 17 0,-53 53 16,18-88-1,-1 18-15,-17-19 0,0-16 16,1-1-16</inkml:trace>
  <inkml:trace contextRef="#ctx0" brushRef="#br0" timeOffset="178380.8921">25947 15117 0,'17'0'15,"19"0"-15,52 0 16,-18 0-16,54-18 16,-71 0-1,0 18-15,17-17 16,-34-1-16</inkml:trace>
  <inkml:trace contextRef="#ctx0" brushRef="#br0" timeOffset="178586.7913">26353 14870 0,'0'53'16,"0"-36"-16,-18 71 16,0-35-16,-35 88 15,36-88 1,-1-17-16,-17 34 15,35-35-15,-18-17 16,18 0-16,0-36 16</inkml:trace>
  <inkml:trace contextRef="#ctx0" brushRef="#br0" timeOffset="178803.7794">26106 14870 0,'0'35'15,"0"-70"-15,17 105 0,1-35 0,17 1 16,0-1-16,54 53 16,-36-35-16,-1-18 15,-16 1-15,17-1 16,-36 0-16,19 0 0,-19-17 0,-17 0 15</inkml:trace>
  <inkml:trace contextRef="#ctx0" brushRef="#br0" timeOffset="179382.5725">27340 14817 0,'18'-36'0,"-36"72"15,36-89-15,-36 35 16,-17 18-16,0 18 16,-1 17-16,1 0 0,18 1 15,-19 17-15,19 17 0,-19 54 16,54-72-16,0 1 15,17-17-15,53 34 16,-17-35-16,-1-35 0,71 18 16,-70-18-1,-18-18-15,0 18 0,-18-17 16,0-18-16,-52 35 16</inkml:trace>
  <inkml:trace contextRef="#ctx0" brushRef="#br0" timeOffset="179977.3749">28310 15011 0,'36'0'0,"-72"0"0,107-18 15,17 18-15,-35 0 16,35 0 0,-52 0-16,-19 0 0,1 18 15</inkml:trace>
  <inkml:trace contextRef="#ctx0" brushRef="#br0" timeOffset="180103.9784">28346 15275 0,'106'0'16,"-212"0"-16,282 0 16,-123 0-16,53-17 15,-71 17-15</inkml:trace>
  <inkml:trace contextRef="#ctx0" brushRef="#br0" timeOffset="181324.1478">29528 14799 0,'0'0'0,"17"0"0,-17 18 31,0 88-15,0 35 0,-17-71-16,17 54 0,-18-54 15,18-17-15,-18 18 16,18-54-16,-17 1 16,17 0-16,17-36 15,-17-17-15,18-54 16,17-16-1,0 34-15,1-70 16,-1 70-16,-17 19 0,35-37 16,-18 54-1,-18 35-15,1 0 16,0 53-16,-18 0 16,17 17-16,-17-17 0,18 71 15,-18-54-15,18 36 16,-1-53-16,-17-18 15,0 1-15,-17 17 16</inkml:trace>
  <inkml:trace contextRef="#ctx0" brushRef="#br0" timeOffset="181468.0209">29616 15222 0,'53'0'15,"-106"0"-15,141-17 0,-53 17 0,71 0 16,-53 0 0,0 17-16,-18-17 0</inkml:trace>
  <inkml:trace contextRef="#ctx0" brushRef="#br0" timeOffset="181754.9548">30215 15081 0,'71'-17'16,"-142"34"-16,195-34 0,-71-1 15,0 18-15,-18 0 0,36 0 16,-54 0-16,1 0 16,-36 18-1,-17 17 1,0 0-16,17-17 0,-17 17 15,17-17-15,0-1 16,1 1-16,17 0 16,-18-1-16,18 1 0,0 0 15,-17-18 1,-1-18 0</inkml:trace>
  <inkml:trace contextRef="#ctx0" brushRef="#br0" timeOffset="181901.31">30198 15028 0,'53'0'16,"-18"18"-16,0 17 0,18 1 0,0-19 15,35 54 1,-35-36-16,-18 0 0,18 18 16,-17-18-16,-36-17 15,0 0-15</inkml:trace>
  <inkml:trace contextRef="#ctx0" brushRef="#br0" timeOffset="182552.9033">31080 14993 0,'-18'53'15,"36"-106"-15,-36 141 16,18-52-16,18 34 16,-1-52-16,-17-1 15,18-17-15,0 0 0,-1-35 16,-17 0-16,18-53 16,-18 35-1,0 0-15,18 0 0,-18 18 16,17-18-16,1 35 0,-1-17 15,1 17-15,0 18 0,17 0 16,0 18-16,-17 17 16,0 18-1,-18-18-15,0 1 0,-18-1 16,0-18-16,1 19 0,-1 17 16,0-18-16,18-17 15,-17 17-15,34 0 16,1-17-16,0 35 15,-1-36-15,19 19 16,-36-19-16,17 1 16,-34-18-16,17 17 15,-36-17-15,19 0 16,-1 0-16,0 0 16,1-17-16,-1 17 0,36 0 31,17 0-16</inkml:trace>
  <inkml:trace contextRef="#ctx0" brushRef="#br0" timeOffset="182725.0339">31644 15152 0,'53'0'16,"0"0"-16,0 0 0,70 0 15,-70 0 1,0-18-16,-17 18 0,-1 0 16,0-17-16,-17 17 15</inkml:trace>
  <inkml:trace contextRef="#ctx0" brushRef="#br0" timeOffset="182902.3789">31979 15064 0,'-17'53'16,"34"-106"-16,-52 141 16,17-53-16,1 0 0,-1 36 15,0-53-15,1 17 16,-1-18-16,18 1 0,-17 0 16,-1-1-1</inkml:trace>
  <inkml:trace contextRef="#ctx0" brushRef="#br0" timeOffset="183064.441">31891 15011 0,'53'70'16,"-106"-140"-16,141 193 0,-70-88 15,35 54-15,-18-54 16,-17 0-16,17 36 15,-35-54-15,18 1 16</inkml:trace>
  <inkml:trace contextRef="#ctx0" brushRef="#br0" timeOffset="183317.0178">32438 15064 0,'-53'0'16,"106"0"-16,-124 17 0,54 19 15,-19 69 1,54-69-16,17 52 16,1-53-16,-1 0 15,0 1-15,53 17 16,-35-36-16,-17-17 0,17 18 15,-36-18-15,1-18 0</inkml:trace>
  <inkml:trace contextRef="#ctx0" brushRef="#br0" timeOffset="183553.0393">32738 14781 0,'17'0'0,"-34"0"0,70 0 0,-18 18 16,71 70-16,-36-35 15,1 18-15,35 87 16,-71-69-16,0-19 16,-17 18-16,17 71 15,-35-88-15,-17-18 0,-19 0 16,1-1-16,-18-16 0,0-1 15</inkml:trace>
  <inkml:trace contextRef="#ctx0" brushRef="#br0" timeOffset="184031.238">31062 14358 0,'0'0'16,"-18"35"-1,18 1-15,-17 17 0,17 17 16,-18 18-16,1 0 0,-1 124 16,18-106-16,0-18 15,35 89 1,-17-89-16,17-18 0,0 1 16,1-18-16,69 35 15,-34-35-15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9259" y="4023613"/>
            <a:ext cx="6702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Strided</a:t>
            </a:r>
            <a:r>
              <a:rPr lang="en-US" sz="6600" dirty="0"/>
              <a:t> convolutions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Strided convolution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08983"/>
              </p:ext>
            </p:extLst>
          </p:nvPr>
        </p:nvGraphicFramePr>
        <p:xfrm>
          <a:off x="5114263" y="2131693"/>
          <a:ext cx="15256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454891" y="2602049"/>
                <a:ext cx="2360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91" y="2602049"/>
                <a:ext cx="23605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09505"/>
              </p:ext>
            </p:extLst>
          </p:nvPr>
        </p:nvGraphicFramePr>
        <p:xfrm>
          <a:off x="669647" y="1211578"/>
          <a:ext cx="3298477" cy="3211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69647" y="1211578"/>
            <a:ext cx="1456865" cy="1390471"/>
            <a:chOff x="5114263" y="4423409"/>
            <a:chExt cx="1552111" cy="1371600"/>
          </a:xfrm>
        </p:grpSpPr>
        <p:sp>
          <p:nvSpPr>
            <p:cNvPr id="4" name="Rectangle 3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610470" y="1211578"/>
            <a:ext cx="1456865" cy="1390471"/>
            <a:chOff x="5114263" y="4423409"/>
            <a:chExt cx="1552111" cy="1371600"/>
          </a:xfrm>
        </p:grpSpPr>
        <p:sp>
          <p:nvSpPr>
            <p:cNvPr id="145" name="Rectangle 144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539180" y="1211578"/>
            <a:ext cx="1456865" cy="1390471"/>
            <a:chOff x="5114263" y="4423409"/>
            <a:chExt cx="1552111" cy="1371600"/>
          </a:xfrm>
        </p:grpSpPr>
        <p:sp>
          <p:nvSpPr>
            <p:cNvPr id="156" name="Rectangle 155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664609" y="2131707"/>
            <a:ext cx="1456865" cy="1390471"/>
            <a:chOff x="5114263" y="4423409"/>
            <a:chExt cx="1552111" cy="1371600"/>
          </a:xfrm>
        </p:grpSpPr>
        <p:sp>
          <p:nvSpPr>
            <p:cNvPr id="167" name="Rectangle 166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604855" y="2122980"/>
            <a:ext cx="1456865" cy="1390471"/>
            <a:chOff x="5114263" y="4423409"/>
            <a:chExt cx="1552111" cy="1371600"/>
          </a:xfrm>
        </p:grpSpPr>
        <p:sp>
          <p:nvSpPr>
            <p:cNvPr id="178" name="Rectangle 177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537383" y="2131707"/>
            <a:ext cx="1456865" cy="1390471"/>
            <a:chOff x="5114263" y="4423409"/>
            <a:chExt cx="1552111" cy="1371600"/>
          </a:xfrm>
        </p:grpSpPr>
        <p:sp>
          <p:nvSpPr>
            <p:cNvPr id="189" name="Rectangle 188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671172" y="3050123"/>
            <a:ext cx="1456865" cy="1390471"/>
            <a:chOff x="5114263" y="4423409"/>
            <a:chExt cx="1552111" cy="1371600"/>
          </a:xfrm>
        </p:grpSpPr>
        <p:sp>
          <p:nvSpPr>
            <p:cNvPr id="200" name="Rectangle 199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1604583" y="3040822"/>
            <a:ext cx="1456865" cy="1390471"/>
            <a:chOff x="5114263" y="4423409"/>
            <a:chExt cx="1552111" cy="1371600"/>
          </a:xfrm>
        </p:grpSpPr>
        <p:sp>
          <p:nvSpPr>
            <p:cNvPr id="211" name="Rectangle 210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537383" y="3050122"/>
            <a:ext cx="1456865" cy="1390471"/>
            <a:chOff x="5114263" y="4423409"/>
            <a:chExt cx="1552111" cy="1371600"/>
          </a:xfrm>
        </p:grpSpPr>
        <p:sp>
          <p:nvSpPr>
            <p:cNvPr id="222" name="Rectangle 221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98337"/>
              </p:ext>
            </p:extLst>
          </p:nvPr>
        </p:nvGraphicFramePr>
        <p:xfrm>
          <a:off x="8778606" y="2191579"/>
          <a:ext cx="1535952" cy="12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2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2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2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827E06-D79A-45EE-91D1-DEB296EBAA47}"/>
                  </a:ext>
                </a:extLst>
              </p14:cNvPr>
              <p14:cNvContentPartPr/>
              <p14:nvPr/>
            </p14:nvContentPartPr>
            <p14:xfrm>
              <a:off x="450720" y="870120"/>
              <a:ext cx="10179720" cy="5931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827E06-D79A-45EE-91D1-DEB296EBAA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360" y="860760"/>
                <a:ext cx="10198440" cy="5949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矩形 5"/>
          <p:cNvSpPr/>
          <p:nvPr/>
        </p:nvSpPr>
        <p:spPr>
          <a:xfrm>
            <a:off x="671172" y="4911634"/>
            <a:ext cx="994299" cy="653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2973825" y="4899255"/>
            <a:ext cx="994299" cy="653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4943530" y="5029884"/>
            <a:ext cx="5954750" cy="11749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696562" y="5673498"/>
            <a:ext cx="1448014" cy="653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2813471" y="5621588"/>
            <a:ext cx="1448014" cy="653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Summary of convolutions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90577" y="1508443"/>
                <a:ext cx="233891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𝑓</m:t>
                    </m:r>
                    <m:r>
                      <a:rPr lang="en-US" sz="3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36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𝑓</m:t>
                    </m:r>
                  </m:oMath>
                </a14:m>
                <a:r>
                  <a:rPr lang="en-US" sz="36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600" dirty="0">
                    <a:latin typeface="Century Schoolbook" charset="0"/>
                    <a:ea typeface="Century Schoolbook" charset="0"/>
                    <a:cs typeface="Century Schoolbook" charset="0"/>
                  </a:rPr>
                  <a:t>filter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577" y="1508443"/>
                <a:ext cx="2338910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15094" r="-7292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5628" y="1508444"/>
                <a:ext cx="27828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𝑛</m:t>
                    </m:r>
                    <m:r>
                      <a:rPr lang="en-US" sz="36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6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36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60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𝑛</m:t>
                    </m:r>
                  </m:oMath>
                </a14:m>
                <a:r>
                  <a:rPr lang="en-US" sz="36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600" dirty="0">
                    <a:latin typeface="Century Schoolbook" charset="0"/>
                    <a:ea typeface="Century Schoolbook" charset="0"/>
                    <a:cs typeface="Century Schoolbook" charset="0"/>
                  </a:rPr>
                  <a:t>image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28" y="1508444"/>
                <a:ext cx="2782878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15094" r="-2412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05628" y="2539049"/>
            <a:ext cx="2303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padding </a:t>
            </a:r>
            <a:r>
              <a:rPr lang="en-US" sz="3600" i="1" dirty="0">
                <a:latin typeface="Century Schoolbook" charset="0"/>
                <a:ea typeface="Century Schoolbook" charset="0"/>
                <a:cs typeface="Century Schoolbook" charset="0"/>
              </a:rPr>
              <a:t>p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0577" y="2539049"/>
            <a:ext cx="17572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stride </a:t>
            </a:r>
            <a:r>
              <a:rPr lang="en-US" sz="3600" i="1" dirty="0">
                <a:latin typeface="Century Schoolbook" charset="0"/>
                <a:ea typeface="Century Schoolbook" charset="0"/>
                <a:cs typeface="Century Schoolbook" charset="0"/>
              </a:rPr>
              <a:t>s</a:t>
            </a:r>
            <a:endParaRPr lang="en-US" sz="3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6093" y="4360875"/>
            <a:ext cx="10005473" cy="1205684"/>
            <a:chOff x="586093" y="4360875"/>
            <a:chExt cx="10005473" cy="1205684"/>
          </a:xfrm>
        </p:grpSpPr>
        <p:grpSp>
          <p:nvGrpSpPr>
            <p:cNvPr id="12" name="Group 11"/>
            <p:cNvGrpSpPr/>
            <p:nvPr/>
          </p:nvGrpSpPr>
          <p:grpSpPr>
            <a:xfrm>
              <a:off x="586093" y="4374181"/>
              <a:ext cx="5236261" cy="1192378"/>
              <a:chOff x="598285" y="4179109"/>
              <a:chExt cx="5236261" cy="11923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598285" y="4179109"/>
                    <a:ext cx="3762312" cy="11923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sz="48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sz="4800" i="1" dirty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fPr>
                              <m:num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𝑛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+2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𝑝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 −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4800" i="1" dirty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+1</m:t>
                            </m:r>
                          </m:e>
                        </m:d>
                      </m:oMath>
                    </a14:m>
                    <a:r>
                      <a:rPr lang="en-US" sz="4800" i="1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 </a:t>
                    </a:r>
                    <a:endParaRPr lang="en-US" sz="4800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285" y="4179109"/>
                    <a:ext cx="3762312" cy="119237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119287" y="4362236"/>
                    <a:ext cx="715259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9287" y="4362236"/>
                    <a:ext cx="667170" cy="70788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829254" y="4360875"/>
                  <a:ext cx="3762312" cy="11923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4800" b="0" i="1" dirty="0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4800" i="1" dirty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Pr>
                            <m:num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𝑛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+2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𝑝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 −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4800" i="1" dirty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+1</m:t>
                          </m:r>
                        </m:e>
                      </m:d>
                    </m:oMath>
                  </a14:m>
                  <a:r>
                    <a:rPr lang="en-US" sz="4800" i="1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:endParaRPr lang="en-US" sz="48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254" y="4360875"/>
                  <a:ext cx="3762312" cy="11923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BA5D22-28E3-4484-A8FC-25D3DCC9EF3F}"/>
                  </a:ext>
                </a:extLst>
              </p14:cNvPr>
              <p14:cNvContentPartPr/>
              <p14:nvPr/>
            </p14:nvContentPartPr>
            <p14:xfrm>
              <a:off x="399960" y="3867120"/>
              <a:ext cx="8782560" cy="1860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BA5D22-28E3-4484-A8FC-25D3DCC9EF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0600" y="3857760"/>
                <a:ext cx="8801280" cy="18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8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Technical note on cross-correlation vs. convolution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" y="1693981"/>
            <a:ext cx="6676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Convolution in math textbook:</a:t>
            </a:r>
            <a:endParaRPr lang="en-US" sz="3600" i="1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93470"/>
              </p:ext>
            </p:extLst>
          </p:nvPr>
        </p:nvGraphicFramePr>
        <p:xfrm>
          <a:off x="5190463" y="3216906"/>
          <a:ext cx="1602222" cy="160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4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4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22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60680"/>
              </p:ext>
            </p:extLst>
          </p:nvPr>
        </p:nvGraphicFramePr>
        <p:xfrm>
          <a:off x="813107" y="2531107"/>
          <a:ext cx="2926134" cy="292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552554" y="3687263"/>
                <a:ext cx="2360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554" y="3687263"/>
                <a:ext cx="23605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46435"/>
              </p:ext>
            </p:extLst>
          </p:nvPr>
        </p:nvGraphicFramePr>
        <p:xfrm>
          <a:off x="4639569" y="5079050"/>
          <a:ext cx="1602222" cy="160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4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4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222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BED440-B08F-4E85-A665-1A398CF1CE4A}"/>
                  </a:ext>
                </a:extLst>
              </p14:cNvPr>
              <p14:cNvContentPartPr/>
              <p14:nvPr/>
            </p14:nvContentPartPr>
            <p14:xfrm>
              <a:off x="1041480" y="781200"/>
              <a:ext cx="10947600" cy="5797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BED440-B08F-4E85-A665-1A398CF1CE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120" y="771840"/>
                <a:ext cx="10966320" cy="58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134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5861</TotalTime>
  <Words>234</Words>
  <Application>Microsoft Office PowerPoint</Application>
  <PresentationFormat>宽屏</PresentationFormat>
  <Paragraphs>201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DengXian</vt:lpstr>
      <vt:lpstr>Arial</vt:lpstr>
      <vt:lpstr>Calibri</vt:lpstr>
      <vt:lpstr>Calibri Light</vt:lpstr>
      <vt:lpstr>Cambria Math</vt:lpstr>
      <vt:lpstr>Century Schoolbook</vt:lpstr>
      <vt:lpstr>Office Theme</vt:lpstr>
      <vt:lpstr>Convolutional Neural Networks</vt:lpstr>
      <vt:lpstr>Strided convolution</vt:lpstr>
      <vt:lpstr>Summary of convolutions</vt:lpstr>
      <vt:lpstr>Technical note on cross-correlation vs. convolution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user</cp:lastModifiedBy>
  <cp:revision>213</cp:revision>
  <dcterms:created xsi:type="dcterms:W3CDTF">2017-07-10T20:19:53Z</dcterms:created>
  <dcterms:modified xsi:type="dcterms:W3CDTF">2018-04-20T07:29:10Z</dcterms:modified>
</cp:coreProperties>
</file>