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38:22.7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3263 4957 0,'-17'0'16,"34"0"15,-17 17 1,18 1-32,-18-1 15,0 1 1,0 17-16,0 18 15,17-17-15,-17-1 16,0 35 0,0-17-16,0-17 0,0 17 15,0 70-15,0-52 16,18 105-16,-18-88 16,0 18-16,0 88 15,18-88-15,-18 0 0,0-1 16,17 125-1,1 17 1,-18-124-16,18 1 0,-18-1 0,17 124 16,-17-123-16,0 123 15,0-124-15,0 0 16,0-17-16,0 0 16,0 0-16,18 0 0,-18 0 15,0 70-15,18-17 16,-18-106-16,17 53 15,-17-71-15,18 18 16,-18-36 0,0 1-16</inkml:trace>
  <inkml:trace contextRef="#ctx0" brushRef="#br0" timeOffset="1149.4433">3281 4886 0,'-18'0'0,"18"18"46,18-1-30,-18 1-16,17-18 16,1 18-16,0-18 0,35 17 15,-18-17-15,36 18 16,-36-18-16,53 17 16,-35-17-16,53 18 15,-53-18 1,88 0-16,-71 18 15,1-18-15,17 0 0,-17 0 16,34 0-16,-16 0 0,105 0 16,-88 0-16,88 0 15,-89 0 1,89 0-16,18 17 16,-88-17-1,-19 0-15,19 0 0,-1 0 16,-17 0-16,18 0 0,105-17 15,-106 17-15,107 0 16,-124 0-16,105 0 16,-123 0-16,106 17 15,-105-17-15,69 0 16,-87 0-16,70 0 16,-70-17-1,34 17-15,-52-18 16,71 18-1,-71-18-15,-36 18 16,-34 0 31,-19 0-47</inkml:trace>
  <inkml:trace contextRef="#ctx0" brushRef="#br0" timeOffset="1812.2184">8273 5009 0,'0'18'15,"0"0"1,0 17 0,-18-17-16,18-1 15,0 19-15,0-1 0,0 53 16,-18-53-16,18 89 16,-17-71-1,17 70-15,0-52 16,-18 87-1,18-69-15,0 87 0,0-88 16,18 124-16,-18-106 16,17 88-1,-17-88-15,18 105 16,0-105-16,-1 0 16,-17 0-16,18 0 0,-18 105 15,18-87-15,-18 87 16,17-105-16,-17 0 15,18 106-15,-18-106 16,17 105-16,1-105 16,0 88-16,-18-88 15,17 70-15,-17-87 16,18-19-16,-18 1 16,18 34-16,-1-69 0,1 17 15,-18-36-15,18 1 16</inkml:trace>
  <inkml:trace contextRef="#ctx0" brushRef="#br0" timeOffset="3214.6895">3475 9349 0,'18'17'31,"-18"1"1,17-18-17,-17 18-15,0-1 16,0 1 0,18 17-1,-18 0-15,0-17 16,0 35-16,0-18 15,0 18-15,0-35 16,0 17-16,0-17 0,0-1 16,0 1-16,0 0 15,0-1 17,17-17-17,1 0 1,0 0-1,-1 0 1,19 0-16,-19 0 0,19 0 16,-19 0-16,18 0 15,18 0-15,-17 0 0,17 0 0,52 18 16,-52-18-16,71 0 16,-54 0-1,1 18-15,-1-18 0,107 17 16,-107-17-16,124 18 15,-105-18-15,122 0 16,-105 0-16,106 17 16,-106-17-16,123 0 15,-106 0-15,124 0 16,-141 0 0,141 0-16,-123 0 15,123 0-15,-124 0 16,106-17-16,-105-1 15,-18 18-15,-1-17 16,107-1-16,-124 18 16,89 0-16,-89-18 15,53 18-15,-70 0 16,-1 0-16,-17 0 16,0 0-16,-18 0 0,18 0 0,0 0 15,-35 0 1,-36 0-1,-17 0-15</inkml:trace>
  <inkml:trace contextRef="#ctx0" brushRef="#br0" timeOffset="8585.7201">4957 10530 0,'-18'-17'15,"0"-1"1,1 18 0,-1 18-16,-35 17 15,35 0-15,-34 89 16,34-54-16,-17 71 16,35-70-16,17 35 15,19-53-15,16 17 16,-16-52-1,87 0 1,-70-36 0,-35 0-16,-1 1 0,-34-36 15,-1 35 1,-17 1-16,0-19 0,-1 19 16,1-1-16,-53 0 15,53 18-15,-18 0 16,35 0-16,18 18 0</inkml:trace>
  <inkml:trace contextRef="#ctx0" brushRef="#br0" timeOffset="8925.2027">5486 10777 0,'0'18'0,"0"0"16,17-1-1,19 19-15,-1-1 16,-17-18-16,34 36 16,-16-35-16,17 35 15,-36-35-15,1-1 16,0 1-16,-1-18 16</inkml:trace>
  <inkml:trace contextRef="#ctx0" brushRef="#br0" timeOffset="9107.9146">5803 10795 0,'0'0'0,"0"18"0,-53 35 16,36-36-16,-54 54 15,53-36-15,-34 36 16,16-36-16,19 18 15,-1-36 1,18 19-16,18-19 16</inkml:trace>
  <inkml:trace contextRef="#ctx0" brushRef="#br0" timeOffset="9436.9208">6209 10601 0,'-18'0'15,"36"0"-15,-53 0 0,-1 18 16,19 17-16,-19 35 16,19-34-16,-1 70 15,18-71-15,35 53 16,-17-53-16,35 18 15,18-35 1,-19-18 0,-16 0-16,-1-35 15,-35-1-15,-18 19 0,-17-36 16,0 35-16,-36 0 16,18 18-16,-52 36 15,52-19 1</inkml:trace>
  <inkml:trace contextRef="#ctx0" brushRef="#br0" timeOffset="10504.4885">6650 10813 0,'18'0'0,"-1"0"16,1 0 0,-1 0-16,36 35 15,-35-17-15,0-1 16,52 36-1,-17-35-15,-18 17 16,-17-17 0,0-18-16</inkml:trace>
  <inkml:trace contextRef="#ctx0" brushRef="#br0" timeOffset="10682.1163">6985 10724 0,'-18'0'16,"1"18"-16,-1 17 0,-17-17 15,17 0-15,1 17 0,-36 18 16,35-18-16,-17 0 16,17 1-16,0-19 0,18 19 15,-17-19-15,17 19 0</inkml:trace>
  <inkml:trace contextRef="#ctx0" brushRef="#br0" timeOffset="11883.2466">7303 10636 0,'-18'0'0,"18"-17"15,18 17 1,-1 0-16,36-18 16,-35 18-16,17-18 0,0 18 15,-17 0-15,17 0 0,-17 0 16,-1 18 0,1 17-16,-18-17 15,0 17 1,-18-17-16,18-1 0,0 1 0,-17 0 15,17 17-15,0-17 16,0 35-16,0-36 16,0 18-16,17-17 0,1 17 15,0-17-15,-1 0 0,1-1 16,0 1-16,-18 0 0,17 17 16,-17-17-1,-17-18 1,-19 17-16,19-17 15,-19 0-15,19 0 16,-36 18 0,18-18-16,17 17 0,0-17 15,1 18-15,-1 0 0</inkml:trace>
  <inkml:trace contextRef="#ctx0" brushRef="#br0" timeOffset="12651.685">7532 11642 0,'0'0'16,"0"-18"-16,0 0 0,0 1 16,17 17-16,-34 17 31,17 54-31,0-18 16,0 0-16,0 0 15,0 88-15,0-71 16,0 89-16,0-88 15,0 52-15,0-70 16,17 35-16,-17-70 16,0 0-16,0-1 15,-17-34 1</inkml:trace>
  <inkml:trace contextRef="#ctx0" brushRef="#br0" timeOffset="12951.2608">7338 11836 0,'0'-18'15,"0"36"-15,17-54 0,1 19 16,0-1-16,-1-17 15,19 17-15,-19-17 0,54-18 16,-54 35-16,19-17 16,-19 35-1,1 0-15,0 0 16,-1 18-16,-17-1 0,18 1 16,0 17-16,-1-17 0,18 53 15,1-54-15,-1 54 16,-17-54-1</inkml:trace>
  <inkml:trace contextRef="#ctx0" brushRef="#br0" timeOffset="13830.5565">3916 4657 0,'17'17'0,"-17"19"16,18-19-16,-18 54 15,18-54-15,-1 54 16,-17-36 0,18-17-16,-18 0 0,18-1 15,-18 1-15,0-1 0,0 1 16</inkml:trace>
  <inkml:trace contextRef="#ctx0" brushRef="#br0" timeOffset="14369.6194">3951 4639 0,'18'0'31,"-1"0"-15,19 0-16,-19 0 16,36 0-1,-17 0-15,16 0 0,-16 0 16,34 0-16,-34 0 15,34 0 1,18 0-16,-35 0 16,71 0-16,-71 18 15,105-18-15,-69 0 16,87 0 0,-70 0-16,123 0 15,-105-18-15,-19 18 0,160 0 16,-142 0-1,19 0-15,-19 0 0,142 0 16,-142 0-16,124 0 16,-124 18-16,107-18 15,-124 0-15,88 17 16,0-17 0,0 0-1,-106 0-15,-18 0 0,1 0 0,35 0 16,-71 0-16,36 0 15,-54 0 1,19 0-16,-54 0 16</inkml:trace>
  <inkml:trace contextRef="#ctx0" brushRef="#br0" timeOffset="15343.2723">8502 4657 0,'18'0'16,"-18"-18"-16,17 18 31,-17 18 0,0-1-15,0 1-16,18 0 0,-18 17 15,0-17-15,0 34 16,0-16-16,0-1 16,18-17-16,-18 17 0,0 0 15,17 0-15,-17 18 0,35 36 16,-35-37-16,36 72 15,-19-53 1,1 70-16,0-71 16,17 71-16,-17-70 15,17 88-15,-18-71 16,19-18-16,-19 19 16,1-1-16,0 88 15,-1-88-15,1 106 16,0-88-16,-1 71 15,1-72-15,-1 72 16,1-89-16,0 106 16,-1-106-16,-17 0 15,18 1-15,0-1 0,-18 0 16,17 0-16,1 71 16,0-71-16,-1 71 15,1-89-15,-18 1 0,35 52 16,-35-52-1,18 35-15,-18-53 0,17 0 16,-17 0-16,0 0 16,18-1-16,-18 19 15,0-18-15,0-18 16,0-17-16,18 17 0,-18 0 0,0-17 16,0 17-1,17-17-15,-17 0 16,0-36-1,-17 0 1,17 1-16,-18-1 16,0 0-1,-17 1-15,18-1 16,-54 0-16,36 1 16,-54-1-16,-34 18 15,70 0-15,-17-17 16,-72 34-16,72-17 15,-71 35 1</inkml:trace>
  <inkml:trace contextRef="#ctx0" brushRef="#br0" timeOffset="16100.0987">4604 4392 0,'0'106'16,"0"-212"-16,0 265 0,0-124 15,0 53-15,17-70 16,1 17-16</inkml:trace>
  <inkml:trace contextRef="#ctx0" brushRef="#br0" timeOffset="16737.9445">4568 4339 0,'18'0'63,"0"0"-63,-1 0 15,36-17 1,-35 17-16,35 0 16,-18 0-16,0 0 0,36 0 15,17 0 1,-53 0-16,54 0 16,-19 0-16,54 0 15,-36 0-15,88 0 16,-88 0-1,18 0-15,0 0 0,106-18 16,-106 18-16,-1 0 16,19 0-16,-18 0 0,123 18 15,-105-18-15,87 0 16,-87 0-16,-18 0 16,-1 17-16,1-17 0,0 0 15,0 0-15,0 18 16,-18-18-16,18 0 0,-18 17 15,-18-17-15,19 18 0,-19-18 16,54 0 0,-54 0-16,-17 0 0,35 0 15,-35 0-15,35 0 16,-52 0-16,-1 0 16,0 0-16,18 0 15,-35 0-15,-1 0 0,1 0 16,0 0-1</inkml:trace>
  <inkml:trace contextRef="#ctx0" brushRef="#br0" timeOffset="17767.9883">9066 4410 0,'0'17'31,"0"1"-15,0 0-16,0-1 15,0 1-15,0 0 0,0 17 16,0-18-16,0 54 15,0 17-15,0-52 16,0 52 0,18-35-16,-18 0 0,0-1 15,18 1-15,-1 71 16,1-54-16,0 54 16,-1-71-16,-17 17 15,36 54-15,-19-54 0,1-17 16,-1 88-16,1-88 15,-18 18-15,18-1 16,-18 1-16,17 0 0,-17 70 16,18-71-16,-18 1 15,18-1-15,-18 1 0,0-1 16,17 1-16,-17 0 0,36 70 16,-19 0-1,1-88-15,-18 17 16,17-17-16,19 71 15,-19-1 1,1-52-16,0-18 0,-18-1 0,35 54 16,-35-53-16,35 35 15,-17-35 1,-1 36-16,1-54 16,0 0-16,-18 18 15,35 18-15,-35-36 0,18 35 16,-18-34-16,0 17 15,0-18 1,0 0-16,0-17 0,17 17 16,-17 18-16,0-35 15,0 17-15,18 18 16,-18-18 0,18 0-1,-1-17-15,-34-18 125,17 18-109,-18-18-16,-35 17 15,35-17 1,-70 18-16,35-18 16,-70 35-16,52-35 15,-35 35 1,71-35-16</inkml:trace>
  <inkml:trace contextRef="#ctx0" brushRef="#br0" timeOffset="32187.1714">12859 6720 0,'-18'0'0,"0"18"15,36-18 16,53 0-15,-36 0-16,71 18 16,-36-18-16,89 0 15,-71 0-15,71-18 16,-71 18-16,-35-18 16,0 18-16,0 0 15,-35 0-15</inkml:trace>
  <inkml:trace contextRef="#ctx0" brushRef="#br0" timeOffset="32454.0194">13705 6456 0,'-17'0'0,"34"0"0,-52 17 16,18-17-16,-19 53 16,1 0-16,-36 36 15,36-37-15,0 19 0,-18-18 16,35 0 0,-17-18-16,0 18 0,17-18 0,-17 18 15,17-35-15,1 17 16</inkml:trace>
  <inkml:trace contextRef="#ctx0" brushRef="#br0" timeOffset="32682.2453">13106 6385 0,'35'106'16,"-70"-212"-16,105 283 0,1-71 15,-18-54 1,17 19-16,-17-18 0,0 0 16,-18-18-16,1 18 15,-1 0-15,-17 0 0,-1-18 0</inkml:trace>
  <inkml:trace contextRef="#ctx0" brushRef="#br0" timeOffset="34283.4905">15822 5786 0,'0'17'16,"18"-17"-16,-18 53 15,0-18-15,17 1 0,1 17 16,-18 17-16,35 89 16,-17-53-16,-18 17 0,0 142 15,18-124-15,-18 123 16,17-140-1,1 88-15,-18-124 16,17 71-16,1-89 16,-18-17-16,0 0 0,0 35 15,18-53-15,-18-17 16</inkml:trace>
  <inkml:trace contextRef="#ctx0" brushRef="#br0" timeOffset="35358.9949">15875 5768 0,'0'-18'16,"0"36"-16,18-36 16,-1 18-16,1 0 15,35 0-15,53-35 16,-53 35-16,105-35 16,-69 35-16,105-18 15,-89 18-15,1 0 16,-18 0-16,18 0 0,106 0 15,-106 0-15,0 0 16,105-18 0,-105 18-16,-18 0 0,71-17 15,-18-1 1,-88 18-16,0-17 0,0 17 16,0 0-16,-18 0 15,-17 0-15,-1 0 16,1 0-1,0 0-15,-18 17 16,0 1 0,17-1-1,1 1 1,0 35-16,-18-18 16,17-17-16,-17 70 15,18-53-15,-18 18 0,17 53 16,-17-35-1,18 70-15,-18-53 16,35 71-16,-35-71 16,18 88-16,0-87 15,-1 87-15,1-70 16,17 53 0,-17-71-16,0 0 0,-1 0 15,18 0-15,-17 0 0,0 1 16,17-19-16,-17 18 15,-1-17-15,19 0 0,-19-1 0,18-17 16,18 35-16,-35-35 16,35 18-1,-35-54-15,-18 19 0,17-1 16,-17-17 0,-17-18-16,-1 0 15,-53-18 1,36 0-16,-18 18 0,0-17 15,-70-19-15,52 19 16,-105-19-16,70 19 16,-141-19-16,106 19 15,0-1-15,-177-17 16,160 17-16,16 18 16,-140 0-16,159 0 15,-1 18-15,18-18 0,-17 18 16,17-1-16,0 1 0,1 17 15,-72 18-15,107-35 16,-1 17-16,18-17 16</inkml:trace>
  <inkml:trace contextRef="#ctx0" brushRef="#br0" timeOffset="36003.6187">16157 7938 0,'0'17'16,"0"36"-1,0-18-15,18 71 16,-18-53-16,0 0 0,18 0 16,-1 53-16,-17-53 15</inkml:trace>
  <inkml:trace contextRef="#ctx0" brushRef="#br0" timeOffset="37064.9906">16404 10301 0,'-35'-18'16,"35"1"-16,-18-1 15,18 1-15,18-1 16,0 0-16,17 18 15,0 0-15,18-17 0,-18 17 16,18 0-16,18 17 16,-36 1-16,-17 35 15,-18-36-15,-36 54 16,1-36-16,17 1 0,-17 17 16,18-18-1,17-18-15,0 19 0,17-19 16,36 19-16,-18-19 15,18 19-15,-17-19 16,-19 18-16,-17-17 16,-35 0-1,0-1-15,-18-17 0,17 18 16,-16-18-16,-37 18 16,72-18-16,-19 0 0,36 17 15,18-34 1</inkml:trace>
  <inkml:trace contextRef="#ctx0" brushRef="#br0" timeOffset="37264.5501">16969 10548 0,'35'18'16,"18"17"-16,-18-17 15,36 35-15,-36-36 16,0 1-16,-17-1 0,35 19 16,-36-19-16,19 1 15</inkml:trace>
  <inkml:trace contextRef="#ctx0" brushRef="#br0" timeOffset="37441.6516">17286 10530 0,'-35'53'15,"70"-106"-15,-105 142 0,52-54 16,-17 0-16,17 0 0,0 36 16,18-36-16,18 18 15,-18-35-15,35-1 16</inkml:trace>
  <inkml:trace contextRef="#ctx0" brushRef="#br0" timeOffset="37815.271">17604 10425 0,'0'0'16,"53"-36"-16,-18 36 15,18-17-15,-36-1 16,1 18-16,0 0 0,-1 0 16,-17 18-16,0-1 15,0 1-15,0 0 0,-17 17 0,-1 18 16,18-18 0,0 0-16,0-17 15,18 35-15,-1-35 16,19 17-16,-36-18 15,35 19-15,-35-19 16,0 1-16,0 0 0,0-1 16,-18 1-1,18 0-15,-17-1 16,-1 1-16,0-18 0,1 35 16,-1-35-16,0 18 15,-17-1-15,17 1 16</inkml:trace>
  <inkml:trace contextRef="#ctx0" brushRef="#br0" timeOffset="42246.5692">18274 10583 0,'18'0'16,"-1"18"-16,1 0 16,17-18-16,0 17 0,1 1 15,17 0-15,-18-1 16,0 1-16,18-1 15,-35 1-15,17 0 16,-17-1-16,-18 1 16,-18-18-16</inkml:trace>
  <inkml:trace contextRef="#ctx0" brushRef="#br0" timeOffset="42448.1683">18591 10530 0,'-17'0'15,"34"0"-15,-52 18 0,17 0 0,-34 35 16,16-36-16,19 19 16,-1-1-16,-17 0 0,17-17 15,18 17-15,-18-17 0,18-1 16,-17 19-16</inkml:trace>
  <inkml:trace contextRef="#ctx0" brushRef="#br0" timeOffset="43237.5584">18909 10425 0,'-18'-18'15,"36"36"-15,-53-36 0,35 0 16,0 1-1,35 17 1,-17-18-16,34 18 16,-34-18-16,17 18 15,-17 18-15,0 0 16,-1-18-16,-17 17 16,-17 19-1,-1-1-15,0-17 0,18-1 16,0 1-1,0-1-15,18 19 16,0-19-16,-1 1 0,19 0 16,16 17-16,-34 0 15,35 0 1,-53 1-16,0 17 16,-18-36-16,1 1 0,-54 17 15,18-17-15,18-18 16,0 17-16,-1-17 0,19 0 15,34 0 1,36-17 0</inkml:trace>
  <inkml:trace contextRef="#ctx0" brushRef="#br0" timeOffset="44144.5375">16492 5362 0,'0'18'0,"0"17"16,0-17-16,0-1 0,18 36 15,-18-17-15,0 17 16,0-18-16,0 18 16,0-36-16,18 19 15,-1-54 1</inkml:trace>
  <inkml:trace contextRef="#ctx0" brushRef="#br0" timeOffset="44610.9995">16422 5345 0,'0'0'0,"17"0"31,1-18-15,0 18-16,-1 0 0,19 0 16,-19 0-16,1 0 0,52 0 15,-34-18 1,34 18-16,-17 0 16,53 0-1,-53 0-15,18 0 0,87-17 16,-70 17-16,1 0 15,105-18-15,-88 0 16,70 18-16,-88-17 16,89 17-16,-89-18 15,70 18 1,-69 0-16,52 0 16,-71-18-16,54 18 15,-89 0-15,0 0 0,1 0 16,-19 0-16,1 18 15</inkml:trace>
  <inkml:trace contextRef="#ctx0" brushRef="#br0" timeOffset="45622.6842">18944 5221 0,'0'18'16,"0"17"-1,0-17-15,0 17 16,0 0-16,0 18 0,0-18 0,18 18 16,-18 18-16,0-18 0,17 17 15,-17 1-15,0 88 16,0-89-16,-17 1 16,17 17-16,0 0 0,0-17 15,0 17-15,-18 0 0,18 71 16,0-89-16,18 54 15,-1-54 1,1 54-16,0-71 16,-18 0-16,35 35 15,-35-35-15,18-18 16,-1 18-16,-17-18 0,18 36 16,-18-53-16,18 34 15,-18-16-15,17-1 16,-17-17-16,0 17 15,0-17-15,0 17 16,0-18 0,18-17 15,-18 18-15,17-18-1,-17 18-15,18-18 0,-18 17 16,18-17-1,-18 18 1,17-18-16,-17 18 16,18-18-16,-18 17 15,-18-17 1,1 0 0,-1 0-1,0 0-15,-34 18 16,16-18-16,19 0 15,-54 18-15,36-18 16,-18 17 0,35-17-16,1 0 15</inkml:trace>
  <inkml:trace contextRef="#ctx0" brushRef="#br0" timeOffset="46241.2472">16986 5027 0,'0'53'15,"0"-18"1,0 18-16,18-18 15,0 18-15,-1-17 16,1-1-16,-1-35 16</inkml:trace>
  <inkml:trace contextRef="#ctx0" brushRef="#br0" timeOffset="46640.695">16986 4974 0,'0'-17'15,"18"17"1,17-18-16,0 18 0,18 0 16,-17 0-16,-1 18 15,0-18-15,18 0 16,0 0-16,53 0 15,-53 0-15,88 0 16,-71 0-16,89 0 16,-71 0-16,124 0 15,-106-18-15,123 18 16,-123-18-16,-18 18 16,18 0-16,-18-17 0,71 17 15,-88 0-15,70 0 16,-88 0-16,35 0 15,-53 0-15,18 0 16,-71 17 15,-17-17-15</inkml:trace>
  <inkml:trace contextRef="#ctx0" brushRef="#br0" timeOffset="47431.0795">19509 4798 0,'0'0'0,"0"17"47,0 36-31,0-35-16,17 53 15,-17-19-15,18 37 16,-18-36-16,0 70 15,0-52-15,0-1 16,-18 89 0,18-89-16,0 1 0,0 70 15,0-70-15,0-1 16,0 1-16,0-1 0,0 54 16,0-54-16,0 54 15,0-54-15,0-17 16,0 53-1,18-18-15,-18-52 16,18 17-16,-18 17 16,17-35-16,-17 1 0,18 17 15,-18-36-15,0 18 16,17-17-16</inkml:trace>
  <inkml:trace contextRef="#ctx0" brushRef="#br0" timeOffset="47934.1888">19614 7091 0,'0'17'0,"0"1"16,0 0 0,0-1-16,18 1 15,-18 0-15,0-1 16,0 1-16,0 0 16,0-1 46,-35-17-46,17 18-16,-17-18 15,17 18-15,-17-18 0,-36 17 16,36 1 0,0-18-16,-18 17 0,18-17 15,-1 18-15,1-18 16</inkml:trace>
  <inkml:trace contextRef="#ctx0" brushRef="#br0" timeOffset="62169.4956">4798 11659 0,'0'18'78,"17"17"-63,-17-17-15,18 35 16,-18-18-16,0 36 16,0-36-16,0 53 15,-18-35-15,-17 18 16,0-36 0,-53 53-16,17-53 15,1 1-15,-1-1 0,-123 18 16,106-18-16,-106 0 15,106-17-15,-71 17 16,71-17-16,-18 0 16,71-1-1,-36 1-15,53-1 16,18 1 0,18-18-1</inkml:trace>
  <inkml:trace contextRef="#ctx0" brushRef="#br0" timeOffset="63124.9514">1570 12188 0,'0'18'0,"0"0"15,18 70-15,-18-35 16,17 53-16,1 17 16,-1-70-16,1 35 15,-18-52-15,18-1 16,-18-18-1,0-34 1,-18-18 0,18-1-16,0-17 15,0 36 1,18-19-16,-1 36 16,-17-17-16,18 17 0,0 0 0,-1 17 15,1 19-15,0-19 16,-1 54-16,-17-36 15,18-17-15,-1 35 16,1-18-16,0-17 16,-18-1-16,17-17 0,1 0 15</inkml:trace>
  <inkml:trace contextRef="#ctx0" brushRef="#br0" timeOffset="63442.0982">1923 12806 0,'17'17'0,"1"-17"16,17 0-16,-17 0 15,35-17 1,-36-1-16,1 18 0,-18-35 16,0 17-16,-35-17 15,17 35-15,-17-18 16,0 1-16,-1 17 15,19 17 1,-1 1-16,18 0 16,18 17-1,-18 0-15,35 0 0,-17-17 16,34 17-16,-34-17 16,17-18-1,-17 0-15,0 0 16</inkml:trace>
  <inkml:trace contextRef="#ctx0" brushRef="#br0" timeOffset="63569.4832">2152 12806 0,'0'0'16,"0"17"-16,0 1 0,18 17 16,-1-35-16,-17 18 0,36 0 15,-19-18 1</inkml:trace>
  <inkml:trace contextRef="#ctx0" brushRef="#br0" timeOffset="63672.9987">2187 12612 0</inkml:trace>
  <inkml:trace contextRef="#ctx0" brushRef="#br0" timeOffset="64058.76">2434 12735 0,'-35'18'15,"70"-36"-15,-70 54 0,17-19 0,18 1 16,0 17-16,0-17 15,18-1 1,0-17-16,-1 0 16,1 0-16,-18-17 15,0-1-15,0 0 16,0 36 0,17 17-1,1 1-15,17 52 16,-17-53-1,0 18-15,-1-18 0,1 18 16,-18-17-16,-18-1 16,1-18-16,-1-17 15,0 18-15,1-18 0,-36-18 16,18 1-16,-1-36 16,19 18-16,-1-1 15,0 1-15,1 0 0</inkml:trace>
  <inkml:trace contextRef="#ctx0" brushRef="#br0" timeOffset="64386.8968">2522 12400 0,'18'71'16,"-36"-142"-16,54 177 0,-19-18 15,-17 18 1,18-53-16,-18 0 0,0 17 16,0-34-16,0-19 15,0-34 1,18-36 0,-18 35-16,17-17 15,1 35-15,-1-18 0,-17 1 16,36 17-16,-19 17 15,1 18 1,-18-17-16,0 0 16,0-1-16,18 19 0,-1-19 15</inkml:trace>
  <inkml:trace contextRef="#ctx0" brushRef="#br0" timeOffset="64525.8649">2822 12753 0,'0'0'16,"18"-18"-16,0 18 15,-1-17-15,1 17 16,-1-18-16</inkml:trace>
  <inkml:trace contextRef="#ctx0" brushRef="#br0" timeOffset="64726.0618">2910 12577 0,'0'70'16,"0"-140"-16,18 193 0,-18-88 0,18 18 16,-18 0-16,35 18 15,0-18 1,-17-36-16,17 19 15,-17-36-15,-1 17 16</inkml:trace>
  <inkml:trace contextRef="#ctx0" brushRef="#br0" timeOffset="66712.6173">6103 11712 0,'-18'53'15,"36"-106"-15,-36 141 0,1 1 16,17-19 0,-18 1-16,1 123 15,-1-71-15,-35 124 16,35-141-16,1-18 0,-1 71 16,18-106-16,0-18 15,0 0-15,0-17 16,18-53-1,-18 0 1</inkml:trace>
  <inkml:trace contextRef="#ctx0" brushRef="#br0" timeOffset="67084.704">5821 11800 0,'0'0'0,"-18"0"0,1 0 15,34 0 1,1-17-1,52-1 1,-34-17-16,52 0 16,-35-1-16,0 1 15,-18 17-15,-17 1 0,-1 17 16,1 17 0,-18 19-16,0-1 0,0 0 15,0 53-15,0-35 16,18 18-16,-18-36 15,17-17-15</inkml:trace>
  <inkml:trace contextRef="#ctx0" brushRef="#br0" timeOffset="67784.9317">4780 13423 0,'-17'18'16,"34"-36"-16,-34 53 0,17-17 0,-18 0 16,18 17-16,0-17 15,0 17-15,18-35 16,-1 0-1,1 0 1,-1-18 0,1 18-1,17 36 1,-17-36-16,17 35 16,-17-17-16,52-1 15,-52-17 1,0 0-16,-1-17 15,-34-1-15,-1-17 16,0 17-16,-17-17 16,18 35-16,-1-18 15,36 18 1,17 0 0</inkml:trace>
  <inkml:trace contextRef="#ctx0" brushRef="#br0" timeOffset="67974.2715">5239 13529 0,'17'53'15,"-34"-106"-15,34 124 0,1-54 0,-18 1 16,18 17-16,-1-17 0,1-1 15,0-17 1</inkml:trace>
  <inkml:trace contextRef="#ctx0" brushRef="#br0" timeOffset="68113.9107">5274 13370 0,'0'18'0,"18"0"16,-1-1 0</inkml:trace>
  <inkml:trace contextRef="#ctx0" brushRef="#br0" timeOffset="68530.4749">5521 13547 0,'-18'17'15,"36"-34"-15,-53 52 0,35-17 16,-18-1-16,18 1 0,0 0 16,18 17-1,-1-18-15,19 1 0,-19-18 16,19 0-16,-19-18 15,18-17-15,-35 18 16,0-36 0,0 17-16,-17-34 15,-1 34-15,-17-52 16,17 35-16,1 18 0,-19-18 16,19 53-1,17-17-15,0 34 16,17 54-16,1-18 15,17 52-15,-35-52 16,53 36-16,-35-36 16,-1-36-16,36 36 15,-35-35-15,0-1 16,17-17-16,-17 0 16</inkml:trace>
  <inkml:trace contextRef="#ctx0" brushRef="#br0" timeOffset="68724.1345">5786 13529 0,'17'0'16,"1"0"-16,-1 0 15,1 0-15,17 0 16,-17 0-16,17-18 0,-17 18 15,0 0-15,-18-17 16</inkml:trace>
  <inkml:trace contextRef="#ctx0" brushRef="#br0" timeOffset="68890.9099">5909 13388 0,'0'0'0,"0"35"16,0 0-16,0 1 0,0-1 15,0 18-15,18-18 16,-18 1-16,0-1 0,17 0 16,-17-17-16,36 17 15,-19-35 1</inkml:trace>
  <inkml:trace contextRef="#ctx0" brushRef="#br0" timeOffset="69175.2786">6068 13458 0,'-18'124'15,"36"-248"-15,-36 301 16,36-107-16,-18-34 16,17-1-16,1-35 15,0-18 1,-18 1-1,17-1-15,1 0 0,0 1 16,-1-18-16,19 17 16,-19 36-16,18 34 15,-35 19 1,36 17 0,-36-53-16,17-17 0</inkml:trace>
  <inkml:trace contextRef="#ctx0" brushRef="#br0" timeOffset="70087.4647">7426 13035 0,'-18'0'16,"-17"0"-16,17 0 15,1 18-15,-36-1 16,35 1-16,1 0 0,17 17 16,0 18-1,0-35-15,17 17 0,36 0 16,-18-17-16,36-1 16,-36 1-16,1-18 15,-1 0-15,0 18 0,-17-18 16,35-18-1,-36 18-15,1-18 16</inkml:trace>
  <inkml:trace contextRef="#ctx0" brushRef="#br0" timeOffset="70467.0731">7761 12753 0,'0'53'16,"0"0"-16,0 53 31,18-36-31,-1-17 0,1 53 16,0-53-16,-1 17 15,1-52-15,0 17 16,-18-88 15,0 18-31,17-18 16,1 18-1,0 17-15,-1 1 16,1 34 0,-1 19-16,-17-19 15,18 18-15,-18-17 0,0 0 16,18 35-1,-1-53-15,-17 17 0,18 1 16</inkml:trace>
  <inkml:trace contextRef="#ctx0" brushRef="#br0" timeOffset="71537.7619">6685 13000 0,'18'0'31,"17"0"-15,-17-18-16,35 18 15,-18-17-15,-17 17 16,17-18-16,-18 18 0,19 0 16,-19 0-1,-34 18 1,-1-18 0</inkml:trace>
  <inkml:trace contextRef="#ctx0" brushRef="#br0" timeOffset="71744.557">6756 13141 0,'17'18'15,"1"-18"-15,0 0 0,-1-18 16,1 18-16,17-18 0,0 1 15,-17 17 1,0-18-16,-1 0 16</inkml:trace>
  <inkml:trace contextRef="#ctx0" brushRef="#br0" timeOffset="71961.4546">6773 12823 0,'0'89'15,"0"-178"-15,18 213 0,-18-71 16,18-18-16,-18 18 0,17 0 16,36 18-1,-35-36-15,17 18 16,-17-53-16,-1 17 0,1-34 15,-18-1-15</inkml:trace>
  <inkml:trace contextRef="#ctx0" brushRef="#br0" timeOffset="72139.105">6897 12841 0,'17'53'0,"-34"-106"0,34 141 15,1-35-15,0-17 0,-1 16 16,36 37-16,-17-1 16,16-18-1,-34-34-15,-18-19 16</inkml:trace>
  <inkml:trace contextRef="#ctx0" brushRef="#br0" timeOffset="73445.8281">8273 13212 0,'0'-18'16,"0"0"-1,0 1 1,-18 17 0,-35 17-1,35 1-15,18 0 0,-17-1 16,-1 54-1,36-18 1,-1-36-16,36 1 16,-17-18-16,-19 0 15,19 0-15,-19-18 0,1 18 16,-1-17-16,1-19 16,-18 19-16,0-36 15,0 35-15,-18 1 16,1-36-16,-1 35 15,1 18-15,17-18 0,-18 18 16,36 18 0,-1 17-1,1-17-15,17 35 16,-17-36-16,-1 1 0,19 17 16,-1-17-16,-17 0 15,-1-18-15</inkml:trace>
  <inkml:trace contextRef="#ctx0" brushRef="#br0" timeOffset="73768.4381">8573 13300 0,'-18'35'15,"18"-53"32,0-17-31,0 17-16,0 1 0,18-18 16,-1 17-16,1 0 15,-1 18-15,1-17 16,0 17-16,-1 0 0,1 35 15,-18-17 1,18 34-16,-18-34 16,0 35-16,0-18 15,17 1 1</inkml:trace>
  <inkml:trace contextRef="#ctx0" brushRef="#br0" timeOffset="74136.1927">8837 13247 0,'18'35'16,"-18"-17"-16,0 17 16,0 0-16,0 1 15,0-19-15,0 1 16,0-36 15,0-17-15,17 17-16,1-17 15,-18 0-15,18 17 16,-1-17-16,1 17 16,0 18-16,-1 0 15,-17 35 1,0-17-16,18 17 15,-18-17-15,0 0 16,17-1-16,-17 1 0,18 0 16,0-1-16,-1 1 0,1-18 15</inkml:trace>
  <inkml:trace contextRef="#ctx0" brushRef="#br0" timeOffset="74469.8421">9172 13353 0,'0'0'0,"0"-18"0,18 0 15,0 1-15,-18-1 16,17 0 0,-17 1-16,-17 17 15,-1 0 1,0 17-1,18 1 1,-17-18-16,17 18 16,-18-18-16,18 17 0,0 1 0,0 0 15,0 17-15,18-17 16,17-1-16,0-17 16,0 0-1,1 0-15,-19-17 0,1 17 0,17-18 16,-35 0-1,18 1-15</inkml:trace>
  <inkml:trace contextRef="#ctx0" brushRef="#br0" timeOffset="74685.8712">9313 12718 0,'18'105'0,"-36"-210"0,36 281 16,0-123-16,17 70 15,-17-52-15,17 35 16,-18-53-16,1-18 16,0 18-16,-1-18 0,1 0 0,0 1 15,-1-36 1</inkml:trace>
  <inkml:trace contextRef="#ctx0" brushRef="#br0" timeOffset="74959.3698">9684 13194 0,'-36'0'16,"72"0"-16,-89 18 0,53-1 15,0 1 1,17 17 0,1-17-16,0-1 0,52 36 15,-34-17 1,-19-19-16,-17 1 16,0-1-16,-17-17 15,-19 18 1,19-18-16,-19 0 0,1 18 15</inkml:trace>
  <inkml:trace contextRef="#ctx0" brushRef="#br0" timeOffset="82283.1545">4657 11800 0,'17'-17'31,"1"-1"-15,0 1-16,-1-1 16,1 0-16,17-35 15,-17 36-15,-18-1 0,17 0 16,-17 36 15,0 0-15,18-1-16,0 19 0,17 17 15,0-36-15,1 36 16,-1-35-16,-18-1 0,-17 1 16</inkml:trace>
  <inkml:trace contextRef="#ctx0" brushRef="#br0" timeOffset="83579.8709">16563 11377 0,'0'18'94,"-18"35"-79,18-18 1,-17 35 0,17-17-16,-36 18 0,19-36 15,-19 1-15,1 16 0,-35 19 16,17-53-16,-18 35 16,36-36-16,-18 1 15,35-1 1,1-17-1,17-17-15</inkml:trace>
  <inkml:trace contextRef="#ctx0" brushRef="#br0" timeOffset="83968.4818">16387 11465 0,'-18'0'16,"36"0"15,-1-17-15,1-1-16,17 0 15,-17 1-15,17-1 16,-17 0-16,-1 1 16,36-18-1,-35 17-15,-1 18 16,1 0-16,-18 18 16,0 34-1,18-34-15,-18 17 0,0 18 16,17-35-1,-17 0-15,0-1 0,18 1 16</inkml:trace>
  <inkml:trace contextRef="#ctx0" brushRef="#br0" timeOffset="84568.8082">17851 11430 0,'0'0'15,"0"18"16,0 52-15,-18-17-16,18 35 16,-18-52-16,18 17 15,-17-18-15,17 18 0,0-18 16,17 18 0,-17-35-16,0-1 0,18 1 15,0-18-15</inkml:trace>
  <inkml:trace contextRef="#ctx0" brushRef="#br0" timeOffset="84863.05">17692 11712 0,'-18'-17'15,"36"34"-15,-36-52 16,18 0-1,18 17-15,-1-17 16,1 17-16,-18 0 0,18 1 16,-1-18-16,1 17 15,17-17-15,-35 17 16,18 0 0,0 18-1,-18 18-15,17-18 16,-17 18-16,18-1 0,-1 19 15,1-19 1,17 18-16,1-17 16,-19 0-16</inkml:trace>
  <inkml:trace contextRef="#ctx0" brushRef="#br0" timeOffset="85842.1977">19138 11465 0,'0'36'31,"0"52"-15,0-35-16,0 105 16,0-69-16,0 16 15,-17-16-15,17 16 0,0-16 16,0-19-16,0 18 16,0-35-16,17 0 0,-17 0 15,18 0-15,-18-35 16,17-1-16,1-17 15,-18-17 1</inkml:trace>
  <inkml:trace contextRef="#ctx0" brushRef="#br0" timeOffset="86224.682">18909 11695 0,'0'0'0,"18"-18"31,17-17-15,0-1-16,36-17 16,-36 18-16,0-18 0,18-17 15,-18 34-15,1-16 16,-19 34 0,-17 36-1,0 52 1,0-35-16,36 54 15,-19-37-15,19 19 16</inkml:trace>
  <inkml:trace contextRef="#ctx0" brushRef="#br1" timeOffset="93076.7018">7832 10354 0,'-18'0'94,"0"0"-78,1 0-16,-19 0 15,1 0-15,-18 0 16,18 0 0,-53-18-16,35 18 15,-35 0-15,35 0 16,-35 0-1,52 0-15,-17 0 0,18 0 16,0 18 0,17-18-16,1 0 15,17 18-15,-18-18 16,0 0 0,1 0 15</inkml:trace>
  <inkml:trace contextRef="#ctx0" brushRef="#br1" timeOffset="93915.8621">7038 10354 0,'18'0'15,"-36"0"17,18 35-17,0 1-15,0 17 16,0-18-16,35 88 15,-35-70 1,18 0-16,-18 71 16,0-72-16,0 1 0,0 18 15,17 35 1,-17-53-16,0 17 16,0-34-16,-17 34 15,17-52-15,0 17 16,0-17-16,17-1 15,1-17 17,0 0-17,-1 0 1,1 0-16,17 0 16,1 0-16,17 18 15,-18-18-15,35 0 16,-52 0-16,17 18 15,1-18-15,-1 0 0,35 17 16,-34 1-16,-1-18 16,0 0-16,-17 17 15,-1-17-15,1 0 16,0 0-16,-1 0 16,1 18-1,0-18 1,-1 0-1,-17-18 17,0 1-17,0-1 1,0 1 0,0-19-1,0 19-15,0-1 0,0-53 16,0 36-16,18-18 15,-18 0-15,0-17 0,0-18 16,0-106-16,-18 88 16,1-88-1,17 106-15,-18 17 0,0 0 16,18 54-16,-17-1 16,-1 18-1</inkml:trace>
  <inkml:trace contextRef="#ctx0" brushRef="#br1" timeOffset="95743.253">19368 10107 0,'17'0'15,"-17"-18"1,-17 18 0,-1 0-1,0 0-15,-52 0 16,-19 18-1,54-18-15,-35 0 0,17 0 16,0 18-16,0-18 0,0 0 16,-35 0-1,70 0-15,-17 17 0,17-17 16,1 0-16,-1 0 16,18-17-1,0 34 32,0 1-31,0 0-1,18-1 1,-18 19 0,17-1-16,1 0 15,0 36 1,-18-36-16,17 18 0,-17 35 15,0-35-15,0-18 0,0 53 16,0-35-16,18-17 16,-18-1-16,0 0 15,0 0-15,0 18 16,0-17-16,0-19 0,0 1 16,0 0-16,0-1 15,17-17 16,1 0-31,0 0 16,17-17 0,-17 17-16,-1 0 0,54 0 15,-54-18-15,36 18 16,-17 0-16,17 0 0,35 0 16,-35-18-16,35 18 15,-53 0-15,0 0 16,-17 0-16,17 0 0,-17 18 15,0-18-15,-18 18 16,0-36 31,17-35-31,-17 18-16,18-18 15,-18 0-15,0 0 0,-18-88 16,1 53-16,-1-53 15,0 88-15,-17 17 16,-18-34-16,36 52 16,-1 1-16</inkml:trace>
  <inkml:trace contextRef="#ctx0" brushRef="#br1" timeOffset="99160.9531">7955 10654 0,'0'0'0,"18"-18"78,-1 1-62,1 17-16,0-18 16,-1 0-16,19 1 15,-19-1-15,1 0 16,17 1-16,-17-1 0,52 1 16,-52-1-16,17 0 0,1 1 15,34-1 1,-35 0-16,1 1 0,17 17 15,-18-18-15,18 0 0,0 1 16,53-1-16,-54 0 16,90-17-16,-72 18 15,18-19 1,1 19-16,-19-19 0,36 19 0,-18-19 16,0 1-16,124-35 15,-106 34-15,17 1 0,89-35 16,-89 34-16,107-17 15,-124 18 1,-1 17-16,1-17 0,18 17 16,-18-17-16,-1 18 0,142-36 15,-123 35-15,123-35 16,-124 35-16,1 1 16,-1-18-16,1 17 0,17 0 15,-18 1-15,18-1 16,106 0-16,-123 1 15,-1-1-15,18 18 0,-17 0 16,-1-18-16,124 18 16,-123 0-16,140 0 15,-140 18-15,-1-18 16,1 18-16,-1-18 0,1 17 16,-1-17-16,1 18 0,122 0 15,-122-1-15,123 19 16,-124-19-1,1 1-15,-18-1 0,123 19 16,-123-1-16,105 18 16,-105-35-16,106 34 15,-106-34-15,88 35 16,-88-35-16,88 35 16,-88-36-1,-18 19-15,88-1 16,-105 0-16,87 0 15,-87 1-15,52-1 16,-70 0-16,0-17 16,-17-1-16,-1 19 0,0-19 15,0 1-15,-17 0 0,0 17 16,17 0-16,-35-17 16,0-1-16</inkml:trace>
  <inkml:trace contextRef="#ctx0" brushRef="#br0" timeOffset="106029.3567">23495 6244 0,'18'0'16,"-1"0"-16,19 0 15,-19 0-15,54 18 16,-36-18-16,0 0 16,1 0-16,34 0 15,-52 0-15,17 0 16,-35-18-16</inkml:trace>
  <inkml:trace contextRef="#ctx0" brushRef="#br0" timeOffset="106173.7027">23566 6473 0,'35'0'0,"-70"0"0,140 0 16,-69 0-16,17-17 0,17-1 16,-52 18-16</inkml:trace>
  <inkml:trace contextRef="#ctx0" brushRef="#br0" timeOffset="107964.2185">25400 4833 0,'18'0'46,"-18"18"-30,0-1-16,17 54 16,-17-36-1,0 18-15,18 0 0,-18 35 16,0 0-16,0 18 0,0 141 16,0-106-16,0-17 15,0 140 1,0-123-16,18 159 0,-18-159 15,0 1-15,0-1 16,17 0-16,-17 123 16,18-158-16,-1 123 15,-17-123-15,18-17 0,0 87 16,-18-106-16,17 54 16,1-71-16,-18 35 15,0-53 1,0 18-1,0-35-15</inkml:trace>
  <inkml:trace contextRef="#ctx0" brushRef="#br0" timeOffset="109522.0522">25453 4833 0,'18'0'0,"-36"0"0,36 18 16,-1-18-16,1 17 0,17-17 16,0 18-1,1-18-15,34 18 16,-34-18-16,69 0 16,-34 0-16,-1 0 0,19 0 15,87 0-15,-70 0 16,0 0-16,0 0 15,158-18-15,-105 0 16,-18 18-16,194-17 16,-17-1-1,-160 0-15,-17 18 0,159 0 16,-17 0 0,87-17-1,-141 17-15,-123 0 16,88 0-1,-106 0-15,1 0 0,34 0 16,-70-18-16,35 18 16,-53 0-16,1 18 15,-19-18 1,-34 0 31,-1 17-32,18 1-15,0 0 16,0 17 0,0 0-16,0-17 0,18 17 15,-18 0-15,0 18 0,0 53 16,0-53 0,0 88-16,0-53 15,0 1-15,0-1 0,0 0 16,0 106-16,0-88 15,-18 123-15,18-123 16,0 123 0,-18-105-16,18 105 15,0-123-15,18 88 16,0-88-16,17 88 16,-35-106-16,35 88 15,-17-105-15,35 70 16,-36-88-16,19 53 15,-19-71-15,1 36 16,0-36-16,-1-17 16,1 17-16,-18-18 15,0 1-15,0 0 16,0-1 0,-18-17-1,1 18 1,-19-18-1,19 0-15,-19-18 16,1 18-16,-35 0 16,34 0-16,-70 0 15,54 0-15,-72 0 16,36 18-16,-71-18 16,71 18-16,-124-18 15,124 17-15,-141 1 16,105-18-16,-105 35 15,106-17-15,-124 17 16,123-35-16,-123 35 16,141-17-16,-17 0 15,-1-1-15,1-17 0,-106 18 16,123-18 0,-247 0-1,247 0-15,-88 0 16,88 0-16,18 0 0,-106 0 15,124 0-15,-1 0 16,18 0-16,0 0 16,18 0-16,17 0 0,1 0 15,-1 0-15,18 18 0,18-18 16</inkml:trace>
  <inkml:trace contextRef="#ctx0" brushRef="#br0" timeOffset="110178.5716">27146 9208 0,'0'0'0,"-17"0"16,-36 35-1,17-18-15,-16 36 16,34-17-16,0-1 15,1 0-15,17 0 0,53 18 16,-18-17-16,53 17 16,-17-53-16,-19 17 15,19-17-15,0 0 16,17 0-16,-35 0 16,-18-17-16,-17-1 15,-18 0-15</inkml:trace>
  <inkml:trace contextRef="#ctx0" brushRef="#br0" timeOffset="110373.0156">27428 9384 0,'0'35'0,"0"-70"0,-17 141 15,17-71-15,-18 18 16,1 35-16,17-35 15,0 0-15,0 35 16,17-17 0,1-54-16,-1 1 0</inkml:trace>
  <inkml:trace contextRef="#ctx0" brushRef="#br0" timeOffset="110628.9077">27887 9578 0,'18'35'15,"-1"-17"-15,54 35 16,-36-18-16,53 18 15,-52-35-15,17-1 16,-18-17-16,-17 18 0,17-18 16,0 0-1</inkml:trace>
  <inkml:trace contextRef="#ctx0" brushRef="#br0" timeOffset="110817.2021">28275 9578 0,'-53'70'15,"36"-34"-15,-1-1 0,-35 18 16,35-18-16,-17 36 16,35-54-1,0 19-15</inkml:trace>
  <inkml:trace contextRef="#ctx0" brushRef="#br0" timeOffset="111090.218">28698 9419 0,'0'0'16,"-35"53"-16,35-35 0,-17-1 0,34 36 16,1-35-16,35 0 15,-18-1-15,71 1 16,-53-1-16,-18-17 16,89 0-1,-89 0 1,-18-17-16,-17-1 15,0 1-15,0-1 0</inkml:trace>
  <inkml:trace contextRef="#ctx0" brushRef="#br0" timeOffset="111246.941">29104 9454 0,'0'89'15,"0"-178"-15,0 231 0,0-107 16,0 18-16,18 17 0,-18-17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1:47.9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4763 12753 0,'-71'35'16,"142"-70"-16,-160 105 0,36-17 16,18 0-16,17 0 0,-34 88 15,52-52-15,0-19 16,17 1-16,1-18 0,17-1 15,0-16-15,18-19 16,53 19-16,-53-36 16,0 0-16,-18-18 0,1-17 15,-1 17-15,-35-17 0,17 0 16,-34 17-16,-18-17 0,-1 17 16,1-17-16,-71 17 15,36 0-15,34 18 16,-52 0-16,70 0 15,1 0-15,17 18 0,53-18 16,0 0-16</inkml:trace>
  <inkml:trace contextRef="#ctx0" brushRef="#br0" timeOffset="238.2838">5221 13035 0,'35'18'15,"-17"17"-15,17-17 16,1 17-16,-1 0 16,0 1-16,0-1 0,18 0 0,18 36 15,-36-36 1,0-17-16,-17-1 0,17 1 15,-17-1-15,0-17 16</inkml:trace>
  <inkml:trace contextRef="#ctx0" brushRef="#br0" timeOffset="421.6574">5627 13088 0,'-35'71'16,"-1"-18"-16,19-18 0,-19 18 16,19-18-16,-1 18 0,-17 35 15,17-70-15,18 17 16</inkml:trace>
  <inkml:trace contextRef="#ctx0" brushRef="#br0" timeOffset="1061.676">6332 12771 0,'0'0'16,"-17"0"-16,-19 17 15,19 1-15,-18 52 16,17-17-16,18 0 16,-18 18-16,18-18 0,0 17 15,0 36-15,53-18 16,-35-52 0,52 16-16,-34-52 15,17 18-15,-18-18 0,0-18 16,18-17-1,-35 18-15,-1-1 0,-17-17 0,-17 17 16,-19-17-16,1 17 0,-18 0 16,-70-17-1,70 35-15,0 0 0,18 0 16,-1 0-16,19 0 0,17 18 16,0-1-16,17 1 0</inkml:trace>
  <inkml:trace contextRef="#ctx0" brushRef="#br0" timeOffset="1377.6232">6791 13088 0,'18'18'0,"-1"17"16,1-17-16,0-1 15,17 19-15,-18-19 0,19 1 16,-1 17-16,-17-17 0,17 17 15,0-17-15,0-1 16,-17 1-16,0-18 0,17 0 16</inkml:trace>
  <inkml:trace contextRef="#ctx0" brushRef="#br0" timeOffset="1578.5869">7144 13106 0,'0'0'16,"-36"35"-16,19 0 16,-1 1-16,1 16 0,-1-16 15,0-1-15,18 0 0,-35 36 16,35-54-16,-18 19 16,18-19-16,18-17 15,0 0-15,-1 0 0</inkml:trace>
  <inkml:trace contextRef="#ctx0" brushRef="#br0" timeOffset="1944.1667">7408 12894 0,'71'0'15,"-142"0"-15,177 0 0,-71 0 0,1 0 16,17 0-16,-18 0 16,-17 18-16,-1-18 15,-17 35-15,-17 0 0,-1 1 16,18-1-16,-18 0 0,1 0 16,17 1-16,0-19 0,17 19 15,-17-1-15,53 0 16,-18-17-16,-17-1 15,17-17-15,1 18 0,-1 0 16,0-1-16,-35 1 0,18 0 16,-36-1-16,1 1 0,-19-1 15,1 19-15,-18-19 16,0 1-16,0 17 0,-17-17 16,17 0-16,0-1 0,-18 1 15</inkml:trace>
  <inkml:trace contextRef="#ctx0" brushRef="#br0" timeOffset="2939.7823">17392 10354 0,'18'0'15,"-18"-18"-15,35 18 0,-17 0 16,17 0-16,0 0 0,18 18 15,-35 0-15,52 35 16,-52 35 0,-36-35-1,1-36-15,-1 19 16,0 17 0,18-18-16,18 35 15,0-52-15,-1 17 0,1-17 16,17 17-16,-17-17 0,-1-1 15,1-17-15,0 18 0,-18 0 16,-18-18-16,0 0 16,-17 0-16,0 0 0,-53 17 15,52-17 1,1 0-16,17 0 0,1 18 16,34 0-16</inkml:trace>
  <inkml:trace contextRef="#ctx0" brushRef="#br0" timeOffset="3218.4568">18045 10654 0,'35'35'16,"-17"-17"-16,17-1 0,0 1 15,0 17-15,18 1 0,53 17 16,-53-18-16,0-18 16,0 1-16,-18 17 0,0-17 15,1 0-15,-19-18 16,1 17-16</inkml:trace>
  <inkml:trace contextRef="#ctx0" brushRef="#br0" timeOffset="3408.3418">18486 10742 0,'-71'88'15,"142"-176"-15,-177 212 0,88-89 16,-17 18-16,35-18 0,-18 0 16,18-17-16,0 0 0,18-1 15,-1-17-15,1 18 16</inkml:trace>
  <inkml:trace contextRef="#ctx0" brushRef="#br0" timeOffset="3982.744">18821 10354 0,'0'-18'16,"0"36"-16,17-36 0,1 1 0,17-1 15,1 18-15,-1-18 0,18 18 16,-18-17-16,18 17 16,-35 0-16,-18 17 0,0 1 15,0 17 1,-18-17-16,0 17 0,1-17 0,-1 53 16,0-54-1,18 18-15,18 1 0,-18-1 16,18 0-16,17-17 0,0 17 15,-17 0-15,17 1 0,36 17 16,-54-36-16,1 1 16,-18 0-16,0 17 15,-18-18-15,-17 19 16,0-19-16,-1 1 0,1-18 16,-88 35-1,87-35-15,1 0 16,53-17-1,-1-1 1</inkml:trace>
  <inkml:trace contextRef="#ctx0" brushRef="#br0" timeOffset="4241.8101">19526 10689 0,'18'0'16,"0"18"-1,17-1-15,0 1 0,0 0 16,54 35 0,-1 0-16,-35-36 0,-18 1 15,18-1-15,17 19 16,-34-36-16,-19 17 15,1-17-15</inkml:trace>
  <inkml:trace contextRef="#ctx0" brushRef="#br0" timeOffset="4433.1776">20038 10601 0,'-35'71'16,"70"-142"-16,-106 177 0,36-71 0,17 0 0,-17 18 16,17-17-16,1 16 15,-1-16-15,0-1 16,1 0-16,17 1 0,0-1 0,0-17 16,0-1-16</inkml:trace>
  <inkml:trace contextRef="#ctx0" brushRef="#br0" timeOffset="5241.667">20355 10301 0,'0'0'15,"0"-18"-15,18 18 16,17 0-16,36 0 15,-18 0-15,0 0 16,105 36 0,-69-1-1,-72-17-15,-17-1 0,0 19 0,-17-19 16,-19 1-16,1 17 16,17-17-16,-35 35 15,36-36-15,17 1 16,0 0-16,17 17 0,1-17 0,53 34 15,-36-16-15,0-19 16,0 19-16,-17-19 16,35 71-1,-71-35 1,1-17-16,-89 34 16,71-52-16,-18 0 15,17-1-15,1 1 0,0-18 16,0 17-16,17-17 0,-17 0 15,17 0-15,-17 0 16</inkml:trace>
  <inkml:trace contextRef="#ctx0" brushRef="#br1" timeOffset="11893.7695">8008 12682 0,'-18'18'31,"1"-18"-15,-1 0-1,1 0 1,-1 0-16,-17-18 16,17 18-16,-17 0 0,-1 0 15,1 0-15,-35 0 16,34 0-16,1 0 0,-36 0 16,36 0-1,0 0-15,17 0 0,-35 18 16,36-18-16,-1 0 15,0 0-15,1 0 16,-1 0 0,1 0-1,-1 0 1,0 0-16,1 0 16,17 18-1,-18-18-15,18 17 31,0 1-15,0 0 0,0-1-1,0 1-15,0-1 16,0 19 0,0-1-16,18-17 15,-18 17-15,0 0 0,0 1 16,0 16-16,17-16 0,-17 17 15,0 0-15,0-1 0,18 1 16,-18 0-16,0 53 16,0-53-16,0 0 15,0 53-15,0-71 0,0 18 16,18-18-16,-18 1 16,0 16-16,17-34 15,-17 0-15,18-1 16,-1 1-16,1-18 15,0 0-15,-1 0 16,1 0-16,0 0 0,-1 0 16,54 0-16,-36-18 15,0 18-15,1 0 0,-1 0 16,18 18-16,-18-18 0,18 0 16,-18 18-16,18-18 0,0 0 15,-18 0-15,1 17 16,17-17-16,-18 0 0,0 0 15,-17 0-15,17 0 16,-17 0-16,-1-17 16,1-1-16,-18 0 15,0-35 1,18 18-16,-18-35 16,0 17-16,-18-18 0,18 1 15,0-1-15,-18-17 16,1 0-16,-19-71 15,19 88-15,-1 18 0,1 1 16,17 16-16,0 1 0,-18 0 16,18 17-16,0 0 0,18 1 15</inkml:trace>
  <inkml:trace contextRef="#ctx0" brushRef="#br1" timeOffset="13540.1884">20990 10089 0,'0'-17'31,"-17"17"-15,-1 0-16,-17 0 15,-53 0 1,52 0-16,-17 0 15,-35-18-15,35 18 16,0 0-16,0 0 0,-52 0 16,69-17-1,1 17-15,17 0 0,1 0 0,-1 0 16,0 0 0,18 17 46,0 36-31,0-18-31,0 1 0,0-19 16,18 54-16,-18-18 16,0-18-16,0 0 0,0 71 15,0-53 1,0 0-16,0 0 0,-18 17 15,18-17-15,0 0 0,0 0 16,0 0-16,0 53 16,0-71-16,18 53 15,-18-52 1,0-19-16,0 1 0,0 0 16,0-1-16,0 1 15,0 0 1,18-1-1,-1 1 1,1-18-16,17 17 16,-17-17-16,0 0 0,17 18 15,18-18-15,-18 0 0,18 0 16,53 0 0,-53 0-16,35 0 15,0 0-15,-53 0 16,1 0-16,-1-18 0,-17 18 15,17 0-15,0 0 0,18 0 16,-35-17-16,-1 17 16,1 0-1,0-18-15,-18 1 16,0-1 0,17 0-16,-17 1 15,0-1-15,18 0 0,-18-17 16,18-53-1,-1 35-15,-17-18 0,0 1 0,0-1 16,0-17-16,0-71 16,-17 89-16,-1-1 15,18 18-15,-18 0 0,1 0 16,-1 18-16</inkml:trace>
  <inkml:trace contextRef="#ctx0" brushRef="#br0" timeOffset="40500.3915">20443 5433 0,'18'0'47,"-36"0"-16,1 0 1,-1 0-1,1-18-16,-1 18-15,0 0 16,-17 0 0,17 0-16,1 0 0,-1 0 15,0-17-15,-17 17 16,18 0-16,-19 0 0,1 0 16,0 0-16,-1 0 0,-16 0 15,-37 0 1,54 0-16,-18-18 0,0 18 0,0 0 15,0 0-15,0 0 0,-17 0 16,17 0-16,-18 0 16,1 0-16,-1 0 0,1 0 15,-89 18 1,88-18-16,-17 0 0,0 0 0,-88 17 16,87 1-1,1-18-15,0 0 0,0 17 16,0-17-16,0 18 0,-1-18 15,-87 18-15,88-18 16,0 0-16,-1 17 0,19-17 16,-18 18-16,-1-18 15,-52 0-15,-17 0 16,105 18-16,-18-18 16,18 0-16,-17 0 0,17 0 15,0 0-15,0 0 0,0 17 16,0-17-16,18 0 0,-18 0 15,0 18 1,18-18-16,17 0 0,0 18 16,-17-18-1,17 0-15,18 17 47,0 1-16,-17-1-15,-1 1 0,1 0-1,-1-18-15,36 17 16,-1 1 15,-17 0-15,0-1-16,0 1 15,-17 17 1,17-17-16,0-1 0,0 1 16,0 17-16,-18-17 0,18 17 15,0 18 1,0-17-16,0-1 0,0 18 0,-18 35 16,18-53-16,0 18 15,-17 0-15,17-18 16,0 18-16,0 0 0,-18 0 15,18 53-15,0-53 16,-18 17-16,18-17 0,0 0 16,-17 0-16,17 18 15,0-18-15,-18-1 0,18 19 16,0-18-16,0 70 16,0-70-16,-18 18 0,18 123 15,0-124 1,0 1-16,0 0 0,0 70 15,0-71 1,0 1-16,18-1 0,-18 54 16,0-54-1,0 72-15,0-72 0,0 1 16,0-18-16,0 88 16,0-71-16,0 1 0,0-1 15,0 1-15,0 52 16,0-52-16,0 35 15,0-36-15,0-17 16,18 18-16,-18-18 0,0 70 16,0-52-1,0-18-15,0 17 0,0-17 16,0 53-16,0-53 16,17 0-16,-17 0 0,0 0 15,0 0-15,18-1 0,-18-16 16,0 17-16,0-18 15,0 0-15,0 18 0,0-18 0,0 1 16,0-1 0,0 0-16,0 0 0,0 1 0,0-1 15,0 0-15,0 1 0,0 34 16,0-35 0,0-17-16,18 70 15,-18-52 1,0-19-16,0 1 15,17-1-15,-17 19 16,18-1 0,0 0-1,-1-35-15,1 36 16,-18-19-16,17-17 16,-17 18-16,36-1 15,-19 1-15,1-18 16,0 0-16,-1 18 0,19-1 15,-19-17 1,1 0-16,17 18 0,0-18 16,36 18-1,-36-18-15,18 17 0,-18-17 0,18 0 16,0 18-16,0-18 16,159 35-1,-89-35 1,-52 18-16,52-18 15,-52 18-15,-18-18 0,17 0 16,1 0-16,-1 17 16,72-17-16,-54 0 0,-18 0 15,1 0-15,17 0 16,-17 0-16,17 0 0,-18 0 16,19 0-16,-1 0 0,141-17 15,-53 17 1,-105-18-1,17 18-15,0 0 0,-17-18 16,158 18 0,-158-17-16,70 17 15,-88 0-15,17-18 16,1 18-16,52-18 16,-52 18-16,0 0 0,-1-17 0,1 17 15,-1 0-15,71-18 16,-70 18-16,-18 0 15,17-18-15,-17 18 0,18 0 16,-18 0-16,0 0 16,0-17-16,-1 17 0,1 0 0,36 0 15,-54-18 1,0 18-16,0 0 0,-17 0 16,0 0-16,-1 0 15,-34 0 1,-1 0-1,0 0 1,1 0 0,17-18-1,17 18-15,-17-17 0,18 17 16,0-18 0,-18 1-16,17-1 15,1 0 1,-18 1-16,0-1 15,18 0-15,-18 1 16,0-1-16,0-17 16,0 17-1,17-17 1,-17 17 0,0-17-1,0 0 16,0-18-15,0 0 0,18 35-1,0-88 1,-18 53 0,35 1-1,-18-19-15,1 36 0,0-1 16,-1 1-16,1-53 15,0 35-15,-18 0 16,17 0-16,1 18 0,-18-18 16,18 0-16,-1-17 0,-17 17 15,0-18-15,18 18 0,-18-17 16,0-1-16,17 1 0,-17-1 16,18-17-16,-18 17 0,18-17 15,-18-71-15,17 71 16,1 0-16,-18 0 0,18 17 15,-18-17-15,17 0 16,-17-18-16,0 18 0,0 0 16,0-195-1,0 195-15,0-18 16,0 0-16,0 18 0,-17-123 16,17 105-16,-18 0 15,18 0-15,-18 0 0,1 0 16,-1-123-16,18 123 15,-18 0-15,18 18 0,-17 0 16,-1 0-16,1 17 16,-1-17-16,0 18 0,-17-54 15,17 71-15,1-17 16,17 17-16,-18-53 16,18 53-16,0 18 0,0-1 15,0-17-15,0 18 0,0 18 16,0-19-16,0 19 15,0-19 1,-18 36-16,18-17 16,-17 17-1,-1 0 1,1 0-16,-1 0 16,0 0-16,-17 0 0,0-18 15,-1 18-15,-16 0 0,-19 0 16,18 0-16,-35 0 0,17 18 15,-17-18-15,-18 17 16,0-17-16,18 18 0,-18-18 16</inkml:trace>
  <inkml:trace contextRef="#ctx0" brushRef="#br0" timeOffset="67507.0505">16404 12277 0,'0'0'0,"0"-18"0,35 0 16,-17 18-16,17 0 15,1 0-15,-1 18 0,0 0 16,0-1-16,1 1 0,-19 17 16,1-17-16,-18 17 0,0-17 15,-35 52-15,-1-34 16,1-1-16,18 0 16,-54 36-16,53-36 15,18-17-15,0-1 0,0 1 16,36-18-1,34 18-15,-17-18 0,0-18 16,-18 18-16,54-18 16</inkml:trace>
  <inkml:trace contextRef="#ctx0" brushRef="#br0" timeOffset="67816.2604">17039 12418 0,'0'0'16,"18"-18"-16,-1 18 0,1-17 15,0-1-15,-1 18 0,36-18 16,-17 18 0,-1 0-16,-18 0 0,19 0 15,-19 0-15,1 0 16,-18 18-16,0 17 15,0 36 1,-18-36-16,18 0 0,0 18 16,18 0-16,-18-18 15,18 18-15,-18-17 0,17-1 0,1 0 16,0-17-16,-18-1 0,17 19 16</inkml:trace>
  <inkml:trace contextRef="#ctx0" brushRef="#br0" timeOffset="67957.1635">17233 12735 0,'0'0'0,"35"0"16,1 0-16,-1-17 0,18 17 15,0-18-15,-18 0 0,0 18 16</inkml:trace>
  <inkml:trace contextRef="#ctx0" brushRef="#br0" timeOffset="68981.0197">18644 12435 0,'0'18'16,"0"17"-16,18 36 15,-18-36-15,0 0 0,0 1 16,0 17 0,0-36-16,0 1 15,0-36-15,0 1 16,0-1-16,0-17 0,0-1 15,18 1-15,-18 0 0,17 0 16,1 17-16,0-17 0,-1 17 16,1 18-16,-1 0 0,1 0 15,17 53 1,-17-18-16,0 18 0,-18-18 16,35 89-1,-35-89-15,0 0 0,18-17 16,-18 0-16,17-18 15,1 0 1</inkml:trace>
  <inkml:trace contextRef="#ctx0" brushRef="#br0" timeOffset="69298.6839">18979 12577 0,'0'0'0,"0"70"0,0-35 16,0-17-16,18 17 0,-18 1 15,18-19-15,-1 1 0,19-1 16,-19-17-16,19 0 0,-19 0 16,18-17-16,-17-1 15,0 1-15,-1-19 0,-17-34 16,0 34-16,-17 1 16,17 0-16,-18 17 0,18 1 15,-18 34 1,18 1-16,0 17 15,0 0-15,18-17 0,-18 17 16,18 18-16,-1-35 16,1 0-16,0-1 0,-1 1 15,1-1 1,0-17-16</inkml:trace>
  <inkml:trace contextRef="#ctx0" brushRef="#br0" timeOffset="69786.6098">19403 12629 0,'0'53'16,"0"-106"-16,17 124 0,-17-36 15,0 1-15,0-19 0,0 18 16,0-17-16,18 0 15,-18-1 1,0-34-16,0-36 16,0 35-16,0-17 15,0 0-15,0-1 0,18-17 16,-1 53-16,1-17 16,0 17-16,-1 0 15,19 35 1,-36-17-16,0 17 15,0-17-15,0-1 16,0 1-16,17-18 16,1-18-1,-1 1 1,19-1 0,-19 0-16,1 1 15,0 17 1,-18 17-16,17-17 0,-17 18 15,0 0-15,18-1 0,-18 1 16,0 0-16,18-18 0,-18 35 16,17-35-16,1 0 15</inkml:trace>
  <inkml:trace contextRef="#ctx0" brushRef="#br0" timeOffset="70119.45">19720 12153 0,'0'0'16,"18"71"-16,0-18 0,-1-18 16,1 18-16,-1-18 0,1 18 15,0-18-15,-1 1 16,1-1-16,-18-17 0,18-1 0,-1 18 15,1-35 1,17 0 0,-17 18-16,0-18 0,-1 18 15,1-1-15,-18 19 0,17-19 16,-17 19-16,0-19 0,-17 36 16,-1-35-1,1-18-15,-1 17 0,-17-17 16,17 0-16,0 0 0,1 0 15,17-17-15,-18-1 0,18-17 16</inkml:trace>
  <inkml:trace contextRef="#ctx0" brushRef="#br0" timeOffset="70503.4299">20108 12665 0,'0'17'15,"0"-34"-15,18 34 0,0-17 0,-1 0 16,1 0-16,0 0 0,17-17 16,-18-1-16,19 0 0,-19 1 15,-17-1-15,0 1 0,0-1 16,-17 0 0,-36 18-16,35 0 15,-17 18-15,17 0 0,1-1 16,17 36-16,0-35 15,0 17-15,35-17 0,-17-1 16,17 1-16,0 0 16,0-18-16,1 0 0,34-18 15,-52 0-15,-1 18 16,19-17-16,-36-1 0,17 0 16,-17 1-16,0-1 15,0 0-15,18 18 47,0 0-31</inkml:trace>
  <inkml:trace contextRef="#ctx0" brushRef="#br0" timeOffset="70860.9408">19879 12718 0,'0'35'15,"0"-70"-15,18 105 0,-18-52 0,0-1 16,17 19-16,-17-19 15,18-17-15,-18 18 0</inkml:trace>
  <inkml:trace contextRef="#ctx0" brushRef="#br0" timeOffset="71606.2111">20532 12700 0,'0'18'16,"17"17"0,1 0-1,-18-17 1,0-36-1,0-17 1,0-36 0,0 1-1,53 35 1,-18 17 0,-17 18-16,52 0 15,-52 18 1,0-18-16,-18 17 15</inkml:trace>
  <inkml:trace contextRef="#ctx0" brushRef="#br0" timeOffset="72155.5401">21184 12577 0,'18'-18'0,"0"0"16,-36 18-16,-17 0 15,17 0 1,0 0-16,1 18 0,-1 0 0,0-1 16,1 18-1,17-17-15,0 0 0,0-1 16,17 1-16,-17 0 0,36 17 16,-19-17-16,1-1 15,0-17-15,-1 18 16,1-18-16,-18 17 15,-35-17 1,-1 18-16,1-18 0,0 18 16,-18-18-16,0 17 15,18 1-15,-1-18 0,1 18 0</inkml:trace>
  <inkml:trace contextRef="#ctx0" brushRef="#br0" timeOffset="75681.8324">17286 7338 0,'18'0'47,"-1"0"-32,1 0 1</inkml:trace>
  <inkml:trace contextRef="#ctx0" brushRef="#br0" timeOffset="77026.7295">17180 7232 0,'-17'0'31,"17"18"-31,0-1 16,0 1-1,17 0 1,1-18 0,0 0-16,-1 0 0,1 0 15,-1-18-15,1 0 16,-18 1 0,0-1-16,0 0 15,-18 18-15,1-17 0,-1-1 0,1 18 16,-54 18-1,36 35 1,35-36-16,0 19 0,0-19 16,17 18-16,19 1 15,-19-19-15,19 1 0,16-18 16,-16-18 0,-19 18-16,-17-17 15,0-1-15,-17 0 0,-1 1 0,0-1 16,1 1-16,-1-1 15,-17 18-15,35-18 0,-18 18 16,1 0-16,17 18 0,17 0 16,54 34-1</inkml:trace>
  <inkml:trace contextRef="#ctx0" brushRef="#br0" timeOffset="77528.8161">18292 7303 0,'0'-18'16,"-18"18"-1,0 18-15,1-18 16,17 17-16,-18 1 0,18-1 16,18 1-1,-18 0-15,17-18 0,1 0 16,0 0-16,-1 0 15,1-18-15,-18 0 0,0 1 16,0-1 0,-18 18-16,-17-17 15,0 17-15,17 17 0,0-17 16,1 18-16,-1-1 0,18 1 16,0 0-16,0-1 15,18 1-15,-1-18 0,19 18 16,-19-18-16,19 0 0,16-18 15,-34 18 1,-18-18-16,-18 1 16,1 17-16,-1-18 15,1 18-15,-1 0 0</inkml:trace>
  <inkml:trace contextRef="#ctx0" brushRef="#br0" timeOffset="78034.8331">19350 7355 0,'0'0'0,"-18"18"0,-17-18 15,35 18 1,0-1-16,18-17 16,52 0-1,-52-17 1,17-19 0,-53 19-1,-17 17 1,18 0-16,-19 0 0,19 0 15,-1 0-15,0 0 0,18 17 16,18 1 0,0-18-1,-1 0-15,1 0 0</inkml:trace>
  <inkml:trace contextRef="#ctx0" brushRef="#br0" timeOffset="78574.2014">17198 8273 0,'0'17'15,"0"1"1,-18 17 0,18-17-16,18-18 0,-18 17 15,18 1-15,-1-18 0,1 0 16,-1 0-16,1 0 15,0 0-15,-18-18 0,-18 1 16,18-1 0,-18 18-16,1-17 0,-36 17 15,35 0-15,1 17 16,52 1 0,0-1-1,-17-17-15</inkml:trace>
  <inkml:trace contextRef="#ctx0" brushRef="#br0" timeOffset="78941.7907">18309 8343 0,'-35'18'16,"70"-36"-16,-88 53 0,53-17 16,36 0-1,-1-1-15,-18-17 0,19 0 16,-1 0-16,0 0 15,-17 0-15,-18-17 16,-18-19 0,1 36-16,-19-17 0,19 17 15,-19-18-15,19 18 16,-18 0-16,17 0 16,18 18-16,0-1 15</inkml:trace>
  <inkml:trace contextRef="#ctx0" brushRef="#br0" timeOffset="79266.7687">19315 8378 0,'-36'18'15,"36"0"-15,-17-18 0,17 17 16,17 1 0,36-18-1,0 0 1,-18-18-16,1 1 15,-36-1-15,0 0 0,0 1 0,-18 17 16,0-18-16,-17 18 16,0 0-16,-18 0 0</inkml:trace>
  <inkml:trace contextRef="#ctx0" brushRef="#br0" timeOffset="79681.0819">17163 9384 0,'0'0'16,"-18"18"-16,0-18 15,18 17 1,18-34-16,0 17 15,-18-18-15,17 18 16,-17-18-16,18 1 16,-36 17-1,1 17 1,70 1 0</inkml:trace>
  <inkml:trace contextRef="#ctx0" brushRef="#br0" timeOffset="79937.606">18521 9278 0,'0'0'0,"-18"0"16,1 0-16,-1 0 0,0 0 15,1 0-15,-1 18 16,18-1 0,0 1-1,18-18 1,-1 0-16,1 0 16</inkml:trace>
  <inkml:trace contextRef="#ctx0" brushRef="#br0" timeOffset="80129.795">19368 9402 0,'0'0'0,"0"17"0,0 1 16,-18-18-1,0 0 1,18-18 0</inkml:trace>
  <inkml:trace contextRef="#ctx0" brushRef="#br0" timeOffset="81033.6727">2963 5415 0,'0'0'15,"-17"0"-15,-1 0 0,18 18 0,-18-18 16,1 17-16,17 1 16,0 0-1,17-18-15,-17 17 0,18-17 16,0 0-16,-1 0 0,1-17 16,0 17-16,-1-18 15,-34 0 1,-1 18-1,-35 0 1,35 18-16,1-18 16,34 0 15</inkml:trace>
  <inkml:trace contextRef="#ctx0" brushRef="#br0" timeOffset="81615.6496">4480 5468 0,'-35'0'15,"70"0"-15,-88 0 0,36 0 0,-1 0 16,0 0-16,1 18 0,-18-1 16,35 1-1,17-18 16,1 0-31,17-35 16,-35 17-16,18 0 0,-18 1 16,0-1-16,0 1 15,0-1-15,-18 18 0,0 0 16,1 0-16,-1 0 0,1 0 16,-1 18-16,0-1 0,18 1 15,0-1-15,0 1 0,18 17 16,17-17-16,-17-18 15,-1 18-15,19-18 0,-19 0 16</inkml:trace>
  <inkml:trace contextRef="#ctx0" brushRef="#br0" timeOffset="82142.723">5627 5398 0,'0'0'16,"0"-18"-16,-18 18 16,1 0-16,-1 18 15,0-18-15,1 17 16,17 1-16,-18 17 0,0-17 15,18-1-15,-17 1 0,17 0 16,17-1-16,19-17 16,-19 0-1,36-35-15,-35 17 16,-1 1-16,1-1 0,-18 0 16,0 1-16,0-1 0,0 1 15,0-1-15,-18 18 16,-17 0-1,35 18-15,-17-1 0,17 1 16,0-1 0,35 1-1</inkml:trace>
  <inkml:trace contextRef="#ctx0" brushRef="#br0" timeOffset="82688.6707">2910 6685 0,'0'0'0,"-35"35"0,35-17 16,-17 0-16,17-1 16,0 1-16,35-18 15,0-18-15,-17 18 16,17-17-16,-17-19 15,17 1-15,-35 18 16,-18-1-16,-17 18 16,0 0-1,-1 18-15,19-1 0,17 18 16,-18-17-16,18 0 16,18-1-16,-1 1 0,19-18 15</inkml:trace>
  <inkml:trace contextRef="#ctx0" brushRef="#br0" timeOffset="83002.2896">3951 6720 0,'0'0'0,"-18"0"0,18 18 32,18 17-17,0-35-15,-1 18 16,1-18-16,0 0 0,-1 0 16,-17-18-16,18 18 15,-18-17-15,-18-1 16,-17 0-1,17 18-15,1 0 0,-19 0 0,19 0 16,-1 0-16,1 18 0</inkml:trace>
  <inkml:trace contextRef="#ctx0" brushRef="#br0" timeOffset="83869.3307">5556 6756 0,'18'-18'16,"0"18"77,-18-18 32,0 1-109,-18 17 0,0 0-1,1 0-15,-1 0 16,18 35 0,0-17-16,0-1 15,0 1 1,18-18-16,-1 0 0,1 0 0,0-18 15,-1 1-15,-17-19 16,0 19-16,0-1 16,0 1-16,-17 17 0,-1 0 15,0-18-15,-35 53 16,18 18 0,70 0-1,-17-53 1,17 0-16,1 0 0,16 0 15,-34-18-15,-18 1 16</inkml:trace>
  <inkml:trace contextRef="#ctx0" brushRef="#br0" timeOffset="84491.6442">2840 7990 0,'0'-35'16,"-18"35"-16,1-17 15,-1 17 1,18 17-16,-18-17 0,1 18 15,17-1-15,-18 1 16,36-18 0,-1 0-1,1 0-15,0-18 16,-18 1-16,0-1 16,0 1-16,-18 17 15,0-18-15,-17 18 16,17 18-1,18-1-15,18 1 16</inkml:trace>
  <inkml:trace contextRef="#ctx0" brushRef="#br0" timeOffset="84918.1383">4075 7832 0,'0'0'16,"-18"0"-16,0 0 0,1 17 15,-1-17 1,18 18-16,0 0 16,0 17-16,0-17 15,18-18-15,-1 17 0,1-17 16,-18 18-16,18-18 0,-1 0 16,1 0-16,0 0 15,-1-35-15,-17 17 16,0 0-16,0 1 15,-17-1-15,-1 18 16,0 0 0,1 0-1,17 18-15,-18-18 0,18 17 16,18-17-16,-1 0 0</inkml:trace>
  <inkml:trace contextRef="#ctx0" brushRef="#br0" timeOffset="85489.2383">5556 7902 0,'0'0'0,"-17"18"16,-1-18-16,0 18 15,1-1-15,-1 1 16,18-1 0,0 1-1,18-18-15,-1 0 16,19-18-16,-19 1 15,-17-1 1,0 1 0,-17 17-1,-1 0-15,18 17 16,18 1 0,-1-18-1,1 0-15,0-18 16,-54 18-1,19 0 1</inkml:trace>
  <inkml:trace contextRef="#ctx0" brushRef="#br0" timeOffset="90509.5742">20796 9349 0,'18'17'15,"17"1"1,-17 0-16,35-18 0,-18 17 16,18 18-16,106 1 15,-106-19-15,-18 1 16,35 17-1,-52-35 1,-36 0-16,1 0 16,-18 0-16</inkml:trace>
  <inkml:trace contextRef="#ctx0" brushRef="#br0" timeOffset="90785.528">20814 9525 0,'-35'18'15,"70"-36"-15,-88 36 16,53-36 0,18 18-1,35-71 1,-53 36-16,17-18 16,1 0-1,-18 18-15,0 0 16,0 17-16,17 18 15,-17-17-15,18 17 0,17 0 16,18 0 0,-35 0-16,17 0 0,0 0 15,1 0-15,-19 0 0,1 0 16</inkml:trace>
  <inkml:trace contextRef="#ctx0" brushRef="#br0" timeOffset="91464.9074">21308 8343 0,'0'18'16,"17"-18"0,1 17-16,53 19 15,-36-36-15,124 35 16,-124-17-16,0-18 16,0 0-16,-17 0 0,0 17 15,-36-17 1</inkml:trace>
  <inkml:trace contextRef="#ctx0" brushRef="#br0" timeOffset="91742.6105">21537 8237 0,'0'0'0,"-35"0"0,-53 18 16,52 0-16,-69 17 15,87-17 1,0-18-16,1 35 16,34-18-16,-17 1 0,36 0 15,34 35 1,-35-36-16,1 1 0,17 17 15,-18-17-15,0 0 0,0-1 16,-17 1-16</inkml:trace>
  <inkml:trace contextRef="#ctx0" brushRef="#br0" timeOffset="106847.0463">27058 5927 0,'18'0'15,"-1"-18"17,-34 18 15,17-18-32,-18 18-15,0-17 0,1 17 16,-1 0-1,1 0-15,-1 0 0,0 0 16,1 17-16,-19 36 16,36-17-1,0-19-15,18 19 16,0-19-16,-1 1 16,1-18-16,0 0 0,-1 0 15,18 0-15,-17 0 0,35-35 16,-35 17-1,-1 0-15,-17-17 0,18 17 16,-18-17-16,0-36 16,0 36-16,0-18 0,-18 36 15,1-36 1,-1 35-16,0 18 0,1 0 16,-1 0-16,0 35 0,1 1 15,-1 17-15,18-1 0,0 54 16,0-53-16,71 71 15,-36-89 1,-17-17-16,17-1 16,18-17-16,-36 0 15,1 0-15,-18-17 0,18-19 16,-18 1-16,0 0 16,0 0-16,-18-1 0,18 19 15,-18-19-15,-17-17 16,0 36-16,17-1 15,1 18-15,-1-18 16,0 18-16,1 0 0,-1 18 0,0 0 16,1-18-16,-1 17 15,18 36 1,35-17-16,-17-36 16,0 0-16,17 17 0,-17-17 15,-1-17-15,19-1 16,-19 0-16,1-17 15,-18 0-15,0 17 0,-18 0 16,18-17-16,-17 35 16,-1-17-16,-17-1 0,17 18 15,0 0-15,-17 0 0,17 18 16,-17 17-16,0 0 16,35-17-1,0-1-15,0 19 0,18-19 0,-1 1 16,1-18-1,-1 18-15,1-18 0,17 17 16,-17-17-16,0-17 16,-1-1-1,-17 0-15,-17-35 16,-1 36-16,0-1 16,-17 0-16,17 18 15,-17 36-15,35-19 16,0 1-16,0 0 0,0 17 15,53 0 1,-35-35-16,17 18 0,0-18 16,1 0-16,-19 0 0,18 0 15,-17-18-15,-18 1 16,0-36-16,-53 0 16,-53 17 15,1 72-16,34 52 1,89 0 0,105-35-1,18-35 1,-53-71 0,-70 35-1,-18 1-15,0-19 0,-53-17 16,18 36-16,-18-1 0,-35 0 15,52 18 1,1 0-16,0 18 0,17 0 16,1-1-16,17 1 0,0 17 15,17-17-15,19 0 0,-1-1 16,18 1-16,-18-1 0,18-17 16,0 18-1,-36-18-15,-17-18 16,-17 18-16,-1-17 15</inkml:trace>
  <inkml:trace contextRef="#ctx0" brushRef="#br0" timeOffset="119906.2644">28134 5944 0,'0'-17'0,"18"17"16,-18-18-16,-18 18 15,18-18-15,-18 18 31,1 0-31,-1 18 16,18 0 0,0-1-16,0 1 0,0 17 15,0-17-15,18 0 16,-1-18-16,1 0 0,17 17 16,1-34-1,-19 17-15,1-18 0,0 0 16,-18 1-16,0-1 0,0 0 15,0 1-15,-18-1 0,0 18 16,-17-18-16,0 18 16,17 0-16,0 0 0,1 0 15,-19 18-15,36 0 16,-17-1-16,17 1 16,0 17-16,35-17 15,-17 0-15,-1-18 16,1 0-16,17 0 15,-17 0-15,0-18 16,-18-17 0,-18 35-1,18-18-15,-18 0 0,1 1 0,-19-1 16,19 18 0,-19 0-16,19 18 0,-1-1 15,1-17-15,17 18 16,0 0-16,17-1 0,1 1 15,-1-18-15,19 0 16,-19 18-16,19-18 0,-1-18 16,-17 18-1,-1-18-15,1 18 0,-18-17 16,0-1-16,0 0 16,-18 1-16,18-19 0,-35 19 0,17-1 15,1 0-15,-19 18 16,19 0-16,-1 0 0,0 18 0,1-18 15,-1 35-15,18-17 16,0 17-16,18 1 16,-1-1-16,1-17 0,53-1 15,-1 1 1,-52-18-16,0 0 0,-1-18 16,18-17-1,-35 17-15,0-17 0,-17 17 16,-1-17-16,1 17 0,-1-17 15,-17 17-15,17 18 0,0-17 16,-17 17-16,17 17 16,1 1-16,-1 0 0,0 17 15,1 18 1,17-18-16,17-17 0,1 17 0,35-17 16,-18-1-16,1-17 15,-19 0-15,1 0 0,0-17 16,-18-1-1,0-35-15,0 36 16,-18-1-16,0-17 0,-35 17 16,18 0-1,17 18-15,1 0 0,-1 0 0,0 0 16,18 18-16,0 0 16,53 17-1,0-17 1,-35-18-16,35 0 15,-53-18 1,18 18 0,-18-18-16,0 1 15,-18 17-15,18-18 0,-18 18 16,1 0-16,-19 0 16,19 18-1,-19 17-15,36-17 0,0-1 16,0 1-16,18 0 15,17-1 1,-17-17-16,0 0 0,-1 0 16,1-17-1,-18-1 1,0 0-16,0 1 0,-18-19 16,18 19-16,0-1 15,0 0-15,-17 18 16,17 18-1,-18 17 1,18-17 0,0 17-16,0-17 0,18 0 0,-18-1 15,0 1-15,0-1 16</inkml:trace>
  <inkml:trace contextRef="#ctx0" brushRef="#br0" timeOffset="123891.8503">29245 5927 0,'-17'0'15,"34"0"-15,-52 0 16,0 17-1,17 36 1,36-17 0,17-1-1,0-35-15,-17 0 16,0 0-16,-18-18 0,17 1 16,-17-1-16,18 0 0,-18-17 15,0 17-15,0 1 16,-18-19-1,1 36-15,-1 0 0,0 0 16,-17 18 0,35 0-16,0-1 0,0 1 15,0 0-15,0-1 0,35 19 16,-17-36-16,0 0 16,-1 0-16,1 0 15,-1 0-15,1-36 16,-18 19-16,0-1 15,0 0 1,0 1-16,-18 17 0,1-18 0,-1 18 16,-17 18-1,35-1 1,0 1-16,0 0 16,35-1-16,0 1 15,1-18 1,-19 0-16,-17-18 15,0 1 1,-17-1-16,-1 0 16,0 1-16,-17 17 0,-18 0 15,18 0-15,17 0 16,1 0-16,-1 17 0,18 1 16,35 0-1,1-1-15,-1 1 16,0-18-16,0 0 15,18-18-15,-53 1 16,0-1-16,-35-17 16,0 35-16</inkml:trace>
  <inkml:trace contextRef="#ctx0" brushRef="#br0" timeOffset="128910.1019">30445 5944 0,'-18'0'0,"18"-17"16,-18 17 0,1 0-1,17 17-15,-18 1 0,1 0 16,-1-1-16,36-17 0,-36 18 0,0 0 15,18-1-15,0 1 16,18-18 0,0 0-16,-1 0 0,1 0 15,-1-18-15,1 1 16,0-1-16,-1 18 0,-17-18 16,18-17-1,-18 17-15,-18 1 0,-17 17 16,0 17-1,0 1 1,35 0-16,0-1 16,52 19-1,-34-36 1,0 0-16,-1 0 16,-17-18-16,0 0 15,0-17-15,-17 17 0,-1-17 16,0 35-16,1-18 15,-1 18-15,1 0 0,-1 18 16,18 0-16,0-1 16,18 1-16,-1 0 15,1-18-15,-1 17 0,19 1 16</inkml:trace>
  <inkml:trace contextRef="#ctx0" brushRef="#br0" timeOffset="131106.6932">27005 6985 0,'0'18'16,"0"-1"15,0 1-15,0 0-16,0-1 0,0 1 16,18-18-1,-1 0-15,19 0 16,-19-18-16,1 18 15,0-17-15,-18-1 0,0 0 16,0 1-16,0-1 16,0 0-16,0 1 0,-36-1 15,19 18-15,-1 0 16,-17 18-16,17-18 0,1 17 16,-1 1-16,0 0 15,18-1-15,0 1 0,18-18 16,0 18-16,17-18 15,-18 0-15,1 0 0,0-18 16,-1 0-16,1 1 16,-18-1-16,0 0 15,0 1-15,-18-1 16,1 18-16,-1 0 0,-17 0 16,0 18-16,17-1 0,-17 19 15,35-19-15,0 1 16,35 0-16,-17-18 15,17 17-15,0-17 0</inkml:trace>
  <inkml:trace contextRef="#ctx0" brushRef="#br0" timeOffset="133378.3722">28240 6985 0,'-18'0'16,"1"0"-16,-1 0 15,0 0-15,1 18 0,-1-1 16,18 1-16,-18 17 15,18-17-15,0-1 16,0 1-16,18 0 0,0-1 16,17 1-1,-17-18-15,-1 0 0,1-18 16,17 1 0,-35-19-1,0 19-15,-17-18 16,-36 17-16,35 18 0,-17 0 15,17 0-15,-17 18 0,17 17 16,18-18-16,0 1 16,35 0-1,-17-1-15,17-17 0,36 0 16,-36 0-16,-17-17 16,-1 17-16,-17-18 0,0 0 15,-17 1-15,-1-1 16,1 18-16,-19-17 15,19 17-15,-1 0 16,36 17 0</inkml:trace>
  <inkml:trace contextRef="#ctx0" brushRef="#br0" timeOffset="134163.9069">29245 7003 0,'0'-18'16,"-17"18"-16,-1 0 31,0 18-15,18-1 0,-17-17-16,17 18 15,0 0-15,0-1 0,0 1 16,0-1-1,17-17-15,-17 18 16,18-18-16,-18 18 0,18-54 0,-1 36 16,1-17-16,0-1 15,-18-17-15,0 17 16,-18 1-16,0 17 0,1-18 16,34 18-16,-52 0 0,17 0 0,18 18 15,-17-36-15,-19 36 0,19-1 16,-1 1-16,18 35 15,18-53-15,-1 0 0,-17 17 16,18 1-16,0 0 0,17-18 16,-17 0-16,-1 0 15,1 0-15,-18 17 0,0-52 16,-18 35-16</inkml:trace>
  <inkml:trace contextRef="#ctx0" brushRef="#br0" timeOffset="135353.8653">30268 7073 0,'0'18'62,"0"-1"-46,0 1 0,0 0-16,18-18 15,-18 17-15,35-17 16,-17-17 0,0-1-16,-1 0 15,-17 1-15,0-1 0,0 1 16,-17-1-16,-1 0 15,0 18-15,1 0 16,-1 0-16,18 18 16,0 0-1,18-18-15,-1 17 0,1 1 16,17-18-16,0 0 0,-17 17 16,0-17-1,-18-17-15,-53-1 16,18 18-1,-18-17-15</inkml:trace>
  <inkml:trace contextRef="#ctx0" brushRef="#br0" timeOffset="136548.302">27058 8079 0,'-18'0'31,"18"0"0,-17 17-15,17 1-16,0 0 16,-18-18-16,18 17 15,18-17 16,-18 18-15,0-36-16,0 36 0,17-36 16,-34 18-16,17 18 15,0-36-15,0 53 0,17-70 16,-34 35 0</inkml:trace>
  <inkml:trace contextRef="#ctx0" brushRef="#br0" timeOffset="141457.018">27958 8043 0,'0'0'0,"-18"0"15,0 0-15,1 18 0,17 0 16,-18-18-16,18 35 16,18-17-16,17-1 15,18-17 1,-18 0-16,0-17 0,1-1 0,-19 18 16,1-18-16,-18 1 15,0-1-15,-18 0 16,-17 18-1,17 0-15,1 0 0,-1 0 16,1 0-16,-1 18 16,18 0-1,18-18 1,-1 17-16,1-17 0,-1 0 16,1 0-16,0 0 15,-1 0-15,1 0 16</inkml:trace>
  <inkml:trace contextRef="#ctx0" brushRef="#br0" timeOffset="141850.113">29104 8096 0,'-35'0'0,"70"0"0,-88 18 15,36-18-15,17 18 16,0-1-16,53 1 16,17-1-1,1-34 1,-71-18-1,-18 17 1,0 0-16,-35 1 16,36 17-16,-1 0 15,1 0 1,17 17-16,17 1 16,1 0-1,-1-18-15,19 0 0,-19 0 16,19 17-16,-1-17 15,-17 0-15</inkml:trace>
  <inkml:trace contextRef="#ctx0" brushRef="#br0" timeOffset="142150.2813">30092 8043 0,'-35'18'16,"17"0"-1,18-1 1,18 1-16,-1 0 0,1-18 16,17 17-16,1-17 0,-19 0 15,18 0-15,-17 0 0,0-17 16,-1-1-16,-17 0 15,-35-17 1,17 17-16,1 18 16,-36-17-16,35 17 0,-35 17 15</inkml:trace>
  <inkml:trace contextRef="#ctx0" brushRef="#br0" timeOffset="142660.3059">27093 9049 0,'-17'0'15,"34"0"-15,-52 0 0,17-18 16,1 18-16,-1 0 15,36 0 1,17 0 0,0-18-16,1 18 15,34-35-15,-52 35 16,-18-17-16,17 17 0,-34 0 16,-36 0-1,18 17-15,-54 18 16,54-17-16,18 0 15,-1-1-15,18 1 0,35 0 32,-17-18-32,70 0 15,-53 0 1,1 0-16</inkml:trace>
  <inkml:trace contextRef="#ctx0" brushRef="#br0" timeOffset="143117.041">28134 9049 0,'0'0'0,"-18"0"0,1 0 0,17 17 16,0 1-1,17 0 1,1-18-16,0 0 0,17 0 16,-17 0-16,-1 0 15,1-18-15,-18 0 16,0 1-1,-35-1-15,17 18 0,-17-18 0,-1 18 16,-17 18 0,36 0-16,17-1 15,0 1-15,17 0 0,1-1 16,17 1-16,1-18 0,-1 0 16,0 0-16,-17 0 15,0 0-15,-54-35 16,19 35-16,-19-18 15,1 18-15,-18 0 16</inkml:trace>
  <inkml:trace contextRef="#ctx0" brushRef="#br0" timeOffset="143800.2378">29263 9102 0,'18'0'0,"-18"-18"16,17 0-1,-17 36 17,-17 0-17,17-1-15,0 1 16,0 0-16,35-18 16,-18 0-16,1 0 15,0-18-15,-1 0 16,-17 1-16,0-1 15,-53 0 1,36 1-16,-1 17 16,1 0-1,17 17-15,17 1 16,36-18 0,-35 0-16,-1 0 15,1 0-15,-18-18 16,-18 1-1,1 17-15,-1-18 0,-17 18 16,17 0-16,1 0 0,-1 0 16,18 18-16,0-1 15,18-17 1,34 18-16,-34 0 16</inkml:trace>
  <inkml:trace contextRef="#ctx0" brushRef="#br0" timeOffset="145351.2839">30268 9031 0,'-17'0'16,"17"-18"-16,-18 18 15,18-17 1,-18 17 0,18 17-1,18-17 1,0 0-1,-1 0 1,-17-17 15,-17 17-15,-1 0 0,18 17 30,-18-17-30,18 18-16,0 35 16,0-35-1,18-1 1,0 1-16,35-18 16,-18-18-1,18-35 1,-53 36-1,0-1-15,-18-17 16,-17 0-16,0 17 16,17 18-16,0 0 0,1 18 15,-1-1-15,0 18 16,18 1-16,18-19 16,0 1-16,-1-18 0,54 18 15,-53-18 1,-1 0-16,1 0 0,-18-18 15,0 0-15,0 1 16,-18-1-16,1 0 0,-1 1 16,0-1-16,1 18 0,-36 0 15,35 0 1,0 0-16,1 35 0,17-17 16,17 0-16,1-1 15,17 1-15,1-18 0,34 18 16,-52-18-16,-18-18 15</inkml:trace>
  <inkml:trace contextRef="#ctx0" brushRef="#br0" timeOffset="188445.8694">15734 9454 0,'-18'0'16,"18"-17"-1,0-1-15,-17 18 16,-1-17 0,0 17-16,1 0 15,-1 0-15,-35 0 16,18 17-16,0-17 0,-1 18 15,-70 17 1,54-17-16,-1 17 0,0 0 16,-18 1-16,1-1 0,-1 18 15,-70 35-15,53-53 16,17 18-16,1 0 0,-1 0 16,-17 0-16,17 0 0,-70 70 15,71-70-15,-19 18 16,19-18-16,-71 88 15,88-71-15,-18 1 16,18-1-16,1-17 0,-1 18 16,0-1-16,0 1 15,17 17-15,-34 53 16,35-70-16,17 17 0,-17-17 16,17-1-16,0 18 0,1-17 15,-1 88 1,18-89-16,0 18 0,0 1 15,0 69-15,18-87 0,-1 17 16,1-17-16,0 17 16,-1 0-16,19-17 0,-1-1 15,-17 18-15,17-17 0,0 0 16,53 70-16,-35-71 16,0-17-16,0 18 15,0-18-15,0 17 0,0-17 0,0 0 16,0 0-16,0 0 15,-1-18-15,-16 18 0,17-18 16,0 1-16,0-1 0,-18 0 16,0-17-16,18-1 0,-35 1 15,17 0-15,-17-1 16,-1-17-16,-34-35 31</inkml:trace>
  <inkml:trace contextRef="#ctx0" brushRef="#br0" timeOffset="188766.1696">14482 13600 0,'0'0'16,"35"35"-16,-18-17 0,19-1 0,-19 1 16,36-18-16,-17 17 15,69 19-15,-69-1 16,-1-17-16,0-1 0,-17 19 16,0-1-16,-18-18 0,0 54 15,-18-53-15,0 17 16,-17 0-16,-53 36 15,35-54-15,0 19 0,18-1 16,-54 18 0,72-35-16,-18 17 0</inkml:trace>
  <inkml:trace contextRef="#ctx0" brushRef="#br0" timeOffset="196615.6652">16034 13794 0,'17'0'16,"1"0"-1,-18 17 17,0 19-17,0-19-15,0 1 16,0 17-16,0 0 15,0 18-15,0 0 0,0 0 16,18 0-16,-18 35 0,0 0 16,0 1-16,0 34 0,0-17 15,0 17-15,0-17 0,0-18 16,0 71 0,0-88-16,0 105 15,0-123-15,-18-18 16,18 1-16,-18 17 15,18-36-15,0 1 16,0-1-16</inkml:trace>
  <inkml:trace contextRef="#ctx0" brushRef="#br0" timeOffset="197739.4273">16122 13758 0,'18'0'32,"17"0"-17,-17 0 1,17 0-16,0-17 0,18 17 16,-18 0-16,18 17 15,18-17-15,-18 0 0,17 0 0,1 0 16,-1 0-16,19 0 0,-1 0 15,18 0-15,-1 0 16,89 0 0,-88 0-16,-18 0 0,1 0 0,122 0 15,-158 18 1,0-18-16,-18 18 0,1-18 16,-1 17-16,0-17 0,1 18 15,-1-18-15,-18 0 16,19 0-16,-19 0 0,1 0 15,0 0-15,-1 0 16,1 0 0,0 0 15,-18-18-15,17 18-16,-17 18 31,0 0-16,0-1-15,0 1 0,0-1 16,0 19-16,0-1 0,0 0 16,18 1-16,-18 16 0,0 1 15,0 18-15,0-18 16,0 17-16,0 1 0,0 17 0,0 159 31,17-18-15,19 1-1,17-36 1,-36-71 0,-17-70-16,18 88 15,0-105-15,-18-1 16,0 0-16,0-17 0,-18-1 16,18 1-16,-18 0 0,1-1 15,-1 1-15,-17-18 16,17 0-16,-52 0 15,17 0-15,17 0 16,-34 0-16,-1 0 0,1 0 16,-19 0-16,-16 0 0,-1 0 15,-35 0-15,17-18 0,-334 18 16,299 0 0,18 0-16,0 0 0,17 0 15,18 0-15,1 0 16,34 0-16,18-17 0,-18-1 15,54 0-15,17 1 16</inkml:trace>
  <inkml:trace contextRef="#ctx0" brushRef="#br0" timeOffset="199336.0243">16633 14076 0,'0'-18'0,"0"1"16,18-1-16,-18 0 0,0 1 15,0 34 32,18 19-47,-1 52 16,-17-53-16,18 106 16,0-88-16,-18-18 15,0 1-15,17 34 16</inkml:trace>
  <inkml:trace contextRef="#ctx0" brushRef="#br0" timeOffset="200346.8209">15363 13282 0,'0'0'0,"0"18"0,0-1 15,0 1-15,18 70 16,0-53-16,-18 18 0,17 0 16,-17 0-16,18 0 15,-18-18-15,0 1 0,0-1 16,0-53-1,0-35 1,0 18-16,0-18 16,0 0-16,18 18 15,35-53-15,-18 53 0,0-1 16,0 19 0,1-1-16,-1 18 0,36 0 15,-89 53 1,0-18-1,-52 0-15,52 1 16,-17-19-16,0 1 0,17 0 16,0-1-16,18 1 0,18 17 15,35 18 1,17 0 0,-34-18-16,-1-17 0,-17 0 0,17 17 15,0 0 1,-35 0-16,0-17 0,0 0 15</inkml:trace>
  <inkml:trace contextRef="#ctx0" brushRef="#br0" timeOffset="201276.989">16616 14746 0,'0'18'31,"0"-1"-16,0 19-15,0-19 0,-18 36 16,18-17-16,-17-19 16,17 18-16,0 1 0,0-19 15,0 1-15</inkml:trace>
  <inkml:trace contextRef="#ctx0" brushRef="#br0" timeOffset="201697.7824">16510 15522 0,'0'18'0,"0"0"15,0-1-15,0 1 0,0-1 16,0 19-16,0-1 16,0 18-16,0-18 15,0 0-15</inkml:trace>
  <inkml:trace contextRef="#ctx0" brushRef="#br0" timeOffset="202114.8342">17604 14305 0,'17'0'32,"1"0"-32,0 0 15,-1 0-15,18 0 0,-17 0 16,0 0-16,-1 0 0,1 0 15,0 0 1</inkml:trace>
  <inkml:trace contextRef="#ctx0" brushRef="#br0" timeOffset="202301.6974">18098 14129 0,'0'17'0,"0"19"16,0-19-16,-18 19 16,18-19-16,0 19 0,0 34 15,18 1 1,-18-54-16,0 19 16</inkml:trace>
  <inkml:trace contextRef="#ctx0" brushRef="#br0" timeOffset="202526.5415">17727 14975 0,'0'0'0,"18"0"0,17 0 0,0 0 16,1 0-16,16 0 15,-34 0-15</inkml:trace>
  <inkml:trace contextRef="#ctx0" brushRef="#br0" timeOffset="202727.6703">18062 14905 0,'-17'18'16,"17"-1"-16,0 1 0,0-1 16,0 1-16,0 0 15,0 35-15,17-36 16,-17 1-16,18 0 15,-18-1-15</inkml:trace>
  <inkml:trace contextRef="#ctx0" brushRef="#br0" timeOffset="203006.1533">17692 15487 0,'0'0'0,"53"0"15,-36 0 1,1-18-16,17 18 0,18 0 15,-18 0 1,-17 0-16,0 0 16</inkml:trace>
  <inkml:trace contextRef="#ctx0" brushRef="#br0" timeOffset="203211.6552">18203 15505 0,'0'35'0,"0"-17"16,0-71-16,0 141 0,0-53 16,0 18-16,0-18 15,0-17-15,0 0 0,0-1 16</inkml:trace>
  <inkml:trace contextRef="#ctx0" brushRef="#br0" timeOffset="203785.6513">17145 14235 0,'18'-18'16,"-36"36"-16,36-18 31,-18 17-15,0 1-1,0 0-15,0-1 0,17 1 0,-17-1 16,18 19 0,0-36-16,-1 17 15,1-17-15,-1-17 16,1-19-16,-18 19 15,0-18-15,0 17 0,0-17 16,-53-36 0,0 106-1,36 1 1</inkml:trace>
  <inkml:trace contextRef="#ctx0" brushRef="#br0" timeOffset="204102.0372">17074 15046 0,'0'0'0,"0"18"15,36 17 16,-19-35-31,1 0 0,17 18 16,-17-18-16,0-18 0,-1 18 16,18-18-1,-17 1-15,-18-1 0,0-17 16,-35-1-16,17 1 16,1 18-16,-19 17 0,19-18 15,-19 18-15,1 18 16,17 17-16,1-18 0,-1 19 15</inkml:trace>
  <inkml:trace contextRef="#ctx0" brushRef="#br0" timeOffset="204413.2319">17145 15487 0,'-35'35'16,"70"-70"-16,-88 88 0,53-18 0,0-17 16,0 17-16,0-17 15,35 35-15,-17-36 16,0-17-16,-1 18 0,1-18 16,0 0-16,-1 0 0,1 0 15,-1-18-15,-17 1 16,18-19-16,-18 19 15,-18-19-15,18 1 0,-17 0 16,-1 17-16,-17-17 0,17 17 16,1 1-16,-19 17 0,19-18 15,-1 18-15,0 0 0</inkml:trace>
  <inkml:trace contextRef="#ctx0" brushRef="#br0" timeOffset="205541.6531">20073 13511 0,'-18'-35'0,"18"17"15,-17 1 1,17-1-16,-18 18 16,1-17-1,-1 34-15,0 1 0,-17-1 16,-18 72-1,35-36-15,1-18 0,-1 0 0,18 18 16,0-18-16,35 18 16,1-17-1,-1-19-15,0-17 0,-17 0 0,17-17 16,0 17-16,-17-18 16,0-17-16,17-18 15,-35 35 1,0 18-1,0 88 1,18-35 0,-1-18-16,19 1 15,-19-1-15,1-17 16</inkml:trace>
  <inkml:trace contextRef="#ctx0" brushRef="#br0" timeOffset="206069.2636">20373 14305 0,'0'0'16,"0"106"-16,18-18 15,-1 18-15,-17 0 0,0 35 16,18 0-16,-18 18 0,0 0 16,0-1-16,0 72 15,17-142-15,1-18 0,-18-17 16,18 35-16,-1-70 16,1-18-1</inkml:trace>
  <inkml:trace contextRef="#ctx0" brushRef="#br0" timeOffset="206616.1356">20355 14164 0,'71'0'16,"-142"0"-16,177-18 15,-35 18-15,-1-17 0,36 17 16,0-18-16,17 0 0,1 1 16,123-18-16,-124 17 15,1 0-15,-1 18 0,-17 0 16,88 0 0,-88 0-16,70 18 15,-88 0-15,-17-1 0,70 36 16,-88-35-1,0 17-15,-18-17 0,-17 17 0,17-17 16,-35 17-16,35 53 16,-17-70-16,0 52 15,-18-17 1,17-18-16,-17 18 0,0 18 16,18-18-16,-18 35 0,0-17 15,0 17-15,0 18 16,-18 105-16,18-87 15,0 105-15,0-123 16,0-18-16,0-17 0,-17-1 16,-1-17-16,-17 0 0,0-18 15,-71 18 1,35-35-16,1 0 0,-19-18 16,-105-18-16,71 0 15,-1 1-15,-17 17 0,0-18 16,0 0-16,18 1 0,-71-1 15,105 0 1,19 1-16</inkml:trace>
  <inkml:trace contextRef="#ctx0" brushRef="#br0" timeOffset="207003.0403">20690 14323 0,'0'0'15,"0"-18"-15,-17 36 0,17-1 16,0 19 0,0-19-16,0 19 0,0-19 15,0 19-15,17-19 0,1 1 16,0-1 0,-1-17-16,1 0 0,0 0 0,-1 0 15,-17-17-15,18-1 16,0 1-16,-18-1 15,0 0-15,-18 1 0,18-1 16,0 0-16</inkml:trace>
  <inkml:trace contextRef="#ctx0" brushRef="#br0" timeOffset="207303.9713">21590 14340 0,'0'0'0,"0"18"16,-18 17-1,18 1-15,0-19 0,0 19 16,0-19-16,18 1 0,0-1 16,-1 19-1,1-36-15,0 0 0,-1 0 16,-17-18-1,0 0-15,0-17 16,-17 18-16,-1-19 16,0 19-16,1-1 0,-1 18 15,36 18 17,-1-1-32</inkml:trace>
  <inkml:trace contextRef="#ctx0" brushRef="#br0" timeOffset="207545.4919">22102 14411 0,'0'0'0,"0"18"16,17 17 0,1 0-16,-1-17 15,1-1-15,35 19 16,-35-36-16,17 0 15,-17 0-15,17 0 16,-18-18-16,-17 0 0,-17-34 16,-1 34-16,-17 18 15,0-18-15,-1 18 0,-17 0 16,-17 0-16</inkml:trace>
  <inkml:trace contextRef="#ctx0" brushRef="#br0" timeOffset="207883.8964">20602 15240 0,'0'0'15,"0"18"-15,36-1 16,-19 1-16,1 0 16,17-1-16,0-17 15,-17 18-15,17-18 0,1 0 16,-1 0-16,-18-18 0,19 1 16,-19-1-16,-17 0 0,0 1 15,0-19-15,0 19 0,-17-36 16,-1 18-1,18 17-15,-18 18 0,1-18 16,34 18 0</inkml:trace>
  <inkml:trace contextRef="#ctx0" brushRef="#br0" timeOffset="208155.6293">21608 14975 0,'0'0'16,"-53"36"-16,17-19 0,1 1 0,18 17 15,17-17-15,0 17 0,17-17 16,1-1 0,17 1-16,0 0 0,1-1 0,17-17 15,-18 0-15,0-17 0,-17-1 16,-1 0-16,1 1 0,-18-1 15,0-17-15,0-18 16,-18 18 0,-17-1-16,17 19 0,1-1 15,17 36-15</inkml:trace>
  <inkml:trace contextRef="#ctx0" brushRef="#br0" timeOffset="208404.391">22348 15187 0,'-17'18'15,"17"-1"1,0 1 0,17 0-16,19 17 15,-1-35-15,0 18 0,1-18 16,-19 0-16,1-18 0,0 18 15,-1-18-15,-17 1 16,0-19-16,-17 19 0,-36-19 16,35 19-16,-17-1 15,-18 18-15,0-17 0</inkml:trace>
  <inkml:trace contextRef="#ctx0" brushRef="#br0" timeOffset="208772.4533">20673 15840 0,'0'-36'0,"0"72"0,17-89 16,-17 70 0,18 1-1,0 17 1,-18-17-16,17 0 0,1-18 16,17 17-16,-17-17 0,0 18 15,-1-18-15,1-18 16,-18 1-16,0-1 0,0-17 15,0 17-15,0 0 16,0-17-16,0 18 16,0-1-16</inkml:trace>
  <inkml:trace contextRef="#ctx0" brushRef="#br0" timeOffset="209039.1223">21731 15681 0,'-18'-18'15,"36"36"-15,-53-36 0,17 18 0,1 18 16,-19 0-16,19 17 16,17-17-16,0-1 15,0 1-15,35-18 0,0 17 16,-17 1-16,35-18 0,-18 0 15,0 0-15,1-18 0,17-17 16,-36 18-16,1-1 16,-18 0-16,0 1 15,-18-1-15,18 0 0,-17 1 16,-1-1-16</inkml:trace>
  <inkml:trace contextRef="#ctx0" brushRef="#br0" timeOffset="209311.2688">22331 15840 0,'0'0'16,"0"35"-16,0-17 15,17-1-15,19 1 16,-19-18-1,1 0-15,0 0 0,-1 0 16,1-18-16,0 1 16,-18-36-16,-18 35 15,0 0-15,-17 1 0,-18-18 16,-35 17-16,53 0 16,-1 18-16,1-17 0</inkml:trace>
  <inkml:trace contextRef="#ctx0" brushRef="#br0" timeOffset="209764.346">24677 14182 0,'0'35'16,"17"0"0,1 36-16,17 35 0,-17-1 15,17 37-15,1-1 16,-19 0-16,18 123 15,-35-158-15,18 0 0,-18 53 16,0-106-16,0-18 16,0 0-16</inkml:trace>
  <inkml:trace contextRef="#ctx0" brushRef="#br0" timeOffset="210307.4499">24553 14164 0,'89'18'16,"-178"-36"-16,248 36 0,-71-1 16,36-17-16,17 0 0,18 0 15,17 0-15,18-17 0,0-1 16,0 18-16,18-18 0,-36 1 15,1-1-15,-19 18 16,-34-18-16,105 18 16,-123 0-16,-36 0 0,1 0 15,-18 18-15,0 17 0,-36-17 16,1 17-16,0 18 16,-18 18-16,0-18 15,-18-18-15,0 18 0,1 0 16,17 0-16,-18 105 15,1 231 1,34-90 0,18-105-1,1-105-15,-1 87 16,-17-105-16,-1 17 16,-17-18-16,-17-17 0,-19-17 15,1-1-15,-35 0 0,-1-17 16,-35-18-16,0 17 0,-17-17 15,-18-17-15,-18 17 16,-17-36-16,-18 19 0,0-18 16,-247-18-16,247 35 15,17-17-15,18 17 0,54 0 16,34 1-16,18-1 0,18 0 16,17-17-16</inkml:trace>
  <inkml:trace contextRef="#ctx0" brushRef="#br0" timeOffset="210918.7274">24077 13370 0,'0'18'15,"0"-36"-15,0 71 16,18-35-16,-18-1 0,17 19 15,1-19-15,-18-34 32,0-1-32,0-17 0,18 0 0,-18-18 15,0 0-15,17 0 16,19-53-16,-1 71 16,0-1-16,0 19 0,1-1 15,17 18-15,-18 18 16,0-18-16,-17 35 0,17-17 0,-17 52 15,-18-17 1,0-18-16,-18 1 16,-17 17-16,17-36 0,1 1 15,17 0-15,17-18 0,18 35 16,18-18 0,-17 1-16,17 17 0,-1-17 0,-16 17 15,-1 1-15,0 34 16,-35-52-16,-17 35 15,-19-36-15,-17 1 16,1-18-16,-1 0 0,0 18 16,17-18-16,-16 0 0,34 0 15,0 0-15,18 17 16,18-17-16,17 18 0</inkml:trace>
  <inkml:trace contextRef="#ctx0" brushRef="#br0" timeOffset="211411.3668">25347 14517 0,'0'0'0,"-18"0"16,-17 0-16,18-18 0,-19 18 16,19 0-16,-19 18 15,19 17-15,17-17 16,0-1-16,17 1 0,19 0 16,-1-18-1,0 17-15,-17-17 0,52-17 16,-52-1-16,0 0 15,-18 1-15,0-1 16,0-17-16,0 17 0,-18 1 16,0-1-16,1 18 0,-1 0 15,0 0-15</inkml:trace>
  <inkml:trace contextRef="#ctx0" brushRef="#br0" timeOffset="211720.291">26405 14570 0,'-52'-18'15,"104"36"-15,-140-36 0,71 18 0,-1 0 16,0 18-16,1 17 15,17-17-15,0 17 0,17 0 0,1-17 16,-18-1-16,71 36 16,-54-53-1,1 0-15,-1 0 0,1-17 16,0-19 0,-18 19-16,0-18 0,-18 17 15,18-17-15,-18 17 16,18 0-16,-17 1 15</inkml:trace>
  <inkml:trace contextRef="#ctx0" brushRef="#br0" timeOffset="211984.4091">26988 14623 0,'0'0'15,"-36"0"-15,36 17 16,18 19 0,0-19-16,34 18 15,-34-17-15,17-18 16,-17 0-16,17 0 16,-35-18-16,0 1 0,-17-1 15,-1 1-15,0-19 0,-17 19 16,-18-1-16,18 0 15,-36 18-15,1 0 0</inkml:trace>
  <inkml:trace contextRef="#ctx0" brushRef="#br0" timeOffset="212349.1599">25206 15222 0,'-18'-17'0,"18"-1"15,18 53-15,-36-52 16,36 34-1,0 1-15,-1 17 0,19-17 16,-1 0-16,-18-1 0,19 1 16,-1-18-16,-17 0 0,17 0 15,-17 0-15,-1-18 16,-17 1-16,0-19 16,0 19-16,-17-19 0,17 19 15,-18-1-15,18 0 0,-18 1 16,36 17-1</inkml:trace>
  <inkml:trace contextRef="#ctx0" brushRef="#br0" timeOffset="212630.375">26476 15205 0,'-35'-18'15,"17"18"-15,0 18 0,-17-18 16,18 17-16,-1 1 16,0 0-16,1-1 0,17 1 15,17 0-15,1-1 16,17 1-16,0-18 0,1 17 16,-1-17-16,0-17 15,1-1-15,-19 1 0,-17-19 16,0 19-16,0-1 15,-17 0-15,-19-35 16,19 53-16,-19-17 0</inkml:trace>
  <inkml:trace contextRef="#ctx0" brushRef="#br0" timeOffset="212882.3124">26917 15434 0,'18'18'16,"-36"-36"-16,53 53 0,-17-35 0,17 0 16,0 0-16,1 0 0,-19 0 15,54-35 1,-53-18-16,-18 35 0,0-17 15,-18 18-15,-17-1 0,-1 0 16,1 18-16,-18 0 16,0 0-16</inkml:trace>
  <inkml:trace contextRef="#ctx0" brushRef="#br0" timeOffset="213333.736">25277 15734 0,'35'-18'15,"-70"36"-15,87-53 0,-52 17 16,0 36 0,-17 35-1,-1-18 1,18-18-16,0 19 0,18-19 15,-1 1-15,1 0 0,17-1 16,1-17-16,52 0 16,-53-17-16,0 17 0,1-18 15,-1 0-15,-17 1 16,-1-19-16,-17 19 0,0-1 16,0 1-16,0-1 0,-17 0 15</inkml:trace>
  <inkml:trace contextRef="#ctx0" brushRef="#br0" timeOffset="213628.1729">26282 15822 0,'0'0'15,"-71"18"-15,54-1 0,-1 1 0,18 0 16,53 35 0,-18-36-16,1 1 0,-1-1 15,18-17-15,-18 0 16,36-17-16,-36 17 16,-17-18-16,-18 1 0,17-1 15,-17-17-15,-17-1 16,17 19-16,-18-1 15,0 18-15,1 0 16,34 0 0</inkml:trace>
  <inkml:trace contextRef="#ctx0" brushRef="#br0" timeOffset="213805.4493">27058 15963 0,'18'35'15,"-36"-70"-15,53 70 0,-17-17 16,-18 0-16,18-18 0,-1 17 16,1-17-16,0 0 15,-1-17-15,-17-1 16,0 0-16,-35-34 16,0 16-16</inkml:trace>
  <inkml:trace contextRef="#ctx0" brushRef="#br0" timeOffset="214113.5748">25488 15222 0,'0'0'16,"0"-17"-16,0-1 15,0 0 1,-17 36-1,-1-18 1</inkml:trace>
  <inkml:trace contextRef="#ctx0" brushRef="#br0" timeOffset="217153.6339">28134 15117 0,'35'0'15,"18"0"-15,-17 0 0,16 0 16,19 0-16,-18 0 0,17 0 16,36-18-1,-53 0-15,-18 1 0</inkml:trace>
  <inkml:trace contextRef="#ctx0" brushRef="#br0" timeOffset="217347.9034">28646 14923 0,'0'0'0,"17"0"16,18 17-16,1-17 0,17 18 16,0-1-16,17-17 0,-17 18 15,0 0-15,-18 17 16,-17 18-16,-36 17 16,1-34-16,-19-1 15,1-17-15,-18-1 0,18 19 16,0-19-1</inkml:trace>
  <inkml:trace contextRef="#ctx0" brushRef="#br0" timeOffset="217759.7073">29633 14623 0,'-17'-36'16,"34"72"-16,-17-72 0,36 36 16,69 18-16,-34 0 15,35 17-15,-71 0 16,-17-17-16,17 17 0,-35 36 15,0-36-15,-35 0 16,17 1-16,0-1 16,1 0-16,-1-17 0,18-1 15,-17 19-15,17-19 0,0 19 16,17-19-16,1 1 16,-1 17-16,-17-17 0,18-1 0,0-17 15,-18 18-15,0 0 16,-18-18-16,0 0 15,1 0-15,-18 0 0,-18 0 16,17 0-16,19 0 16,-1 0-16</inkml:trace>
  <inkml:trace contextRef="#ctx0" brushRef="#br0" timeOffset="217931.1882">30392 15046 0,'0'0'16,"53"53"-16,-36-35 0,19-1 15,-19 1-15,19-1 16,-1 1-16,-18-18 0,1 18 16,0-18-16,-1 0 0</inkml:trace>
  <inkml:trace contextRef="#ctx0" brushRef="#br0" timeOffset="218071.878">30551 15011 0,'0'0'0,"-18"53"0,0-18 16,-35 35-16,53-17 16,-17-17-16,17-19 0,0 19 15,17-19-15</inkml:trace>
  <inkml:trace contextRef="#ctx0" brushRef="#br0" timeOffset="218414.5456">30850 14799 0,'36'0'15,"-72"0"-15,107 0 0,-53 0 16,17 18-16,-17-1 0,34 19 15,-34-19-15,-18 36 16,0-35 0,0 17-16,-18-17 0,18 17 15,-17-17-15,17 17 0,-18-17 16,18 17-16,0 35 16,0-34-1,18-19-15,-18 1 0,0 17 16,0-17-1,0-1-15,-18 1 16,1-18-16,-1 18 16,0-18-16,1 0 15,-1 0-15,18-18 16</inkml:trace>
  <inkml:trace contextRef="#ctx0" brushRef="#br0" timeOffset="218594.4167">31168 15099 0,'35'0'16,"-70"0"-16,105 18 0,-34-18 15,17 17-15,-18 1 0,36-1 16,-19 1-16,72 35 16,-89-35-1,18-18-15,-53 17 16,0-34-16</inkml:trace>
  <inkml:trace contextRef="#ctx0" brushRef="#br0" timeOffset="218743.0576">31591 15064 0,'0'0'0,"-17"35"0,-19 18 15,1 17 1,0 1-1,17-53-15,18 17 0,0-18 16</inkml:trace>
  <inkml:trace contextRef="#ctx0" brushRef="#br0" timeOffset="219075.9165">31944 14781 0,'0'0'0,"53"18"0,-18 0 15,-17-1-15,0 1 16,-1 17-16,1-17 0,-1 0 0,-17 17 16,0 35-1,0-34-15,-17-19 16,17 19-16,17-19 0,-17 18 15,18-17-15,0 17 0,17-17 16,0 35 0,-35-18-16,0-17 0,0-1 15,0 1-15,-35 0 0,0-1 0,-1 1 16,-87 17 0,52-17-16,1 0 0,-18-1 15,-1-17-15</inkml:trace>
  <inkml:trace contextRef="#ctx0" brushRef="#br0" timeOffset="227527.1176">16193 16775 0,'-18'0'16,"18"35"-1,18 0-15,-18 18 16,17 35-16,1-17 0,-1 17 16,1 18-16,-18 0 0,0 35 15,0-18-15,0 18 0,0 0 16,0-35-16,0-17 15,0-1-15,0 18 16,0-71-16,18-18 16,-18-52-1,0 0-15</inkml:trace>
  <inkml:trace contextRef="#ctx0" brushRef="#br0" timeOffset="228196.8821">16245 16863 0,'0'-53'16,"0"106"-16,0-124 0,18 54 15,17-1 1,-17 18-16,35-18 16,0 1-16,0 17 0,35-18 15,0 18-15,18-18 0,17 18 0,-17-17 16,35-1-16,124-17 16,-124 17-16,-17 1 15,-19 17-15,19 0 0,-36 17 16,0-17-16,0 18 0,-35-18 15,18 17-15,-36 1 0,0 0 16,1-1-16,-19-17 0,19 36 16,-36-19 15,0 1-31,0 0 0,0 17 16,-18 0-16,18 0 0,0 89 31,0 88-16,0-124-15,18 106 16,-18-88-16,17-1 0,1 19 16,17-36-16,-17 18 0,17 53 15,-17-89 1,17 1-16,-17-1 0,-1-17 0,1 0 16,-18 0-16,0 0 15,-18 18-15,1-36 16,-19 0-16,-17-17 0,1-1 15,-107-17 1,53 0-16,-17 0 0,-1 0 16,-17 0-16,-18-17 0,0 17 0,1 0 15,17-18-15,-18 18 16,35 0-16,19-17 0,16 17 16,19-18-16,17 18 0,-18-35 15</inkml:trace>
  <inkml:trace contextRef="#ctx0" brushRef="#br0" timeOffset="229137.93">16704 17057 0,'0'17'15,"0"1"-15,0 0 16,0-1-16,0 54 15,18-53-15,-18-1 16,17 54 0,-17-36-16</inkml:trace>
  <inkml:trace contextRef="#ctx0" brushRef="#br0" timeOffset="229348.8648">16704 17639 0,'-18'35'32,"18"-17"-32,18 17 0,-18-17 0,0 17 15,18 0-15,-18 1 0,0-1 16,17 0-16,-17 0 0,0-17 15</inkml:trace>
  <inkml:trace contextRef="#ctx0" brushRef="#br0" timeOffset="229582.0613">16722 18274 0,'0'35'0,"0"-70"0,17 88 0,-17-18 0,0-17 16,0 17-16,36 0 15,-36-17-15</inkml:trace>
  <inkml:trace contextRef="#ctx0" brushRef="#br0" timeOffset="230055.0888">17357 17127 0,'0'0'15,"-18"-17"-15,18-1 16,-18 18-16,1 0 16,-1 35-16,0 1 15,18-1-15,0 0 0,0 0 16,0 1-16,18-1 0,0-17 16,-1-1-16,19-17 0,-19 18 15,19-18-15,-1-18 16,0-17-16,-17 17 15,17-17-15,-17 0 0,-18 0 0,17-1 16,-17 1-16,0 0 0,-35-18 16,17 18-16,1 35 15,-1-18-15,1 18 16,-1 0-16,0 18 0,1-1 16,-19 1-16</inkml:trace>
  <inkml:trace contextRef="#ctx0" brushRef="#br0" timeOffset="230390.0182">17304 17780 0,'0'71'0,"0"-142"0,0 177 16,0-71-16,0 0 0,17-17 16,1 0-16,17-1 15,-17 1-15,17-18 0,1 0 16,-19 0-16,1-18 0,-1-17 16,1 17-16,-18-17 0,0 0 15,-18 0-15,1-1 0,-1 1 16,1 17-16,-1 1 0,-17 17 15,17 0 1,0 17-16,18 19 0,0-19 16,0 19-16,0-1 0</inkml:trace>
  <inkml:trace contextRef="#ctx0" brushRef="#br0" timeOffset="230944.8821">17392 18415 0,'-35'35'16,"17"-17"-16,18 17 0,-18-17 16,18-1-16,0 1 0,18 0 15,0-1-15,-1 1 16,1-18-16,0 18 0,17-18 15,0 0-15,-17-18 0,17 18 16,0-35-16,-35 17 16,0-17-16,0 17 0,0-17 15,-17 17-15,-1-17 0,0 0 16,18 17-16,-17-17 16,-1-53-1,1 70-15</inkml:trace>
  <inkml:trace contextRef="#ctx0" brushRef="#br0" timeOffset="231205.872">17868 17251 0,'35'0'32,"1"-18"-32,-1 1 0,-17 17 15,17 0-15,0-18 16,-17 18-16</inkml:trace>
  <inkml:trace contextRef="#ctx0" brushRef="#br0" timeOffset="231351.7876">18150 17057 0,'0'17'16,"18"36"-1,-18-35 1,0 17-16,0 1 0,18 16 15</inkml:trace>
  <inkml:trace contextRef="#ctx0" brushRef="#br0" timeOffset="231761.7714">17886 17956 0,'0'18'15,"17"-18"-15,19-18 16,-1 18-16,-17 0 0,-1-17 16,19 17-16,-19 0 0</inkml:trace>
  <inkml:trace contextRef="#ctx0" brushRef="#br0" timeOffset="231939.293">18203 17780 0,'0'53'15,"18"-35"-15,-18 52 16,18-35-16,-18 18 0,17-17 16,-17-19-16,0 19 0</inkml:trace>
  <inkml:trace contextRef="#ctx0" brushRef="#br0" timeOffset="232276.0734">18009 18503 0,'0'0'15,"36"0"1,-19 0-16,19 0 0,-19 0 16,18 0-16,-17-17 0,17 17 15,-17 0-15</inkml:trace>
  <inkml:trace contextRef="#ctx0" brushRef="#br0" timeOffset="232417.4257">18292 18450 0,'-18'141'15,"36"-282"-15,-36 318 0,18-142 16,35 18-16</inkml:trace>
  <inkml:trace contextRef="#ctx0" brushRef="#br0" timeOffset="232954.9798">20496 17092 0,'0'0'16,"-17"0"-16,17 35 15,17 89 1,1-36-16,0 36 0,-1-19 16,-17 36-16,18-17 0,0-18 15,-18 0-15,0-1 16,17-16-16,-17-19 0,0-17 16,36 35-1,-19-88-15,1-17 0</inkml:trace>
  <inkml:trace contextRef="#ctx0" brushRef="#br0" timeOffset="233452.8281">20567 16986 0,'35'18'0,"-70"-36"0,123 36 15,-17-18-15,17 0 0,18-18 16,17 1-16,36-1 0,0 0 16,-1 1-16,19-19 15,-1 1-15,-17 0 0,17 0 16,-35 35-16,-35-18 16,0 18-16,-35 0 0,-1 18 0,-34 17 15,-1 0-15,-35 18 16,0 0-16,-18 70 0,18-52 15,-17 17-15,-1 0 16,0-17-16,1 141 16,-1-107-16,0 1 0,1 88 15,-1 89 1,0-142 0,18-88-16,-35 70 15,0-88 1,0 1-16,-18-19 0,0 19 15,-18-1-15,1-18 0,-107 19 16,71-19-16,1-17 16,-19 0-16,18 0 0,-141 0 31,124 0-31,17 0 0,0 0 0,0-17 16,36-1-16,17 0 15,0 1-15,35-1 0,1-17 16</inkml:trace>
  <inkml:trace contextRef="#ctx0" brushRef="#br0" timeOffset="233766.3693">20902 17304 0,'-18'0'15,"18"17"1,0 36-1,18-17-15,-18-19 16,18 19-16,-18-19 0,17 18 16,-17-17-16,-17 17 0</inkml:trace>
  <inkml:trace contextRef="#ctx0" brushRef="#br0" timeOffset="233969.1776">20955 17851 0,'0'0'0,"0"17"0,0 1 16,0-1-16,0 19 0,0-19 15,-18 19 1,18-19-16,-17 1 0,17 0 16,0-1-16,0 19 15,0-1-15,17-18 16,-17 1-16,0 0 0,0-1 0</inkml:trace>
  <inkml:trace contextRef="#ctx0" brushRef="#br0" timeOffset="234519.34">20884 18486 0,'0'0'16,"0"35"-16,0 0 15,0 0-15,0 1 0,18-1 16,0 0-16,35 36 16,-18-71-1,-17 0-15</inkml:trace>
  <inkml:trace contextRef="#ctx0" brushRef="#br0" timeOffset="235050.6423">21943 17374 0,'-18'0'15,"36"0"-15,-18 0 16,17 0 0,36-17-16,-17 17 15,-19-18-15,19 18 0,-19 0 16,1-18-16,-1 18 16</inkml:trace>
  <inkml:trace contextRef="#ctx0" brushRef="#br0" timeOffset="235227.7416">22437 17163 0,'0'0'0,"0"17"0,-18 19 16,0 34-1,18-35-15,0 1 0,18 52 16,-18-53-16,18 0 15,-1 1-15</inkml:trace>
  <inkml:trace contextRef="#ctx0" brushRef="#br0" timeOffset="235442.479">21978 17992 0,'53'0'15,"-106"0"-15,124 17 0,-36-17 16,18 0-16,-18 0 0,0 0 16,1 0-16,-1 0 15</inkml:trace>
  <inkml:trace contextRef="#ctx0" brushRef="#br0" timeOffset="235633.6222">22437 17992 0,'0'53'16,"0"-106"-16,-18 141 0,18-70 0,-18 17 15,18-18-15,0 19 16,0-19-16,0 1 0,0 0 16,0-1-16</inkml:trace>
  <inkml:trace contextRef="#ctx0" brushRef="#br0" timeOffset="235905.7282">21978 18538 0,'18'0'16,"-36"0"-16,53 0 0,1-17 0,-19 17 16,19 0-16,-1 0 0,0-18 15,0 18-15,-17-17 16</inkml:trace>
  <inkml:trace contextRef="#ctx0" brushRef="#br0" timeOffset="236040.6644">22313 18591 0,'18'89'15,"-18"-72"-15,17 1 16,1-18-16</inkml:trace>
  <inkml:trace contextRef="#ctx0" brushRef="#br0" timeOffset="236589.8332">24941 17110 0,'0'0'16,"-17"17"-16,17 1 16,0 17-16,0 18 0,0 53 15,0 18-15,17 17 0,-17 0 16,18 17-16,-18-34 0,0 17 16,18-35-16,-18-18 0,17 0 15,1-35-15,0 0 0,-1-18 16,1-17-16</inkml:trace>
  <inkml:trace contextRef="#ctx0" brushRef="#br0" timeOffset="237221.4928">24906 17110 0,'35'0'16,"1"-18"-16,87-17 15,-35 17-15,124-35 16,-89 36-16,19-19 16,16 1-16,-17 0 0,177-18 15,-159 18-15,-36 35 16,89-18-1,-106 18-15,-36 0 0,1 18 16,-18-1-16,-18 1 0,0 0 16,1-1-16,-19 18 0,18 1 15,-35-1-15,0 18 0,0-18 16,0 0-16,-17 1 0,-1 17 16,1 105-1,-1-16 1,18-37-16,0 1 0,0 0 15,0 194 1,18-194-16,-18-36 16,17 18-16,-17 1 0,18-19 15,-18 18-15,17-17 0,19 105 16,-36-70 0,0-71-16,-18-17 15,0 0-15,-17-1 0,0-17 16,-18 0-16,0 0 15,-176-53 1,123 36-16,-18-1 0,-17-17 16,18 35-16,-18-18 15,-18 1-15,-141-1 16,159 18-16,18 0 0,-1 0 16,-35-18-16,106 18 15,36 0-15,-1-17 0,36-19 16</inkml:trace>
  <inkml:trace contextRef="#ctx0" brushRef="#br0" timeOffset="237580.6714">25347 17216 0,'0'35'15,"0"-18"-15,18 36 16,-18-35-16,17 53 16,-17-54-16,0 1 15,0 17-15,0 0 0</inkml:trace>
  <inkml:trace contextRef="#ctx0" brushRef="#br0" timeOffset="237739.2805">25435 17815 0,'0'36'16,"0"-19"-1,18 1-15,-18-1 16</inkml:trace>
  <inkml:trace contextRef="#ctx0" brushRef="#br0" timeOffset="237869.7127">25453 18256 0,'18'88'16,"-36"-176"-16,53 212 15,-17-89-15,-1 0 0,1-17 0,0 17 16</inkml:trace>
  <inkml:trace contextRef="#ctx0" brushRef="#br0" timeOffset="238413.633">26511 17374 0,'18'0'31,"17"-17"-15,0 17-16,1 0 0,-1-18 15,0 18-15,-17 0 0,0 0 16,-1-18-16</inkml:trace>
  <inkml:trace contextRef="#ctx0" brushRef="#br0" timeOffset="238588.7403">26917 17180 0,'0'0'0,"0"18"0,-18 17 16,18 0-16,0 1 0,0-1 16,0 0-16,0 1 15,0-19-15,18 19 0,-18-1 16,0 0-16</inkml:trace>
  <inkml:trace contextRef="#ctx0" brushRef="#br0" timeOffset="238808.2752">26405 17974 0,'0'0'15,"53"18"-15,-17-1 0,-1-17 0,0 18 16,18-18-16,-18 0 16,1 18-16,-19-18 0</inkml:trace>
  <inkml:trace contextRef="#ctx0" brushRef="#br0" timeOffset="239008.3379">26935 17956 0,'0'36'16,"0"-1"-16,0-106 0,0 177 0,0-70 15,0-1-15,0-18 16,17 19-16,-17-19 0,0 1 16,18 0-16</inkml:trace>
  <inkml:trace contextRef="#ctx0" brushRef="#br0" timeOffset="239271.491">26511 18556 0,'0'0'0,"18"0"0,17 0 15,18 18-15,0-18 16,-18 0-16,36 0 16,-36-18-16,-17 18 0,-1 0 15</inkml:trace>
  <inkml:trace contextRef="#ctx0" brushRef="#br0" timeOffset="239442.0526">26970 18662 0,'0'71'0,"0"-142"0,0 194 16,18-87-16,-18-1 0,17-17 16,1-1-16</inkml:trace>
  <inkml:trace contextRef="#ctx0" brushRef="#br0" timeOffset="239951.9438">25894 17321 0,'0'0'16,"0"-17"-16,-18 34 31,18 54-15,-17-53-16,17 17 15,17 0-15,1-17 0,17 17 16,-17-35-1,17 0-15,18-18 0,-18 1 16,-17-18-16,17 17 16,-35-17-16,0-1 0,0-34 15,0 52-15,-35-17 16,17 17 0,1 18-16,-19 0 0,19 18 0,-1 17 15,0-17-15</inkml:trace>
  <inkml:trace contextRef="#ctx0" brushRef="#br0" timeOffset="240244.9112">25964 17815 0,'0'0'16,"-17"36"-16,-1-1 0,18 0 0,0-17 15,35 52 1,1-17-16,-19-17 16,19-19-16,-19-17 0,36 0 15,-35-17-15,-1-19 16,-17 1-16,18-71 16,-36 71-1,1 0-15,17-1 0,-18 19 16,1-1-16,-19 0 15,19 36-15,-1 0 0,0 52 16</inkml:trace>
  <inkml:trace contextRef="#ctx0" brushRef="#br0" timeOffset="240483.1204">26053 18327 0,'17'70'16,"-34"-140"-16,52 176 0,-17-89 0,-1 19 16,18-19-16,1-17 15,17 18-15,-18-18 16,-35-18-16,0-17 16,-18 17-16,-35-35 15,36 36-15,-19-1 16,19 0-16,-18 1 15,17 17-15,-17-18 0</inkml:trace>
  <inkml:trace contextRef="#ctx0" brushRef="#br0" timeOffset="240818.6568">25471 17886 0,'0'0'16,"0"17"-1,35 1 1,-18 0 0,-17-1-16,0 1 0,18 0 15,-18-1-15,0 36 16,0-17-16,0-19 16,-18 1-16,18-1 0,-17 1 15</inkml:trace>
  <inkml:trace contextRef="#ctx0" brushRef="#br0" timeOffset="241657.9591">21396 17268 0,'-18'0'31,"1"18"-15,17 0-16,-18-1 0,18 1 16,-18 0-16,18 17 15,0-17-15,18-1 0,0 1 16,35 0-16,-36-18 16,36-18-1,-18 0-15,-17 1 0,0-19 16,-1 1-16,-17 0 15,0-1-15,-17 19 0,-1-18 0,0 17 16,-52 0 0,52 18-16,1 0 0,-36 53 15,53-35-15</inkml:trace>
  <inkml:trace contextRef="#ctx0" brushRef="#br0" timeOffset="241966.7627">21361 17780 0,'0'0'16,"-18"0"-16,18 18 0,0-1 15,0 54 1,18-54-16,-1 1 0,1 0 15,17 17 1,1-35-16,-1 0 0,-18 0 16,19-18-16,-1-17 15,-17 0-15,-18 17 16,0-17-16,0 0 0,-18 17 16,0-17-16,-17 17 0,-18 18 15,36 0-15,-19 18 16,-17 35-16</inkml:trace>
  <inkml:trace contextRef="#ctx0" brushRef="#br0" timeOffset="242262.0486">21378 18362 0,'0'0'15,"-35"35"-15,35 1 0,0 17 16,0-18-16,0 71 16,18-53-16,-1 0 0,19-18 15,-19 0-15,19-17 0,-1-1 16,0-17-16,0 0 0,1-17 16,-19-19-16,19 19 15,-36-36-15,0 18 0,0-18 16,-18 17-16,0-17 0,-52-35 15,17 53-15,18 0 16,-18 17-16,0 0 0,-35 1 16</inkml:trace>
  <inkml:trace contextRef="#ctx0" brushRef="#br0" timeOffset="243307.2788">15452 17022 0,'0'-18'46,"17"0"-30,-17 1-16,-17 17 16,17 35-1,0 35 1,0-17 0,17-17-16,-17 17 0,18-18 0,-18-18 15,0 1-15,18 0 16,-18-54-1,0-34 1,0 17-16,0 0 0,0-17 0,0-54 16,17 71-1,1 0-15,17-53 16,0 89-16,-17-1 0,35 18 16,-35 35-1,-54 54 1,-52-1-1,35-35 17,53-36-32,18 1 15,52 35 1,-17-18-16,-17-17 0,17 17 16,-1-17-16,1 17 0</inkml:trace>
  <inkml:trace contextRef="#ctx0" brushRef="#br0" timeOffset="244700.347">15187 16351 0,'-53'0'15,"36"0"-15,-19 0 0,1 0 16,-18 0-16,-106 18 16,53-18-1,54 0-15,-19 0 16,18 18-16,18-18 0,0 17 16,-36 1-16,53-18 15,1 17-15,-1 1 0,18 0 16,0-1-16,0 1 15,0 17-15,0 18 0,18 0 16,-18 0-16,17 18 0,-17 17 16,18 0-16,-18 18 0,0 17 15,18 1-15,-18-1 0,0 18 16,-18 159 0,0-176-16,1 17 15,-1-35-15,0-18 0,18 0 0,-17-17 16,17-19-16,-18 19 0,18-36 15,-17 18-15,17-17 0,0-1 16,0 0-16,0 0 16,17-17-16,1 0 0,-18-1 15,17-17-15,1 18 0,17-18 16,-17 0-16,0 0 0,17 0 16,-17 0-16,-1-18 0,36 18 15</inkml:trace>
  <inkml:trace contextRef="#ctx0" brushRef="#br0" timeOffset="245398.3801">20003 16810 0,'17'-35'0,"-34"70"0,52-88 15,-35 35-15,-18 18 32,-17 36-17,17-1-15,-17 18 0,17 0 16,1 17-16,-1-17 0,18-18 15,0 54-15,18-54 16,-1-17-16,1-1 0,17 1 16,-17-18-16,17 0 0,-17-18 15,35-17 1,-36 17-16,-17 1 16,18-1-16,-18 0 0,-18 18 15,1 18 1,17 35-1,0-18-15,0 0 0,0-17 16,17 17-16,-17-17 16,18-18-16,0 18 0,17-18 15</inkml:trace>
  <inkml:trace contextRef="#ctx0" brushRef="#br0" timeOffset="246301.0204">24271 16845 0,'0'0'0,"0"18"0,0-1 0,-18 1 16,18 0-16,0 17 0,0 0 15,0-17-15,0 17 16,0 18-1,-17-71 1,17-34 0,0 34-16,0-35 0,17 18 15,-17-18-15,18 18 16,35-36-16,0 18 16,-35 35-16,-1 18 15,19 0-15,-36 18 0,17 0 16,-17-1-16,0 19 15,-35 17 1,17-18-16,-17 18 16,35-36-16,0 1 0,0 0 15,35-1-15,53 54 16,36-1 0,-71-17-1,-88 0 1,-54-53-1,36 18 1,1-18-16,16 0 0,-52 0 16,53 0-16,17 0 0,0 0 15,36 0 1,0 17 0</inkml:trace>
  <inkml:trace contextRef="#ctx0" brushRef="#br0" timeOffset="248301.4008">27675 17639 0,'18'0'15,"0"0"-15,52 0 0,1-18 16,-18 1-16,17 17 16,71-36-16,-17 19 15,-71 17-15,-18-18 16,0 18-16,1-18 0,-19 1 16</inkml:trace>
  <inkml:trace contextRef="#ctx0" brushRef="#br0" timeOffset="248530.3516">28381 17339 0,'0'0'16,"71"0"-16,-19 18 16,-16-18-16,-1 17 0,0-17 15,1 18-15,-19 0 0,1-18 16,-18 17-16,-18 19 15,-17-19-15,0 1 0,-1 17 16,-17 0-16,18 1 0,-18-1 16,36 0-16,-1-17 0,0 17 15</inkml:trace>
  <inkml:trace contextRef="#ctx0" brushRef="#br0" timeOffset="248954.0324">28998 16951 0,'106'0'16,"-212"0"-16,265 0 15,-88 0-15,-18 0 16,-1 0-16,37 18 16,-54 17-1,-35-17-15,-35 52 16,17-35-16,-17 1 0,-1-1 0,19-17 16,-1 17-16,1-18 15,-1 36-15,0-35 16,18 17-16,18-17 0,-18 17 15,18-17-15,-18 0 0,0-1 16,0 1-16,0-1 16,-18-17-16,0 18 0,-17 0 0,0-18 15,-1 17-15,1-17 16,0 18-16,17-18 0,1 0 16,-1 18-16,36-18 15,-1 0-15</inkml:trace>
  <inkml:trace contextRef="#ctx0" brushRef="#br0" timeOffset="249136.9454">29528 17339 0,'0'0'0,"35"18"16,0-1-16,0-17 0,1 18 15,17 0-15,35-1 16,-53-17-16,0 0 0,-17 0 16,0 0-16</inkml:trace>
  <inkml:trace contextRef="#ctx0" brushRef="#br0" timeOffset="249280.2134">29880 17268 0,'-17'36'15,"-1"-19"-15,18 19 16,-18-19-16,18 19 16,-17 17-16,17-36 0,0 1 15,0-1-15,0 1 16</inkml:trace>
  <inkml:trace contextRef="#ctx0" brushRef="#br0" timeOffset="249668.5021">30127 17057 0,'0'0'16,"36"0"-16,-19 0 0,18 17 15,-17 1-15,0 0 0,-1-1 16,-17 1-16,18 0 15,-18-1-15,0 1 0,0 0 16,0-1-16,0 1 16,0 17-1,0-17-15,0-1 0,35 19 16,-17-19 0,-18 1-16,18 0 0,-18-1 15,17 1-15,-17 0 16,-17-1-16,-19 18 15,19 1-15,-19-19 0,-34 19 16,52-19 0,18 1-1,18-18 1,-1 0-16</inkml:trace>
  <inkml:trace contextRef="#ctx0" brushRef="#br0" timeOffset="250064.7675">30639 17304 0,'0'0'0,"17"17"16,19 1-16,-19-18 0,19 18 15,-19-1-15,54 1 16,-36-18-16,-17 0 16,17 0-16,-17 0 15</inkml:trace>
  <inkml:trace contextRef="#ctx0" brushRef="#br0" timeOffset="250231.0277">30850 17286 0,'0'0'16,"-52"71"-16,34-54 15,0 1-15,18 17 16,0-17-16,0 0 0,0-1 15,0 1-15,0-1 0</inkml:trace>
  <inkml:trace contextRef="#ctx0" brushRef="#br0" timeOffset="250644.5771">31238 16916 0,'53'17'15,"-106"-34"-15,124 52 0,-53-17 0,-1-1 16,19 1-16,-19 0 16,-17-1-16,18-17 15,0 18-15,-18-1 0,0 1 16,0 0-1,0 17-15,0-17 16,-18-1-16,18 1 0,0 0 16,0-1-16,0 18 15,18 1-15,-1-1 0,1-35 16,-18 18-16,17 17 16,-17-17-16,-17-1 15,-18 1 1,17-18-16,0 18 0,-17-1 15,17-17-15,1 18 16,-1-18-16,-35 17 16,35 1-1</inkml:trace>
  <inkml:trace contextRef="#ctx0" brushRef="#br0" timeOffset="289685.2086">4815 14023 0,'0'0'0,"0"-18"0,0 36 47,0 52-31,0-17-16,0 0 0,0 53 15,0-35 1,0-18-16,18 52 16,-18-52-16,0-17 0,18 17 15,-18-36-15,0-34 32</inkml:trace>
  <inkml:trace contextRef="#ctx0" brushRef="#br0" timeOffset="290027.1006">4498 14270 0,'0'0'0,"-18"0"16,36 0-1,0 0 1,-18-18-16,17 18 0,18-17 16,-17-1-16,0 0 15,35-35-15,-36 36 0,19-19 16,-19 19-16,1-1 0,0-17 16,-1 17-1,1 1-15,-1 34 16,-17 1-16,18 0 15,0-1-15,-1 36 16,1-35-16,0-1 0,-1 1 16,1 0-16,0-1 0,-1-17 15,1 0-15</inkml:trace>
  <inkml:trace contextRef="#ctx0" brushRef="#br0" timeOffset="290639.5401">6332 14023 0,'18'18'16,"-18"-1"0,0 107-1,0 34 1,0-52-1,0-53-15,0-18 0,0-17 16,18 0-16,-18 17 16,17-53-1</inkml:trace>
  <inkml:trace contextRef="#ctx0" brushRef="#br0" timeOffset="290934.0535">6103 14217 0,'18'0'15,"-1"0"-15,1 0 16,17-18-16,-17 1 16,0-1-16,17 0 15,-18 1-15,1-1 0,0 0 0,-18 1 16,17-1-16,-17 1 0,0-1 15,18 18-15,-18 18 32,53 70-17,-18-53-15,-17 0 0,52 1 16,-52-1 0,53-17-16</inkml:trace>
  <inkml:trace contextRef="#ctx0" brushRef="#br0" timeOffset="291454.8224">7832 14270 0,'0'18'16,"0"34"-1,0-16-15,0-1 0,17 53 16,1-35-16,-18-18 16,18 18-16,-1-17 0,1-1 15,0-18-15,-1 1 0,1 0 16,-1-1-16,1-17 16,-18-17-1</inkml:trace>
  <inkml:trace contextRef="#ctx0" brushRef="#br0" timeOffset="291734.755">7638 14552 0,'0'0'15,"0"-18"-15,17 1 16,-17-1-16,18 1 15,35-54 1,-36 18 0,1 18-1,-18 17-15,18 1 16,-1 17 0,1 17-16,0-17 0,52 35 15,-34-17-15,-1 0 16,0-18-16,0 17 0,-17 1 15,17-18-15,-17 18 16</inkml:trace>
  <inkml:trace contextRef="#ctx0" brushRef="#br0" timeOffset="295555.4756">16969 11501 0,'0'17'16,"17"-17"-16,1 18 0,0-18 15,-1 17-15,18-17 16,1 0-16,-1 0 0,0 0 0,89-17 16,-18-36 15,-36-18-16,-52 54-15,-1-19 16,-17 19-16,18-1 16,-18 1-16,-18-1 0,18 0 15,0 1-15,-17 17 16,-1 0 0</inkml:trace>
  <inkml:trace contextRef="#ctx0" brushRef="#br0" timeOffset="295794.5533">17321 11289 0,'18'0'16,"0"-18"-16,17 18 0,-17-17 0,17 17 15,0-18-15,-17 18 16,35-18-1,-36 18-15,1 0 16,-18 18 0,0 0-16,0-1 0,18 1 15,-1 17 1,1-17-16,0-18 16</inkml:trace>
  <inkml:trace contextRef="#ctx0" brushRef="#br0" timeOffset="296271.5286">19015 11289 0,'0'18'16,"0"17"-1,0-18-15,0 19 16,0-1-16,0 0 0,17-17 15,-17 17-15,0-17 16,0 17-16,18-17 0,-18-1 0,0 1 16</inkml:trace>
  <inkml:trace contextRef="#ctx0" brushRef="#br0" timeOffset="296573.4763">18785 11412 0,'0'0'15,"0"-17"1,18-1 0,0 0-16,17-17 15,-17 18-15,17-1 16,-35 0-16,18 18 0,-1-17 15,1-1-15,-1 18 16,1 0 0,-18 18-16,18-1 15,-18 1-15,17 0 0,1-1 16,0 1-16,-1-1 16,1-17-16,0 18 0,-1 0 0,1-18 15,-18 17-15</inkml:trace>
  <inkml:trace contextRef="#ctx0" brushRef="#br0" timeOffset="298091.3097">20920 11606 0,'17'18'47,"89"70"-31,-71-52-16,89 16 15,17 19 1,-53-36-16,-17-17 0,17 0 16,-17 17-16,-1-18 0,36 1 15,-53-18-15,-18 18 16,-17-18-16,-1 0 0,-17-18 16,-52 0-1,34 18 1,-17-17-16,-1 17 0</inkml:trace>
  <inkml:trace contextRef="#ctx0" brushRef="#br0" timeOffset="298474.994">20990 11977 0,'0'0'16,"-17"0"-16,17-18 16,-18-17-16,0-18 15,18 18 1,-17-1-16,-1 1 0,0 0 15,1 0-15,17-1 0,-18 1 16,18 0-16,0-1 0,0 19 16,18-1-16,-1 1 0,1 17 15,0 0 1,70 0-16,-35 17 0,17 1 16,-17-1-16,0 1 15,53 35-15,-71-18 0,1-17 16,-19 17-16,-17-17 0</inkml:trace>
  <inkml:trace contextRef="#ctx0" brushRef="#br0" timeOffset="304052.7465">2099 3440 0,'0'-18'0,"-18"0"15,1 1-15,17-1 16,0 0-1,-18 18-15,36 18 32,-1 35-17,-17 0-15,18 17 16,0 1-16,-1-18 0,19 35 16,-19-35-16,19 141 15,-19-123-15,1-18 16,-1-18-16,-17 18 15,18-18-15,0 0 0,-18 1 0,17-1 16,1-18-16,-18 1 16,18-18-16,-18 18 0,0-1 15,-18-17 1</inkml:trace>
  <inkml:trace contextRef="#ctx0" brushRef="#br0" timeOffset="304331.3272">2064 4198 0,'17'18'0,"-17"-1"0,0 1 16,18 17-16,0-17 0,-18 0 15,17 17-15,1-18 0,0 1 16,35 17-1,-36-17-15,1-18 0,-1 0 16,1 0-16,0-18 0,-1 1 16,1-1-16,17-52 15,-17 34-15,0 1 0,-1-36 16,1 36-16,-1 0 16,1 17-16,0 1 15,-18-1-15,17 18 16</inkml:trace>
  <inkml:trace contextRef="#ctx0" brushRef="#br0" timeOffset="307396.2853">9631 2663 0,'0'0'15,"35"-35"-15,-17 0 16,-18 17 0,-18 36-1,-17 17 1,17 0 0,1 18-16,-1 0 0,-17 0 15,17 18-15,0 17 0,18-17 16,-17 17-16,17 0 0,-18-18 15,18 1-15,0 0 0,0-18 16,18 17-16,-1-17 0,1 0 16,0 17-16,17 19 15,-17-54-15,-1 0 16,18 18-16,-35-35 16,18-1-16,-18 1 0,0 0 31,0-36 0,-18 18-31,18-18 16,-17 18-16</inkml:trace>
  <inkml:trace contextRef="#ctx0" brushRef="#br0" timeOffset="307633.7492">9437 3916 0,'0'0'16,"17"17"-16,-17 1 0,18 0 0,0-1 15,-1 1 1,1-18-16,0 18 16,-1-18-16,19-36 15,-1 1-15,18-35 16,-36 34-16,19 1 15,-19-18-15,19 35 0,-19-17 16,1 18-16,0-1 0,-1 0 16,1 18-16</inkml:trace>
  <inkml:trace contextRef="#ctx0" brushRef="#br0" timeOffset="308025.3174">10848 2628 0,'0'-17'16,"0"34"-16,-18-34 47,1 34 15</inkml:trace>
  <inkml:trace contextRef="#ctx0" brushRef="#br0" timeOffset="310338.1926">10795 2805 0,'0'-36'16,"0"72"-16,18-72 0,-18 19 0,17-1 15,1 0-15,-18 1 16,18 17-16,-18-18 0,0 36 31,-36 52-15,1-17-16,17 18 0,1 17 15,-19 0-15,19-17 16,17-1-16,-18 36 16,18-71-16,0 1 0,0-19 15,0 1-15,18-36 16</inkml:trace>
  <inkml:trace contextRef="#ctx0" brushRef="#br0" timeOffset="310559.0567">10566 3175 0,'0'18'0,"0"-36"0,0 71 15,0-18-15,0-17 0,17 17 16,-17 0-16,18 1 0,0-19 15,-1 19-15,1-19 16,17-17-16,0 18 0,1-18 16,34-18-16,-34 1 15,-1-19-15,0 19 16,0-1-16,1-35 16,-19 35-16,-17 1 0</inkml:trace>
  <inkml:trace contextRef="#ctx0" brushRef="#br0" timeOffset="368550.8395">2134 15469 0,'0'0'15,"18"36"-15,-18-1 16,18 0-16,-18 0 0,17 18 16,-17 0-16,18 18 0,0 70 15,-18-71-15,0 19 16,17-19-16,-17 1 16,0 17-16,18-17 0,-18-1 15,17 89 1,-17-89-16,18 1 0,-18 0 0,18 70 15,-18-71 1,0-17-16,0 0 0,-18 18 16,18-36-16,0 0 15,0-17-15,0-1 0,0 1 16,18 0-16</inkml:trace>
  <inkml:trace contextRef="#ctx0" brushRef="#br0" timeOffset="369975.5666">2205 15628 0,'0'0'16,"18"0"-1,17-18 1,0 18-1,18 0 1,-18 0-16,1-17 0,16 17 0,72-18 16,-54 18-1,1 0-15,0 0 0,-1 0 16,1 18-16,17-18 0,0 0 16,-17 17-16,87-17 15,-87 18-15,123-18 16,-123 0-1,-19 0-15,1 0 0,0 0 0,53 0 16,-71 0 0,1 0-16,-1 0 0,0 0 15,-17 0-15,0 0 0,-1 0 16,1 0-16,-1 0 16,1 0-16,0 0 46,-18 18-14,17-18-17,-17 17-15,18 1 0,-18 0 16,0-1 0,18 1-16,-18 0 0,0 34 15,0-16-15,0-1 16,0 18-16,0-18 0,0 18 15,0-18-15,0 18 0,0 0 16,0 0-16,-18-18 16,18 18-16,0 0 0,0 18 15,0-18-15,0 70 16,0-52-16,0-18 0,0 17 16,0-17-16,0 18 15,0-18-15,0 0 0,0-18 0,0 0 16,18 0-16,-18 1 15,17-1-15,-17-17 0,18 17 16,0-18-16,-18 1 16,17 0-16,-17-1 15,18 1 1,-1-18-16,-17 18 31,0-1-15,-17-17 15,17 18-31,-18-18 16,1 0-1,-1 18 1,0-18-16,-17 0 0,17 17 0,-17-17 16,17 18-16,-17-18 15,-53 18-15,-53-1 16,17-17-1,71 18-15,-105-18 16,-1 17 0,71-17-16,-18 18 15,18 0-15,0-18 0,-18 17 16,18-17-16,-1 18 0,-69-18 16,87 18-16,-17 17 15,70-17 1,1-1-16,34-17 15</inkml:trace>
  <inkml:trace contextRef="#ctx0" brushRef="#br0" timeOffset="370687.1477">2152 15610 0,'0'0'15,"-18"0"-15,18 18 0,-17-18 0,34 0 47,1-18-31,0 1-16,-1-1 0,1 18 15,0-17-15,17-19 16,-35 19-16,17 17 16,1-18-16,-18 0 0,18 1 15,-1 17-15,-17-18 16,18 18 0</inkml:trace>
  <inkml:trace contextRef="#ctx0" brushRef="#br0" timeOffset="371531.6592">2364 15399 0,'17'0'15,"1"0"1,0-18 0,-1 18-16,1 0 15,-1 0-15,1 0 16,0 0 0,-1 18-1,1-18 1,35 0-1,-35 0-15,-1 0 0,36 17 16,-18-17-16,-17 0 16,35 18-1,-18-18-15,-17 0 0,17 18 0,0-18 16,-17 0-16,17 17 16,1-17-16,52 0 15,-53 0-15,0 0 16,18 0-16,53 18 15,-71-18-15,18 0 0,0 0 16,-17-18-16,16 18 0,1 0 16,0 0-16,0 0 0,0-17 15,0 17-15,53 0 16,-71 0-16,53-18 16,-52 18-16,17 0 15,-18 0-15,0 0 0,-17 0 16,17 0-16,0 18 0,1-18 15,-1 0-15,-18 17 16,1-17-16,0 0 0,-1 0 16,1-17-16,0 17 0,-1 0 15,1-18-15,0 18 16,-18-18 0,17 18-16,1 0 62,-1 0-46,1 0-16,0-17 15,-18 34 17,-18 1-17,0-18-15,1 18 16,-1-1-16,1 1 0,-1 0 15,0-1-15,-17 1 0,17 0 16,1-1-16,-1 1 0,18-1 16,-18-17-16,18 18 15</inkml:trace>
  <inkml:trace contextRef="#ctx0" brushRef="#br0" timeOffset="372197.075">4568 15522 0,'-17'36'16,"34"-72"-16,-34 89 0,-1-18 0,18-17 15,-17 17-15,17 1 0,0-1 16,-18 18-16,18-18 0,0 18 16,0-18-16,0 18 0,0-18 15,-18 18-15,18-17 16,0 52-16,-17-35 16,17-18-16,-18 18 0,18-18 15,0 18-15,0-18 16,-18 18-16,18-17 0,0-1 0,0 0 15,0 0-15,0 1 16,18-1-16,-18 0 0,18-17 16,-1 17-16,-17-17 0,18 17 15,-18 0-15,18 1 0,-18-19 16,0 19-16,0-19 0,0 1 16,0 0-16,17-1 15,-17 1 1,0-1-1,0 1 1,18 0 0,-18-1-1,17-17 1,-17 18 0,-17-18 30,-1 18-30,-17-1 0,17 1-16,1 0 0,-1-18 15,-17 35 1,-1-18-16,19 1 0,-1 0 0,1-18 16,-1 17-16,-17 1 15</inkml:trace>
  <inkml:trace contextRef="#ctx0" brushRef="#br0" timeOffset="373052.9473">5168 16351 0,'35'0'0,"18"0"16,0 0-16,-17 0 16,17 0-16,35-17 15,-35 17-15,35-18 16,-53 18-16,-17 0 16</inkml:trace>
  <inkml:trace contextRef="#ctx0" brushRef="#br0" timeOffset="373229.1603">5556 16263 0,'-17'35'15,"34"-70"-15,-52 88 0,17-18 16,1-17-16,-1 35 16,18-18-16,-18 0 0,1 1 15,-1-19-15,18 1 0,0 0 16,-17-18-16,17 17 15,0-34-15</inkml:trace>
  <inkml:trace contextRef="#ctx0" brushRef="#br0" timeOffset="373384.0921">5362 16228 0,'53'70'16,"-106"-140"-16,124 176 0,-36-53 0,0-18 15,1 0-15,-1-17 16,0 17-16,0-17 0,-17 17 16,17-17-16</inkml:trace>
  <inkml:trace contextRef="#ctx0" brushRef="#br0" timeOffset="373967.6216">6244 15946 0,'0'35'16,"0"0"-16,0 0 0,18 36 16,-18-18-16,17 17 15,1-17-15,-18 18 0,18-1 16,-18-17-16,17 0 0,-17 0 16,18 0-16,-18-18 0,0 1 15,0-1-15,0-17 0,18-1 16</inkml:trace>
  <inkml:trace contextRef="#ctx0" brushRef="#br0" timeOffset="374823.2234">6279 15946 0,'18'0'31,"35"0"-15,-35 0-1,17 0-15,18 0 16,35 17-16,-17-17 15,-18 0-15,17 0 0,-17 0 16,18 18-16,-1-18 0,1 0 16,-18 17-16,-1-17 0,1 0 15,0 18-15,-17-18 16,-1 18-16,0-18 0,-17 0 16,17 17-16,-17-17 15,-1 0-15,1-17 31,-36 34 16,18 1-31,0 0 0,-17-1-16,-1 36 0,18-17 15,0-1-15,-18 0 16,18 18-16,0 0 0,0 0 15,18-18-15,-18 18 0,18 0 16,-1-18-16,-17 0 0,18 1 16,0-1-16,-18-17 0,17 17 15,1-17-15,-18-1 0,18 1 16,-18 0-16,0-1 16,0 1-16,0-1 0,-18 1 15,0 0-15,-17-18 16,17 0-16,-17 0 0,0 0 15,-71-18 1,-35 0-16,53 1 16,-1 17-16,-140-18 15,106 18 1,34 0-16,19-17 16,70-1-1,-18 0-15</inkml:trace>
  <inkml:trace contextRef="#ctx0" brushRef="#br0" timeOffset="375425.0848">6315 15893 0,'17'-18'32,"19"-17"-17,-19 17-15,19 0 0,-1-17 16,0 0-16,0 17 0,36-52 16,-36 34-1,-17 19-15,17-18 16,0 17-16,1-17 0,-19 17 0,1 18 15,0-18-15,-1 18 0,-17-17 16,18 17-16,0 0 16,-18 17-16,17-17 15,-17 18 1,18-18 0</inkml:trace>
  <inkml:trace contextRef="#ctx0" brushRef="#br0" timeOffset="375676.7664">6862 15469 0,'17'18'0,"1"-18"0,-1 18 15,72-1 1,-36 1-16,-1-18 15,19 18-15,-18-18 0,18 17 16,-1-17-16,1 0 0,52 0 16,-70 0-1,0 0-15,-18 0 0,0 0 16,18 0-16,-35 0 16</inkml:trace>
  <inkml:trace contextRef="#ctx0" brushRef="#br0" timeOffset="375900.1243">7849 15610 0,'0'0'0,"-17"18"16,-1-18-16,-88 71 15,71-36-15,-36 35 16,36-17-16,0-17 15,17-1-15,1-17 0,17 17 16,0-18-16,17 1 16,18-18-16,-17 0 15,17 0-15</inkml:trace>
  <inkml:trace contextRef="#ctx0" brushRef="#br0" timeOffset="376125.9182">7832 15734 0,'0'70'16,"0"-140"-16,-18 176 0,18-53 16,0 0-16,-18-1 0,18 19 15,-17 0-15,17-18 0,0-1 16,0 1-16,0 53 15,0-71-15,0 18 0,0-17 16,0-1-16,0 0 0</inkml:trace>
  <inkml:trace contextRef="#ctx0" brushRef="#br0" timeOffset="376370.2655">7514 16933 0,'0'0'16,"18"-35"-16,-18 0 0,17 17 15,1-17-15,17 0 0,1-1 16,-19 19-16,71-54 15,-52 53-15,-19 1 16,1-1-16</inkml:trace>
  <inkml:trace contextRef="#ctx0" brushRef="#br0" timeOffset="377283.2812">8696 16245 0,'-18'0'15,"36"0"1,17 0-1,-17 0-15,17 0 16,0 0-16,1 0 16,-1 0-16,-17 0 0,17-17 0,-17 17 15,-18 17-15</inkml:trace>
  <inkml:trace contextRef="#ctx0" brushRef="#br0" timeOffset="377409.9841">8749 16545 0,'88'0'16,"-176"0"-16,229 0 0,-88-17 15,0-1-15,0 0 0,-18 1 16</inkml:trace>
  <inkml:trace contextRef="#ctx0" brushRef="#br0" timeOffset="378011.3581">9684 15857 0,'0'0'16,"0"-17"-1,0 34 17,35 54-17,-35-1-15,18-17 0,-1 36 16,1-1-16,0 88 16,-1-88-16,1 1 0,-18-19 15,18 1-15,-18-18 16,17 0-16,1-1 15,-18-16-15,17-1 0,1-17 0,-18-1 16,18 1-16,-1-18 16</inkml:trace>
  <inkml:trace contextRef="#ctx0" brushRef="#br0" timeOffset="378916.3172">9772 15787 0,'-18'0'15,"36"0"1,0 0-16,17 0 16,0 0-1,36 0-15,-18 0 0,0 0 16,-1 0-16,1-18 0,18 18 15,70-17 1,-70 17-16,-1 0 0,1 0 16,17 0-16,-18 0 0,1 0 15,-18 0-15,17 0 0,-17 0 16,0 17-16,0-17 16,-35 0-16,0 18 15,-1-18-15,1 17 31,-1 1 1,-17 0-17,0-1 1,0 19 0,0-19-16,0 19 15,0-19-15,0 18 16,0 1-16,0-1 0,0 0 15,18 54-15,-18-37 16,0 1-16,18 0 0,-18 0 16,17 53-16,-17-35 15,0-19-15,18 1 0,-18 18 16,0-18-16,18 17 16,-18-17-16,0 0 0,17 0 0,-17-18 15,18 36 1,0-36-16,-1 1 0,-17-19 15,0 1-15,18-1 0,-36-17 47,1 0-47,-1 0 16,-17 0 0,17 0-16,-17 0 15,-1 0-15,1 0 0,0 0 0,-18 0 16,-18 0-16,-70 18 15,35 0-15,1-18 16,-1 0-16,-18 0 0,-105 0 16,141 17-16,0-17 15,17 0-15,36 0 0,17-17 16,1 17-16</inkml:trace>
  <inkml:trace contextRef="#ctx0" brushRef="#br0" timeOffset="379467.6768">9931 17022 0,'0'0'0,"0"17"16,0 18-16,0 1 0,0-1 15,17 0-15,-17 1 0,18-1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8:59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3457 0,'0'18'0,"0"-36"0,18 54 0,0-1 15,-1 18-15,18 0 0,-17 0 16,0-1-16,-1 1 15,1-17-15,-18-1 0,18 0 0,-1-17 16,-17-1-16,18-17 16,-18-17-1,0-107 1,0 19-16,-18 52 16,18 0-16,-17 0 0,17 18 15,-18-1-15,18 1 16</inkml:trace>
  <inkml:trace contextRef="#ctx0" brushRef="#br0" timeOffset="376.0825">17304 3881 0,'0'0'0,"17"-18"0,1 0 0,0 1 16,-18-1-16,17 0 16,-17 1-16,0-36 15,-17 35-15,-1 1 0,0 17 16,1 0-16,-19 0 16,1 17-16,35 1 15,-17-1-15,17 19 0,0-19 0,0 19 16,17-1-16,36 0 15,-18-17-15,36-1 16,-36-17-16,1 0 16,-19-17-16,1 17 0,-18-18 15,0 1-15,0-1 16,0 0-16,-18-17 0,18 17 16,-17 1-16,17-1 0,-18 0 15,18 1-15,18 17 16</inkml:trace>
  <inkml:trace contextRef="#ctx0" brushRef="#br0" timeOffset="511.0617">17745 3598 0,'0'0'0,"17"-17"0</inkml:trace>
  <inkml:trace contextRef="#ctx0" brushRef="#br0" timeOffset="707.071">17762 3528 0,'0'0'16,"-17"88"-16,17-35 0,0-18 0,0 18 15,17-18-15,1 1 16,0-1-16,17-17 0,-17-1 0,17-17 16</inkml:trace>
  <inkml:trace contextRef="#ctx0" brushRef="#br0" timeOffset="829.3309">17992 3898 0,'0'0'0,"17"18"0,-17-1 16</inkml:trace>
  <inkml:trace contextRef="#ctx0" brushRef="#br0" timeOffset="967.6035">18045 3634 0,'17'0'0</inkml:trace>
  <inkml:trace contextRef="#ctx0" brushRef="#br0" timeOffset="1206.2263">18186 3828 0,'35'53'16,"-70"-106"-16,70 123 0,-17-52 0,-1-1 15,1 1-15,0 0 0,-1-1 16,1-17-16,-1 18 0,1-18 15,0 0 1,-1-18-16,-17 1 16,0-1-1,-17 0-15,17 36 16,0 0 0</inkml:trace>
  <inkml:trace contextRef="#ctx0" brushRef="#br0" timeOffset="1468.1278">18591 3881 0,'0'0'0,"18"-18"0,0-17 15,-18-1-15,17 1 0,-17 0 16,0 0-16,0-1 0,0-17 16,0 0-16,0 1 0,-17-1 15,-1 17-15,18-17 0,-18 36 16,1 17-16,-1 0 15,0 17-15,1 19 0,17 17 16,-18 176 0,36-141-16,-1-17 0,36 70 15,-17-88-15,-1-18 16,0 0-16,1-17 16,-19 0-16,1-1 0,-1 1 15</inkml:trace>
  <inkml:trace contextRef="#ctx0" brushRef="#br0" timeOffset="1974.0201">19509 3828 0,'0'0'0,"17"-18"0,54-35 16,-1-17 15,-52 52-31,-36-17 16,1 35-16,-1 0 15,-17 0-15,17 17 0,-17 1 16,17 17-16,1 0 0,-1 1 16,18-1-16,0 0 0,18 1 15,-1-19-15,71 36 16,1-53 0,-36 0-16,-1 0 0,-16-18 15,-1 1-15</inkml:trace>
  <inkml:trace contextRef="#ctx0" brushRef="#br0" timeOffset="2287.219">19897 3757 0,'-18'18'0,"36"-36"0,-36 53 0,18-17 16,0 17-16,18-17 0,-18 0 16,53 17-1,-18-35-15,-17 0 0,70-53 16,-53 0-1,-35 18 1,0-1-16,0-16 0,-18-54 16,1 53-16,-36-71 15,0 36-15,35 70 16,1 18 0,17 18-16,0 70 15,17-17-15,-17-1 0,18 1 16,17 0-16,-17-1 15,17-17-15,0 0 0,18 0 0,-17-18 16,-1-17-16,0-1 16,0 1-16</inkml:trace>
  <inkml:trace contextRef="#ctx0" brushRef="#br0" timeOffset="2908.3181">20320 3792 0,'0'0'16,"-18"53"-16,18-35 0,0 17 16,0-17-16,18-1 15,0-17-15,-1 18 0,19-18 0,-19-18 16,18-17 0,-17 18-16,-18-1 15,0 0-15,0 1 16,18 52-1,17 106 1,-35-88 0,18 70-16,-1-70 15,-17-17-15,18-1 0,-18-17 16,-18 17-16,18-18 0,-17-17 16,-1 0-16,-53-35 15,1-53 1,52-53-1,18 106 1,18-1-16,0 19 0,17-19 16,-18 36-1,1-17-15,17 17 0,-17 0 0,0 0 16,17 0-16,18-18 16,-18 0-1,-17 1-15,-1-1 16,-34 18 15,-18 0-15,17 0-16,0 18 15,36-18 1,0 17 0,17 1-16,-18-18 15,19 18-15,-19-18 0,19 0 16,-1 0-1,-17 0-15,-1 0 0,1 0 0,-1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9:51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15452 9984 0,'17'105'15,"1"-52"1,-18 0-16,18 0 15,-1 0-15,-17 0 0,0 0 16,0-18-16,0 1 0,18-1 16,-18-18-16,18-52 31,-18-35-15,17 34-16,-17 1 0,0 0 15,18 17-15,-1 0 0,1 1 16,-18 34-1,18 1-15,-18 0 0,0-1 16,17 1-16,-17 17 0,18-17 16,-18 17-16,18-17 15,-1 0-15,1-1 0,0-17 16</inkml:trace>
  <inkml:trace contextRef="#ctx0" brushRef="#br0" timeOffset="244.3687">15910 10336 0,'0'36'16,"0"-19"-16,0 19 15,0-19-15,0 1 16,18 0-16,0-1 0,17-17 16,-18 0-16,1 0 0,0 0 15,-1 0-15,-17-17 0,0-1 16,-17 0-16,-19 1 15,19-1-15,-36-17 16,35 17-16,1 0 16,-1 1-16,36 17 15</inkml:trace>
  <inkml:trace contextRef="#ctx0" brushRef="#br0" timeOffset="444.9488">16140 10478 0,'0'0'16,"-36"-18"-16,19 0 0,17 1 15,0-1-15,0 0 0,0 1 16,17-1-16,36-35 16,-35 35-1,0 18-15,-1 0 16,1 0-16,-1 0 0,1 18 0,0-18 15,-18 18-15</inkml:trace>
  <inkml:trace contextRef="#ctx0" brushRef="#br0" timeOffset="555.5663">16351 10389 0,'0'0'16,"18"0"-16,0 0 16,-1 18-1,1-18 1,-1 0-16</inkml:trace>
  <inkml:trace contextRef="#ctx0" brushRef="#br0" timeOffset="678.3387">16404 10160 0,'0'0'0</inkml:trace>
  <inkml:trace contextRef="#ctx0" brushRef="#br0" timeOffset="929.2147">16581 10231 0,'0'0'0,"0"17"0,-18 1 15,36 17 1,-18-17-16,17-1 0,1 19 16,-1-19-16,19 1 15,-1 0 1,-35-1-16,18 1 16,-36-18-1,0 0 1,1 0-16</inkml:trace>
  <inkml:trace contextRef="#ctx0" brushRef="#br0" timeOffset="1078.0616">16598 10460 0,'0'0'16,"18"0"-16,-1-18 15,19 1 1,-1-1-16,-17 18 0,-1 0 15,19 0-15,-19 0 0</inkml:trace>
  <inkml:trace contextRef="#ctx0" brushRef="#br0" timeOffset="1351.6806">16880 10389 0,'-17'18'15,"34"-36"-15,-34 54 0,34-19 0,-17 1 16,18 0-16,17-1 0,-17-17 16,0 18-16,17-18 15,18 0-15,-36-18 16,1 18-16,0-17 0,-18-1 15,0 0-15,0 1 0,-18-1 16,0 18-16,18-18 0,-17 18 16,-1 0-16</inkml:trace>
  <inkml:trace contextRef="#ctx0" brushRef="#br0" timeOffset="1579.6009">17180 10478 0,'0'0'0,"0"-18"0,-17 18 16,17-18-16,0 1 16,17-1-1,36 0-15,-18 18 16,-17 0-16,17 0 0,-17 0 16,0 18-16,-1-18 15,-17 35-15,0 1 16,0-19-16,0 1 0,0-1 15,-17-17-15,17 18 0</inkml:trace>
  <inkml:trace contextRef="#ctx0" brushRef="#br0" timeOffset="1756.9227">17392 10301 0,'53'0'15,"-35"0"-15,17-18 16,0 18-16,0-17 0,1 17 16,-1 0-16,-17-18 0,17 18 15,-35-17 1</inkml:trace>
  <inkml:trace contextRef="#ctx0" brushRef="#br0" timeOffset="1912.4705">17586 10160 0,'0'71'15,"0"-142"-15,0 177 0,0-71 16,18 0-16,-18 1 0,17-1 16,1 0-16,0-17 0,-1 17 15,1-35-15</inkml:trace>
  <inkml:trace contextRef="#ctx0" brushRef="#br0" timeOffset="2319.3882">17727 10407 0,'0'0'16,"0"18"-16,0-1 0,0 1 16,0 0-16,18-1 15,-1 1-15,1-18 16,0 17-16,-1-17 0,1 0 0,0 0 15,-1 0-15,1 0 0,-18-17 16,0-1 0,0 1-1,17 17-15,-17-18 16,18 0 0,0 1-16,-1-36 15,-17 35 1,0 0-16,0-17 0,0 0 15,0 0-15,0-1 0,-17-17 16,17 18-16,-18 0 0,0 17 16,1-17-16,-1 53 15,18 17-15,0 0 16,0 0-16,18 18 16,-1 0-16,1 0 15,17-18-15,1 18 0,-1-17 0,0-19 16,1 19-16,-1-19 0,0-17 15,-17 18-15</inkml:trace>
  <inkml:trace contextRef="#ctx0" brushRef="#br0" timeOffset="3069.5103">18856 10442 0,'35'0'16,"-17"-17"-16,0 17 15,-1-18-15,36-35 16,-35 18-16,-1-1 0,1 19 16,-18-18-16,0-1 0,-18 19 15,1-1-15,-19 18 0,19 0 16,-36 18 0,18-1-16,17 19 0,18 16 15,0-16-15,0 17 0,18-18 16,-1-17-16,36 17 0,-18-35 15,36 18-15,-18-18 16,0 0-16,35-18 16,-53 0-16,-17 1 0,0-19 15,-1 19-15,-17-19 0,0 19 16,-17-19-16,17 1 0,-18 0 16,-17 0-16,17-1 0,0-17 15,-17 1-15,17 16 16,1 1-16,-1 0 0,-17-1 15,35 19-15,0 34 16,18 72 0,-1-54-1,1 35-15,-1-17 0,1 0 0,0 18 16,-1-18-16,1 0 16,0-18-16,17 0 15,-17 1-15,17-1 0,0-18 0,0-17 16,1 18-16,-1-18 0,-17-18 15,-1 18-15</inkml:trace>
  <inkml:trace contextRef="#ctx0" brushRef="#br0" timeOffset="3638.336">19526 10389 0,'0'0'0,"0"18"16,0 0-16,0 17 15,18-17 1,17-18 0,-17-18-16,-1 18 0,1-18 0,0 1 15,-18-1-15,17 18 0,-17-18 16,0 1-16,0-1 16,0 36-1,0 17-15,0 0 16,0 1-16,18 16 0,0 1 15,-18 0-15,17 0 16,-17 0-16,18 18 16,-18-36-16,-18-17 0,18-1 15,-17-17-15,-1 18 0,0-18 16,1-18-16,17 1 0,-18-36 16,18 0-1,18 17-15,-18 1 16,17 0-16,19 0 0,-19-1 15,19 19-15,-19-1 0,18 0 16,1 18-16,-19-17 0,19 17 16,-19-18-16,1 18 0,17 0 15,-35-17-15,18 17 16,-36 0 0,1 0-1,-36 17 1,35-17-1,18 18-15,0-1 16,18 1-16,-1-18 0,36 0 16,0 18-1,-35-18-15,-1-18 0,-34 18 16</inkml:trace>
  <inkml:trace contextRef="#ctx0" brushRef="#br0" timeOffset="3964.5213">19156 10389 0,'-53'0'15,"106"0"-15,-124 18 0,54 0 16,-1-1-16,0 1 0,18 0 16,0-1-16,18 1 15,0-1-15,17-17 0,18 18 16,-18-18-16,18 0 0,0-18 15,-18 18-15,-17-17 0,0 17 16,-18-18-16,-18 1 0</inkml:trace>
  <inkml:trace contextRef="#ctx0" brushRef="#br0" timeOffset="4949.2825">13988 9754 0,'-18'0'0,"36"0"0,-71 0 0,17-17 15,1 17 1,0 0 0,17 17-16,1-17 0,-1 0 15,18 18-15,-18-18 16,18 18-16,18-18 15,35 0 1,17 0-16,-17 0 0,0 0 16,0 0-16,0 0 15,0-18-15,18 18 0,-18 0 16,88-18-16,-71 18 16,1 0-16,-1-17 0,18 17 15,-17 0-15,194-36 16,-177 36-1,-18 0-15,36 0 0,-18 0 16,1 0-16,16 0 0,1 0 16,0 0-16,-18 0 0,18 0 15,0 0-15,-18 0 0,18 0 16,0 0-16,105 0 16,-105-17-16,-17 17 15,16 0-15,1-18 0,0 18 16,0 0-16,-18 0 0,18 0 15,-18 0-15,0 0 0,18 0 16,88 0-16,-106 0 16,18 0-16,0 0 15,-18 0-15,124-18 16,-124 18-16,18 0 0,0 0 16,0 0-16,-1 0 0,1 0 15,18 18-15,-18-18 16,17 0-16,-17 0 0,17 0 15,1 0-15,-1 0 0,1-18 16,17 18-16,-18-17 0,18-1 16,-17 18-16,-18-17 0,123-1 15,-141 18-15,18 0 16,-18-18-16,0 18 16,1 0-16,-19-17 0,18 17 15,-17-18-15,-18 18 0,0 0 16,0 0-16,-18-18 0,-17 18 15</inkml:trace>
  <inkml:trace contextRef="#ctx0" brushRef="#br1" timeOffset="72685.4063">11889 7179 0,'17'0'31,"-34"0"-31,52 0 0,-17 18 0,-1-18 16,18 0-16,-17 0 0,17 0 15,1 0-15,-19 0 16,1 0-16,0 0 0,34 0 16,-34-18-1,17 18-15,-17-18 0,17 1 16,1-1-16,-19-17 0,1 17 16,0 1-16,-1-19 0,1 19 15,-1-1-15,1 0 0,0 18 16,-18-35-16,17 17 0,1 1 15,-18-18-15,18 17 0,-1 0 16,-17-17-16,18 17 0,0 18 0,-36-35 16,36 17-16,-1-17 0,1 0 15,-18 17-15,17 1 16,1 17-16,-18-18 0,18 18 16,-1-18-16,1 18 0,53-17 15,-1-1 1,-35 0-16,1 18 0,-1-17 15,0 17-15,-17-18 0,35 18 16,-36-18-16,1 18 16,0 18-1,-1-18-15,1 0 16,0 0 0,-1 0-16</inkml:trace>
  <inkml:trace contextRef="#ctx0" brushRef="#br1" timeOffset="72991.1774">12947 6174 0,'18'-18'15,"-36"36"-15,53-36 0,-17 18 0,0 0 16,17 0-16,0 0 16,0 0-16,1 18 0,-1-1 15,-17-17-15,17 36 0,18-19 16,-18 36-16,-17-35 16,-1 17-16,-17-17 0,18-18 15,-36 35-15,36 0 0,-36-17 16,1-1-16,-1 19 0,0-19 0,54-34 15,-89 52-15,35-17 16,18-18-16,-35 35 0,17-17 0,36-54 16,-53 72-16,35-19 0,-18 1 0,18-36 15,0 36-15,0 0 0</inkml:trace>
  <inkml:trace contextRef="#ctx0" brushRef="#br1" timeOffset="75960.7285">23566 4586 0,'0'-18'0,"0"36"31,35 17-15,-35 1-16,17-1 16,-17 0-16,18 1 0,-18 16 15,0 1-15,18-17 0,-18 17 16,0 17-16,17 1 15,1 70-15,-18-53 0,18 18 16,-1-18-16,1 106 16,0-88-16,-18-18 15,17 18-15,1-18 0,-18 0 16,0 0-16,18 1 0,-18-1 16,0 0-16,0 0 0,0 0 15,0 1-15,0-1 16,-18 0-16,18 0 0,-18-17 15,18 17-15,-17-17 0,17-1 16,-18 1-16,0-1 0,18 18 16,-17-17-16,-1 70 15,0-17 1,18-54-16,-17 1 0,17-18 16,0-1-16,0 1 0,0 0 15,0 0-15,0-18 0,17 18 16,-17-17-16,0-1 15,0 0-15,0 1 0,-17-19 16,17 18-16,0 1 0,0-19 16,0 1-16,-18 0 0,18-1 15,0 1-15,0 0 32,0-1-17,0 1 1,18-1-1,-1-17 1,1 18 0,-18 0-1,18-18 1,-1 0 0,1 0-1,0 0 1,-1 0-16,1 0 0,0-18 0,17 18 15,-18 0-15,19-18 0,-19 18 16,19 0-16,-1-17 16,53 17-16,-53 0 15,1-18-15,-1 18 0,0 0 16,0 0-16,1 0 0,-1-17 16,0 17-16,1 0 0,-1 0 15,-17 0-15,17 0 16,0 17-16,-17-17 0,17 0 15,0 0-15,36 0 16,-18 0-16,-18 0 0,0 0 16,18 0-16,53 18 15,-18-1 1,-35 1-16,0-18 0,0 18 16,0-1-16,0 1 0,0-18 15,17 18-15,-17-18 0,0 0 16,18 0-16,-1 17 15,54-17-15,-54 0 16,1 0-16,-1 18 0,1-18 16,-1 0-16,1 0 0,0 18 15,-18-18-15,17 17 0,1-17 16,-1 18-16,-17-18 0,18 0 16,-18 17-16,-1-17 15,1 0-15,0 0 0,0 0 0,0 0 16,0 0-16,-18 0 15,18-17-15,-17 17 0,-1 0 16,0 0-16,0 0 16,-17-18-16,17 18 0,-17 0 15,0 0-15,-1 0 16,1 0 0,-18-17-16,17-1 15,1 18 1,0 0-16,-1 0 15,1-18-15,0 18 16,35-17 0,-18 17-1,18-18 1,0 18 0,35-18-1,-70 1 1,-1 17-1,-17-18-15,-17 18 16,-1 0 15,36 0-15,-18-18 15,17 18-15,-17-17-16,0-1 15,0-17 1,0 0-16,0 17 0,0-17 16,0-1-16,0 1 0,-17-18 15,17 18-15,0-18 0,0 0 16,0 0-16,0 0 0,0 0 16,0-52-16,0 52 15,0 17-15,0-17 16,17 1-16,-17-1 0,0-18 15,0 18-15,0-17 0,0 17 16,-17-36-16,17 19 16,0-1-16,-18 1 0,36-18 15,-54 17-15,54 71 0,-36-71 0,18 1 16,-17-1-16,34 71 0,-34-70 0,52 70 16,-70-71-16,35-17 0,17 18 15,-52-1-15,35-17 0,-18 17 0,18 1 16,0-19-16,-17 19 0,-1-18 15,18 0-15,-18-1 16,1 19-16,-1-18 0,18 17 16,-17-70-16,34 141 15,-34-53-15,17 0 0,-18 0 0,18 0 16,0 0-16,0 0 16,-18-52-16,18 52 15,0 17-15,0-17 0,-17 1 16,17-1-16,0 0 0,0 17 15,0-16-15,0 16 0,17 1 16,-17 17-16,18-17 16,-18 17-16,18 1 0,-18-1 15,0 0 1,17 18 46,-34 0-46,34 0-16,-34-17 16,-1 17-1,36 0-15,-36 0 0,18 0 16,0-18-16,-18 18 16,1-17-1,-1 17 1,-17 0-16,17 0 0,-17 0 15,-1 0-15,1 0 0,0 0 16,-18-18-16,0 18 0,-17 0 16,-1 0-16,-17 0 15,0-18-15,-1 18 0,1 0 16,-18 0-16,-105 0 16,105 0-16,-18 18 0,19-18 15,-19 0-15,18 0 0,-17 0 16,17 0-16,0 0 15,-17 0-15,17 0 0,0 0 16,0 0-16,0 0 0,-17 18 16,17-18-16,0 0 15,18 17-15,-18-17 0,18 18 0,-18-18 16,18 17-16,0-17 16,17 0-16,-17 18 0,17-18 15,1 0-15,17 18 16,0-18-16,18 0 0,-1 0 0,19 0 15,34 0 1</inkml:trace>
  <inkml:trace contextRef="#ctx0" brushRef="#br2" timeOffset="83077.9811">11730 10478 0,'-18'-18'15,"36"36"-15,-18-36 0,0 0 16,18 18-16,-1 0 16,1 0-16,17 0 0,0 0 15,1 18-15,-1 0 0,18-1 16,-18 18-16,0-17 15,1 17-15,-1 18 0,-17-17 0,17 16 16,-18 1-16,-17 0 0,0 18 16,0-1-16,-17 1 15,-1 17-15,1 0 0,17-17 16,-18 17-16,0-17 0,1 17 16,-1-18-16,18 19 0,0-19 15,0 1-15,0 70 16,0-71-16,18 54 15,-18-54-15,17-17 16,19 18-16,-19-18 0,18 0 16,1 0-16,17-18 0,0 0 15,-18 0-15,18 1 0,0-1 16,-18-17-16,18-1 16,0 1-16,17 17 0,-34-35 15,-1 18-15,-17-1 16,-1-17-16,1 0 15</inkml:trace>
  <inkml:trace contextRef="#ctx0" brushRef="#br2" timeOffset="83317.0634">12700 12488 0,'0'0'0,"18"18"0,35 0 15,35-1 1,-35 1-16,-36-53 16,107 140-1,-89-87-15,0 17 0,-35-52 0,18 70 0,0-53 16,-36 53-16,18-18 0,-18 0 0,-35 53 16,18-52-1,0-1-15,-18 0 0,0 0 16,18 1-16,-1-1 15,1 0-15,0 1 0</inkml:trace>
  <inkml:trace contextRef="#ctx0" brushRef="#br2" timeOffset="86080.1309">23530 11148 0,'0'-18'16,"0"36"-16,0-53 16,18 35-16,-18 17 31,0 36-16,0-35-15,18 17 0,-1-35 0,-34 53 16,34-53-16,-34 35 0,52 18 16,-35 0-16,17 70 15,1-52-15,17 0 0,-35 17 16,0-18-16,0 36 0,18-18 16,-18 1-16,0-1 0,0 0 15,0 0-15,18 0 16,-18 1-16,0-1 0,0 0 15,17 71-15,-17-89 16,0 18-16,0-17 0,0 0 16,0-1-16,0 18 0,0-17 15,-17-1-15,-1 1 16,18 0-16,-18-1 0,1 18 16,17-35-16,0 18 0,-18-1 15,18 1-15,0-18 0,0 17 16,0-17-16,0 18 0,0-18 15,0 17-15,-18 54 16,18-71-16,0 0 0,0-1 16,-17 1-16,17 0 15,0 0-15,0 35 16,0-35-16,0-17 0,0-1 16,0-17-16,17 17 0,1-18 15,-18 1-15,0 0 0,18-18 16,-36 17-16,36 1 0,-18-36 0,0 36 15,0 0-15,17-1 0,-34 1 16,17 0-16,0-1 0,0 1 16,0-1-1,17-17 17,1 0-1,-18-17-16,18 17-15,-18-18 16,17 18 0,1 0-16,0 0 15,-1 0-15,1 0 0,35-17 16,-18 17 0,36-18-16,52 0 15,1 1 1,-36 17-1,-53 0 1,18 17 0,-18-17-16,1 0 0,-1 0 0,0 0 15,0 0-15,1 0 16,-1 0-16,0 0 0,0 0 16,18 0-16,-17 0 0,17-17 15,-18 17-15,18 0 16,-18 0-16,71 0 0,-53 0 15,-18 0-15,18 0 16,0 0-16,0 17 0,0-17 16,0 0-16,0 0 0,70 0 15,1 0 1,-72 0-16,19 0 0,0 18 16,-19-18-16,19 18 0,0-18 15,-1 17-15,1-17 16,-1 0-16,1 18 0,-1-18 15,1 0-15,-1 0 0,1 0 16,0 0-16,-1 0 0,18 0 16,-17 0-16,-1 0 15,1 0-15,0 0 0,-1-18 0,1 18 16,34 0 0,-52 0-16,0 0 0,-17 0 15,17 0-15,-18 0 0,0 18 16,0-18-16,36 0 15,-53 0-15,17 0 16,-18 0-16,1 0 0,0 0 16,-1 0-1,-34-18 1,17 1 15,0-1 0,0 0-15,0 1 0,0-1-1,0 0-15,0 1 16,0-1-16,0 0 0,0-17 16,0 18-16,0-19 0,0 1 15,0 0-15,0-18 16,0 18-16,17-71 0,-17 35 15,0 18-15,0-17 0,18-1 16,-18 1-16,0-89 16,18 88-16,-18 1 15,0-1-15,0 1 0,0-89 16,0 88-16,0-17 16,0 18-16,0-19 0,0 1 15,0 0-15,-18-18 16,18 18-16,0 0 0,0 0 15,-18-1-15,18 1 0,-17 18 16,-1-19-16,0 19 0,1-1 16,-1-70-16,1 71 15,-1-1-15,0 0 0,18 1 16,-17-1 0,17 1-16,-18-1 0,18 1 0,-18-1 15,18 1-15,0 17 0,0-18 16,18 18-16,-18-35 15,18 17 1,-1 54-16,-17-18 0,0 17 16,0 0-16,18 1 0,-18-19 15,0 1-15,18 0 16,-18 17-16,0 1 16,0-1-16,0 0 0,-18 1 31,0 17-16,18-18 1,-17 18 15,-1 0-15,0 18 0,1-1-16,-1-17 0,0 18 15,-17-18-15,18 18 0,-19-18 16,19 0-16,-19 0 15,1 17-15,0-17 0,-18 0 16,18 0-16,-18 0 0,-18 0 16,18 0-16,-17 0 0,-1 0 15,1 0-15,-1 0 0,-17 0 16,0 0-16,-1 0 0,1 0 16,-18 0-16,1 0 0,-107-17 15,88-1 1,1 18-16,-1-18 0,19 18 15,-142 0-15,123 0 16,1 0-16,-1 0 0,-17 0 16,-106 0-16,141-17 15,-17 17-15,17 0 16,0 0-16,0 0 0,18 0 16,-18 0-16,36 0 0,-18 0 15,-18 0-15,70 0 16,19 17-16,17 1 15,17 0-15,1-1 16</inkml:trace>
  <inkml:trace contextRef="#ctx0" brushRef="#br1" timeOffset="96652.9901">28681 8784 0,'-18'0'16,"18"18"15,35 17-31,-35-17 15,36 88 1,-19-71-16,1 106 16,-18-70-16,18-1 0,-18 18 15,17 18-15,-17-18 16,0 18-16,0-18 0,18 18 16,-18 0-16,0-18 0,0 18 15,18-18-15,-18 0 0,0-17 16,17 0-16,-17-1 0,18-17 15,-18 0-15,0 0 16,18-18-16,-18 18 0,0-18 16,17-17-16,-17 0 0,0 17 15,0-18 1,0-34 0,0-1-16,0-17 0,0-18 15</inkml:trace>
  <inkml:trace contextRef="#ctx0" brushRef="#br1" timeOffset="98154.5889">28822 8731 0,'0'0'0,"-18"0"16,1 0-1,34 0 16,1 18-15,53-18 0,-36 0-16,0 0 0,71 0 15,-71 0 1,0 0-16,18 18 16,-17-18-16,69 17 15,-52-17-15,0 0 0,18 0 16,70 0-1,-88 0-15,17-17 0,1 17 16,0-18-16,-19 18 0,19-18 16,0 18-16,-18 0 0,17 0 15,-17 0-15,18 0 0,-19 0 16,1 0-16,0 0 0,-17 0 16,16 18-16,-16-18 0,-1 0 15,36 0-15,-36 0 16,18 0-1,-18 0-15,-17 18 0,17-18 16,-17 0-16,-1 0 0,19 0 16,-19 0-1,36 0 1,-35 0-16,-18-18 16,17 18-16,1 0 15,0 0 1,-1 0-1,1 0 17,0 0-17,-18 18 1,17-18 0,-17 17-16,0 1 15,0 17 1,0-17-16,0 17 0,0 0 15,0 36-15,0-36 16,0 18-16,18-18 0,-18 18 16,0 0-16,0 0 0,17 0 15,-17 0-15,18 70 16,-18-17 0,0-53-16,0 0 0,0 18 15,0-18-15,0 17 0,0-17 16,0 0-16,0 0 0,0 0 15,0-18-15,18 53 16,-1-35-16,-17-18 0,0 1 16,18-1-16,-18 0 15,0 36-15,0 35 16,0-36 0,0-52-16,0 52 15,0-52 1,0 17-16,0-17 15,0 0-15,0-1 16,0 1 0,0-1-16,-18-17 15,1 18 1,-1-18-16,-17 0 16,17 0-16,1 18 15,-1-18-15,-17 0 0,17 0 16,-17 0-16,17 0 0,-17 0 15,0 0-15,-1 0 0,-17 0 16,18 0-16,-18 17 16,0-17-16,-70 18 15,52-18-15,1 18 0,17-18 16,-18 0-16,1 17 0,17-17 16,-18 0-16,1 0 0,-54 18 15,54-18 1,17 0-16,0 0 0,-18 0 15,1 0-15,17 0 0,-18 0 16,1 18-16,-72-18 16,90 0-16,16 17 0,-17-17 15,36 0-15,-19 0 16,1-17-16,0 17 16,17 0-16,1 0 15</inkml:trace>
  <inkml:trace contextRef="#ctx0" brushRef="#br1" timeOffset="101363.4831">28046 8149 0,'0'0'16,"17"-17"-1,1 17 1,17 0-16,-17 0 16,0 0-16,-1 17 0,19 18 15,-19 1-15,1-1 16,0 0-16,-18 1 0,0 52 16,-18-35-16,0 0 15,1-18-15,-1 18 16,18-18-16,-18 18 0,1 0 15,17-18-15,0 0 0,0 1 16,0-1-16,17 0 0,19 36 16,-19-36-1,1-17-15,0-1 0,-1 1 16,1 0-16,-18-1 16,17 1-16,-17 0 0,18-18 15,-18 17-15,35-17 16,-35 18-16,18-18 15,0 18-15,-1-18 16,-17 17 0,0 1-1,-17-18-15</inkml:trace>
  <inkml:trace contextRef="#ctx0" brushRef="#br1" timeOffset="101652.3263">28399 9031 0,'0'0'15,"0"-18"-15,-18 18 16,53 18 0,-17-18-16,0 18 0,-1 17 15,18 0 1,1 1-16,-19-19 0,1 36 15,-18-35-15,-18 17 16,-17 18-16,17-35 16,-17-1-16,18 1 0,-19 0 15,19-18-15,-1 17 0,0-17 16,1 18 0,17-1-1</inkml:trace>
  <inkml:trace contextRef="#ctx0" brushRef="#br2" timeOffset="141971.4675">28240 13494 0,'-18'0'16,"36"0"15,35 17-16,-36-17-15,19 0 16,-1 0-16,0 18 0,18-18 16,18 0-16,-1 0 0,1 0 15,17-18-15,0 1 0,0-1 16,18 0-16,0 1 0,0-1 16,0-17-16,0 17 15,-1 1-15,1-1 0,0 0 16,0 1-16,0-1 0,17-17 15,-17 17-15,0 1 0,0-19 16,0 19-16,88-19 16,-106 1-16,0 17 15,0 1-15,-17-1 0,-1 1 16,1-1-16,-1 0 0,1-17 16,-18 17-16,17 1 0,54-36 15,-71 17 1,0 19-16,0-18 0,-18 17 0,0-17 15,0 17-15,36-35 16,-36 18-16,1 0 16,-1-1-16,0 1 0,0 0 15,18-1-15,0-16 0,-17 16 16,16-17-16,-16 0 16,17 0-16,-18 1 0,0 16 15,0-17-15,1 18 16,-19-18-16,19 18 0,-19-18 0,19 18 15,-19-18-15,36-35 16,-18 35-16,1 0 16,-19 0-16,1 0 0,17 0 15,-17 0-15,0 0 0,17 0 16,-18 18-16,1 0 0,-18-1 16,18 1-16,-18 0 15,0 17-15,0-17 0,0 0 0,17-1 16,-17 19-16,0-19 15,0 1-15,0 18 0,0-19 16,-17 1-16,17 0 0,0-1 16,-36-52-1,19 53-15,-1 17 16,-17 1-16,17-1 0,1 0 16,-1 1-16,-35-18 15,18-1 1,17 19-16,18-1 15,-17 0-15,-1 18 0,0-35 0,1 35 16,-1-18-16,-17 1 16,17-1-16,-35 0 15,-17 1 1,34-1 0,19 18-16,-1 0 0,-35-17 15,35-1-15,-17 18 0,18 0 16,-1 0-16,-17-18 15,17 18-15,0 0 0,1 0 16,-1 0-16,0 0 0,1 0 16,-18-17-16,17-1 15,0 18-15,1 0 0,17-18 16,-36 18 0,19 0-16,-1 0 0,0 0 15,18-17-15,-17 17 16,-1 0-16,0 0 31,1 35-15</inkml:trace>
  <inkml:trace contextRef="#ctx0" brushRef="#br2" timeOffset="142304.9178">32244 10037 0,'-18'0'16,"1"-18"-16,-1 18 16,0 0-16,1 0 0,-19 0 15,1 0-15,-18 18 0,-17-1 16,34 1-1,19 17-15,-36 0 0,53 1 16,0-19-16,0 19 0,0-1 16,17-18-16,19 19 15,-19-19-15,19 19 0,-1-19 16,0 19-16,1-19 0,-1 1 16,-18 0-16,19-18 0,-36 17 15,17 1-15,-17-1 16</inkml:trace>
  <inkml:trace contextRef="#ctx0" brushRef="#br2" timeOffset="143146.6907">29139 8220 0,'0'-18'0,"0"36"47,0 17-47,18 18 15,0-35-15,-18-1 16,0 18-16,0-17 0,0 17 15,0 1-15,0-1 0,0-17 16,0 17-16,17-17 16,-17 17-16,18-18 0,-18 1 0,18-18 15,-1 0-15,-17 18 16,18-18-16,-18-18 16,0 0-16</inkml:trace>
  <inkml:trace contextRef="#ctx0" brushRef="#br2" timeOffset="144745.8026">29210 8184 0,'0'0'16,"-18"0"-16,18-17 15,18 17 1,0 17-1,-1-17-15,89 0 16,-71 0-16,54 0 16,-36 0-1,-1 0-15,-16 0 0,17 0 16,-18 0-16,71 18 16,-53-18-16,0 0 0,17 0 15,1 0-15,-18 0 16,17 0-16,1 0 0,-1 0 15,-17 18-15,0-18 0,18 0 16,-18 0-16,-1 17 0,1-17 16,18 18-16,-18-18 0,0 0 15,17 18-15,36-18 16,-71 0-16,18 0 0,-17 0 16,-1 0-16,0 0 15,0 0-15,1 0 0,-1 0 16,0 0-16,-17 17 0,17-17 15,-17 0-15,17 0 0,-17 0 16,-1 0-16,1 0 16,0 0-16,-1 0 15,1 0 1,0 0 31,-18 18-16,0 0-15,0-1-1,0 1 1,0-1 0,0 1-16,0 0 0,0-1 15,0 36 1,0-35-16,17 0 0,-17 17 15,0 0-15,0-17 0,0 17 16,0 0-16,0 1 0,0-1 16,0 0-16,0 0 15,18 1-15,-18 17 0,0-18 16,0 0-16,18 53 16,-18 1-16,0-54 15,0 18-15,0 0 0,0-18 16,17 18-16,-17-18 15,0 18-15,0-18 0,18 18 16,-18-17-16,0-1 0,0 0 16,0 18-16,0-18 0,17 1 15,-17-1-15,0 0 0,0 0 16,0 1-16,0-1 16,0-17-16,0-1 0,0 19 15,18-19-15,-18 1 0,0-1 16,0 19-16,18-1 15,-18-17 1,17 17 0,-17-17-16,18-1 15,0 1 1,-18-1 15,-18-17-15,18 18-16,0 0 15,0-1 1,0 1 0,0 0-1,0-1 1,0 1 0,0 0-16,0-1 15,0 1 1,0 0-16,0-1 31,0 1 32,0-1-17,0 1 64,-18-18-95,-17 0 1,0 18 0,-18-1-1,18-17 1,-1 0 0,19 0-16,-1 0 0,-17-17 15,17 17-15,-35 0 16,36 0-16,-19 0 15,19 0-15,-19 0 16,19 0-16,34 0 16,1 0-1,0 0-15,-1-18 0</inkml:trace>
  <inkml:trace contextRef="#ctx0" brushRef="#br0" timeOffset="152955.2331">29157 11324 0,'0'-17'16,"0"-1"15,-18 36-15,18-1-16,-17 1 0,-1-1 0,1 19 15,17 34 1,0-52-16,35 0 16,-18-1-1,1 1-15,17-18 0,-17 0 16,53 0-16,-36 0 16,0 0-16,-17-18 0,17 18 15,-17 0-15,-1 0 0,-17-17 31</inkml:trace>
  <inkml:trace contextRef="#ctx0" brushRef="#br0" timeOffset="153202.6487">29439 11324 0,'0'18'16,"-17"52"0,17-34-16,-18-1 15,18 18-15,-18-18 16,18 18-16,0-18 0,-17 1 16,17-19-16,0 19 0,0-19 15,0 1-15,0-1 0,0 1 16,0 0-16,0-1 15,17-34 1</inkml:trace>
  <inkml:trace contextRef="#ctx0" brushRef="#br0" timeOffset="153700.1735">29774 11483 0,'0'18'31,"36"17"-15,-19-18-16,19 1 15,-19 0-15,19-1 0,-19 1 16,1 0-16,-1-1 0,1 1 16,0 0-16,-1-1 15,-17 1-15,0 0 16,-17-18-1,17-18-15,-18 0 0</inkml:trace>
  <inkml:trace contextRef="#ctx0" brushRef="#br0" timeOffset="153969.0656">30021 11412 0,'0'0'0,"-17"18"15,17 0-15,-18-1 16,18 1-16,-18 0 0,1 17 16,-1-18-16,1 19 0,-1-19 15,-17 19-15,17-19 0,18 1 16,-18 0-16,1-1 15,17 1 1,17-18-16,-17-18 0,18 18 16</inkml:trace>
  <inkml:trace contextRef="#ctx0" brushRef="#br0" timeOffset="154355.4873">30321 11359 0,'0'0'0,"0"-17"0,18 17 16,-36 17-1,18 19 1,-17-1 0,17-17-16,0-1 0,0 1 15,0 0-15,0-1 0,17-17 16,19 18-16,-19-18 16,18 0-16,-17 0 0,17 0 15,18 0 1,-35 0-16,0 0 0,-1 0 15,-34 0 17,17-18-17</inkml:trace>
  <inkml:trace contextRef="#ctx0" brushRef="#br0" timeOffset="154751.0289">30551 11359 0,'0'-17'16,"-18"34"-16,18 19 16,0-19-1,0 1-15,0 17 16,-18 1-16,18-1 0,0 0 0,-17 18 15,17-18-15,0 1 16,0-19-16,17 36 16,1-35-16,-18-1 0,0 1 15,18-18-15</inkml:trace>
  <inkml:trace contextRef="#ctx0" brushRef="#br0" timeOffset="155068.5155">30833 11518 0,'0'-17'15,"17"52"1,1-18-16,17 19 16,-17-19-16,0 1 15,35 17-15,-36-17 16,1 0-16,-18-1 16,17 1-16,-17 0 15,0-36 16,0 0-31</inkml:trace>
  <inkml:trace contextRef="#ctx0" brushRef="#br0" timeOffset="155283.3418">31115 11448 0,'-18'17'15,"1"19"-15,-1-19 16,-17 107 0,0-36-1,35-18 1,0-52 0,0 0-16,-18-18 15</inkml:trace>
  <inkml:trace contextRef="#ctx0" brushRef="#br0" timeOffset="155634.9168">31309 11377 0,'0'0'0,"18"0"0,17-18 16,-17 18-16,17 0 15,-17 0-15,17 36 16,-18-19-16,1 19 0,-18-19 16,0 19-16,18-19 0,-18 18 15,0 18 1,-18-35-16,18 0 0,-18-1 16,18 19-16,-17-19 0,-1 1 15,1 0-15,-1-1 0,0 1 16,18 17-1,18-17-15,35-1 16,-36-17 0,19 0-16,-19 0 0,1 0 15,0 0-15,-1 0 0,1 0 16</inkml:trace>
  <inkml:trace contextRef="#ctx0" brushRef="#br0" timeOffset="160351.8383">29316 4904 0,'-18'0'0,"36"53"31,-18-18-31,17 18 16,1 0-16,-18 17 15,18 124-15,-18-70 0,17-1 16,-17 36-16,0 0 16,0-18-16,0 0 0,0-18 15,0 1-15,0-18 0,18-18 16,-18-18-16,18 1 0,-18-18 15,17 0-15,1-18 0,-18-17 16,18-1-16,-18-52 16</inkml:trace>
  <inkml:trace contextRef="#ctx0" brushRef="#br0" timeOffset="161354.1222">29369 4921 0,'0'0'0,"0"18"31,17 0-15,1-18-1,17 0-15,36 0 16,-36 0-16,18 0 15,0 0-15,0 0 0,0 0 16,0 0-16,17 0 0,1 17 16,-18-17-16,35 0 0,-17 18 15,-1-18-15,18 0 16,0 17-16,1-17 0,16-17 16,-16 17-16,-1-18 0,0 18 15,36-17-15,-1 17 16,0-18 15,-34 18-15,-54 0-1,-17 0 1,-1 0 15,-17 18-31,18-18 0,-18 17 16,35 1-1,-35-1-15,0 1 0,18 0 16,-18-1-16,0 1 0,0 53 16,0-36-16,0 88 15,-18-70-15,18 106 16,0-88 0,0 17-16,0-18 0,0 18 15,18-17-15,-18 0 0,17-1 16,1 89-16,0-36 15,-1-52 1,-17-1-16,18-17 0,0 0 16,-1 18-16,1-36 0,-18 18 15,18-18-15,-18 1 0,17-1 16,-17-17-16,0 17 0,0-18 16,0-34 15,-17-1-16,-1 18-15,0-17 16,1 17-16,-19 0 0,-34 0 16,-89-18-1,-88 18 1,-176 18 0,-106 34-1,229-16 1,194-19-1,35-17-15,18 18 0,18-18 16,18 0-16,-1-18 0,18 1 16,35-19-1</inkml:trace>
  <inkml:trace contextRef="#ctx0" brushRef="#br0" timeOffset="162191.5881">29457 4868 0,'0'0'16,"-18"0"-16,36-17 47,17-19-32,-17 19-15,0-1 16,-1 1-16,18-1 0,-17-17 15,17 17-15,1-17 16,-1-1-16,0 19 0,0-19 16,18 1-16,-17 0 0,-1 17 15,-17 1-15,-1-1 16,1 0-16,-18 1 16,0 34-1,-18-17 1</inkml:trace>
  <inkml:trace contextRef="#ctx0" brushRef="#br0" timeOffset="162850.6575">29968 4410 0,'18'0'63,"0"0"-48,17 17-15,-17-17 16,17 0-16,0 0 0,18 0 16,0-17-16,0 17 0,0 0 15,0 0-15,0 0 16,0 0-16,88 17 0,-71-17 16,1 0-16,-1 0 15,19 0-15,-1 0 0,0 0 16,-17 0-16,17 0 0,0 0 15,0 0-15,-17 0 16,-1 18-16,-17-18 0,18 0 0,-18 18 16,0-18-16,-1 0 15,37 17-15,-54-17 16,0 0-16,-17 0 0,0 0 16,-1 0-16,1 0 0,-1 0 15,-34 0 48</inkml:trace>
  <inkml:trace contextRef="#ctx0" brushRef="#br0" timeOffset="163132.9771">32138 4516 0,'0'0'16,"-18"35"-16,1-18 0,-1 1 15,-17 0-15,17 17 0,-17-17 16,0 17-16,-18 0 15,17 1-15,-16-19 0,-1 18 16,17 1-16,-17-1 0,36-17 16,-18 17-16,17-17 15,0-1-15,18 1 0,0-1 0,18-17 16</inkml:trace>
  <inkml:trace contextRef="#ctx0" brushRef="#br0" timeOffset="163776.6521">32068 4604 0,'0'35'31,"0"-17"-31,0-1 0,0 19 16,0-19-16,0 19 0,0-1 16,0 0-16,0 18 0,0 0 15,0 0-15,0 0 0,0 17 16,0 1-16,0 17 16,0-17-16,0-1 0,0 1 15,0 17-15,0-18 0,-18 19 16,18-19-16,18 1 0,-18-1 15,0 1-15,0-18 0,0 0 16,17 0-16,-17 0 16,0-18-16,0 18 0,18-18 15,-18-17-15,0 17 0,0-17 16,17-1-16,-17 1 0,0-1 16,0 1-16,18-18 0,-18 18 15,0-1-15,0 1 16,0 0-1,0-1-15,0 1 16,0 0 0,18-18 15,-36 17 0,0 1-15,1 0-16,-36-1 15,35-17 1,-17 18-16,17-1 0,-17 1 16,0-18-16,17 18 0,-17 17 15,0-17-15,17-1 0,-17 1 16,17 0-16,0-1 16</inkml:trace>
  <inkml:trace contextRef="#ctx0" brushRef="#br0" timeOffset="164517.0434">30127 7144 0,'18'0'15,"-18"-18"1,0 36 0,-35 52-1,35-52-15,0 17 16,0-17-16,17 0 15,1 17-15,0-18 0,-1 1 16,1-18-16,17 18 0,0-18 16,18 0-16,-17 0 15,-19 0-15,1 0 0,-1-18 16,-34 18 0</inkml:trace>
  <inkml:trace contextRef="#ctx0" brushRef="#br0" timeOffset="164756.2551">30357 7161 0,'-18'18'15,"18"17"-15,0-17 0,0 53 16,0-36-1,0 18-15,0-18 0,18 0 16,-18 1-16,0-1 0,17-18 16,-17 1-16,18 17 0,-1-17 15,-17 0 1</inkml:trace>
  <inkml:trace contextRef="#ctx0" brushRef="#br0" timeOffset="164983.2841">30586 7267 0,'17'18'15,"-34"-36"-15,52 36 0,-17 0 0,17-1 16,-17 18-16,17-17 0,0 17 15,1-17-15,-19 0 16,18 17-16,-17-17 0,0-1 16,-1-17-16</inkml:trace>
  <inkml:trace contextRef="#ctx0" brushRef="#br0" timeOffset="165183.2653">30921 7232 0,'0'0'0,"-18"0"0,1 18 0,17-1 15,-18 1-15,-17 35 16,0 17 0,17-34-16,18-19 0,-18 19 15,18-19-15,0 1 0,0-1 16,18 1-16</inkml:trace>
  <inkml:trace contextRef="#ctx0" brushRef="#br0" timeOffset="165445.5834">31097 7144 0,'0'0'0,"0"17"16,0 19 0,0-19-16,0 1 0,0 35 15,0-35 1,18-1-16,0-17 0,-1 18 0,19-18 16,-19 0-16,1 0 0,-1 0 15,19 0-15,-19 0 16,-17-18-16,18-17 15</inkml:trace>
  <inkml:trace contextRef="#ctx0" brushRef="#br0" timeOffset="165607.5261">31256 7214 0,'0'0'16,"0"89"-16,0-37 0,0-16 0,0 17 15,0-18-15,18 0 0,-18 0 16,0-17-16,17 0 16,-17-1-16,18-17 0,-18 18 15</inkml:trace>
  <inkml:trace contextRef="#ctx0" brushRef="#br0" timeOffset="166251.5613">31556 7338 0,'0'17'15,"18"-17"-15,-1 18 16,-17 0-16,18-18 15,0 17-15,-1 1 16,1 0-16,-1-18 0,1 0 16,-18 17-16,18-17 0,-18-17 31</inkml:trace>
  <inkml:trace contextRef="#ctx0" brushRef="#br0" timeOffset="166434.8117">31732 7285 0,'0'18'16,"-17"-18"-16,-1 35 15,0-18-15,1 1 0,17 0 16,-18 17-16,1-17 0,-1 17 16,18 18-1,-18-53-15,18 17 0,18-17 16</inkml:trace>
  <inkml:trace contextRef="#ctx0" brushRef="#br0" timeOffset="166746.8783">31873 7161 0,'36'0'15,"-72"0"-15,89-17 0,-35 17 16,0 0-16,-1 0 0,1 17 16,17 1-16,-17 0 0,0-1 15,-18 1-15,17 17 0,-17 1 16,0-19 0,-35 36-16,17-35 0,1-1 15,-1 1-15,0 0 16,18-1-16,0 1 0,0 0 15,18-1-15,17-17 16,1 0-16,-19 0 16,18 0-16,-17 0 0,0 0 15,-1 18-15</inkml:trace>
  <inkml:trace contextRef="#ctx0" brushRef="#br0" timeOffset="170351.4692">4745 12929 0,'-18'0'16,"36"0"-16,-53 0 16,52 18 15,36 0-16,-18-18 1,18 0-16,0 0 16,18 0-16,17 0 0,18-18 0,0 0 15,17 1-15,18 17 0,0-18 16,177 18-16,-159 0 16,17 0-16,0-18 15,1 18-15,-1 0 0,1-17 16,-36 17-16,0 0 0,-35 0 15,-36 0-15,36 0 16,-71 17-16,-17 1 0,-18 0 16</inkml:trace>
  <inkml:trace contextRef="#ctx0" brushRef="#br0" timeOffset="173020.8703">15011 8925 0,'-18'-17'0,"18"-1"16,0 0 0,0 54 15,0-19-31,0 19 0,0 16 15,0 1-15,0 18 16,0 0-16,0-1 0,-18 89 16,18-89-16,0 1 0,18-18 15,0 0-15,-18-18 16,17-17-16,-17 17 0,36-17 16</inkml:trace>
  <inkml:trace contextRef="#ctx0" brushRef="#br0" timeOffset="173810.1937">15028 8802 0,'18'0'16,"17"0"-1,18 0 1,-18-18-16,18 18 0,0-17 16,0 17-16,0 0 15,0 0-15,18 0 16,-18 0-16,35 0 0,-18 0 0,18 0 15,1 0-15,-1 0 0,18 0 16,123 0 0,-123 0-16,0 0 0,17 0 0,-17 0 15,0 0-15,17 0 16,-17 0-16,0 0 0,123 0 16,-105 0-16,-1 0 15,-17 0-15,17 0 0,-17 0 16,0 0-16,-18 17 15,1-17-15,-1 0 0,0 18 16,-18-18-16,1 0 0,0 0 16,-18 0-16,17 0 0,-35 0 15,1 0-15,-1 0 0,-17 0 16,-1 0-16,-34 0 31,-1-18-15,0 18-16,18 18 15,0-1 1,0 19 0,0-19-16,-17 19 15,17-19-15,0 19 0,0-1 16,0 18-16,0-18 0,17 18 16,-17-18-16,18 18 0,-18 0 15,18 0-15,-1 35 16,-17-35-16,0-18 15</inkml:trace>
  <inkml:trace contextRef="#ctx0" brushRef="#br0" timeOffset="175260.8205">15081 14764 0,'-17'-18'16,"34"18"15,19 18-15,-36-1-16,17 19 15,1 17-15,-18 0 0,17 17 16,1 1-16,-18-1 0,18 1 16,-18 17-16,17 53 15,1-70-15,-18-18 16,0 17-16,18-35 0,-18 18 15,0 18-15,17-54 16,-17 1-16,18 0 0,0-18 16,17-18-1,-18 18-15,19-18 16,-19 1-16,19-1 0,17 18 16,-18-17-16,18-1 0,0 0 15,17 1-15,18-1 0,-17 0 16,17 1-16,-17 17 0,17 0 15,106 17-15,-106-17 16,18 18-16,0 0 16,0-18-16,17 17 0,124 1 15,-123-18-15,-1 18 16,1-18-16,-19 0 16,19 0-16,-18-18 0,17 18 0,106 0 15,1-18 1,-124 18-16,-1 0 15,-16 0-15,-1 0 0,-18 0 16,-17 0-16,0 0 0,0 0 16,-35 18-16,-1-18 0,1 0 15,-36 0 1,1-18 0,-19 18-16,19 0 0,-1-17 15,1-1-15,17 0 0,-18 1 16,18-1-16,0-17 0,18 17 15,-18-17-15,17-18 16,1 18-16,-1-89 16,1 71-16,-18-17 0,18-1 15,-18 1-15,0-1 0,0 1 16,0-1-16,-18 36 0,0-36 16,18 36-1,-17 17-15,-1 18 31,1 0-15,-1 18-16,0-18 0,1 17 16,-1-17-16,-17 18 0,-1-18 15,-16 18-15,-1-1 16,0-17-16,-18 18 0,1-18 16,-36 18-16,18-18 0,-18 0 15,-35 0-15,17 0 0,-17 0 16,-18 0-16,-194 0 15,159-18-15,-17 18 16,17 0-16,-18 0 0,18 18 0,0-1 16,18 1-16,-1 0 15,36-1-15,18-17 0,17 18 16,0-18-16,0 0 16</inkml:trace>
  <inkml:trace contextRef="#ctx0" brushRef="#br0" timeOffset="178618.8971">26688 9155 0,'-18'0'0,"0"0"15,-52 0 1,35 0-16,-1 0 16,1 0-16,-18 0 0,-17-18 15,-1 18-15,-35 0 16,18 0-16,-36 18 0,1-18 16,-18 17-16,0 1 0,17 0 15,-17-1-15,18 1 0,-1-18 16,1 17-16,17-17 15,0 18-15,0-18 0,18 0 0,18 0 16,-1 0-16,36 18 16,-1-18-16,19 0 0,-1 0 15,18 17-15,18 1 16,-1 0-16,19-1 16,-1 1-16,0 0 0,1-1 15,34 54-15,-70-54 16,18 19-16,-18-1 15,0 0-15,17 0 0,-17 1 16,-17 17-16,17-18 16,0 53-16,0-53 15,0 1-15,17-1 0,1 0 0,-18 1 16,18-19-16,-1 1 16,19-18-16,-19 17 0,1-17 15,17 0-15,-17 0 0,-1 0 16,1 0-16,17 0 0,-17 0 15,17 0-15,0 0 16,18 0-16,0 0 0,0 18 16,18-18-16,-1 0 0,19 0 15,16 0-15,1 0 0,0 0 16,18 0-16,175 0 16,19 0-1,-159 0-15,-1 0 0,19 0 16,-18 0-16,-18 18 0,0-18 15,-18 17-15,-17-17 0,18 18 16,-89-18-16,-18 0 16,-34 0-1,-18-35 1,-1 17-16,1-17 0,17 0 16,-17-1-16,0 1 0,-1-18 15,19-17-15,-18 17 0,-1-18 16,1-52-16,0 17 15,17 35-15,0 36 16,1-18-16,-1 0 16,1 35-16,-1-17 0,0 35 15</inkml:trace>
  <inkml:trace contextRef="#ctx0" brushRef="#br0" timeOffset="179803.5252">26741 15505 0,'-71'-18'16,"36"18"-16,-18 18 15,0-18-15,-18 0 0,-17 0 16,-124 17-16,-17 1 16,88-18-16,0 0 15,0 18-15,17-18 0,-17 0 16,-88 35-1,123-35-15,18 17 0,17 1 16,1-18-16,35 18 0,-18-1 16,17 1-16,19-18 0,-1 18 15,18 17-15,0-17 16,0-1-16,0 1 0,18-1 16,-1 1-16,-17 0 15,18-1-15,-18 1 0,0 0 16,0-1-16,0 1 15,0 0-15,0-1 0,0 1 0,0 17 16,-18-17-16,18-1 16,0 19-16,0-19 0,18 1 15,0 17-15,-18-17 0,35 0 16,18 17-16,-36-18 16,19 1-16,-19 0 0,19-1 15,-19 19-15,1-19 0,17-17 16,-17 18-16,-1 0 15,19-1-15,17-17 0,-18 0 16,18 18-16,0-18 0,17 0 16,1 0-16,17 0 0,-17-18 15,193 18 1,-52 0 0,-106 0-16,0 0 0,17 0 15,-17 0-15,0 0 0,0-17 16,-1 17-16,-16 0 0,-1-18 15,-18 0-15,1 1 16,-36-1-16,18 0 0,-35 1 0,-1-19 16,-17 1-16,0 0 15,-17-18-15,-1 18 0,0-36 16,-17 18-16,0-17 0,0-1 16,-18 18-16,17-17 0,1 17 15,0 17-15,0 1 16,-36-18-16</inkml:trace>
  <inkml:trace contextRef="#ctx0" brushRef="#br0" timeOffset="181785.1427">32420 7020 0,'0'18'16,"-17"-18"-1,34 0 1,-34 0 31,-19 0-31,19 0-16,-1 0 0,0 0 15,1 0-15,-1-18 16,-17 18-16,17 0 0,-17 0 15,0 0-15,-1 0 0,1 0 16,-18 0-16,-70 0 16,52-17-16,1 17 15,-19 0-15,1 0 0,-18 0 0,1 0 16,-1 0-16,-106 0 16,106 0-16,0 0 15,1 0-15,-1 0 0,18-18 16,-18 18-16,35-18 0,-17 18 15,17 0-15,-52-17 16,70 34-16,18-17 16,-1 0-16,19 18 0,-1-18 15,1 18-15,17-1 16,17-17 0,-17 18 46,0 0-62,0 52 31,0 1-15,-17-18-16,17-18 0,-36 71 16,36-71-1,-17 0-15,17-17 0,-18 35 16,18-36-16,0 1 15,0 0-15,0-1 0,0 1 16,18 0-16,-1-1 16,36-17-1,-18 18-15,-17-18 0,17 0 0,-17 0 16,17 0-16,1 0 16,-1 0-16,18-18 0,0 18 15,0 0-15,17 0 0,1 18 16,17-18-16,0 18 0,0-1 15,18-17-15,0 18 0,0-1 16,17 1-16,18-18 0,1 18 16,16-1-16,-17-17 15,0 18-15,-17 0 0,88-1 16,-124 1-16,0-18 16,-17 0-16,-19 18 0,-16-18 15,17 0-15,-36 0 0,36 0 16,-53-18-1,18 18-15,-18-18 0,0 1 16,-18-1-16,18-17 0,-17-1 16,-1-16-16,0 16 0,1-17 15,-1 0-15,18-17 0,0-1 16,-18 1-16,18-1 0,0 1 16,-17 17-16,17-18 0,-18 18 15</inkml:trace>
  <inkml:trace contextRef="#ctx0" brushRef="#br0" timeOffset="185549.7496">32103 7743 0,'0'-17'15,"0"-1"1,17 18-16,-17-17 31,0 34 1,0 36-17,18 35-15,35 18 16,-18-53-16,18 0 15,18 70-15,-36-70 16,0 18-16,1-18 16,-1 0-16,0-18 15,18 53-15,-35-52 0,-1-19 16,-17 1-16,0-1 0,0 1 16,-17-18-1,-1-18-15,0 18 16,-17-17-16</inkml:trace>
  <inkml:trace contextRef="#ctx0" brushRef="#br0" timeOffset="185993.5154">31979 8026 0,'0'0'16,"-17"0"-16,34 0 31,1-18-16,0 0 1,-18-34 0,17 34-16,-17-17 0,18-1 0,-18 1 15,18 0-15,-18-1 0,17 1 16,-17 18-16,0-19 16,18 19-16,-18-1 15,0 0-15,17 18 16,1 0-16,17 36 15,1-19-15,-19 1 16,19 0-16,16-1 16,-16 1-16,-1-1 15,0 19-15,1-19 0,-19 1 0</inkml:trace>
  <inkml:trace contextRef="#ctx0" brushRef="#br0" timeOffset="206872.1329">1446 16581 0,'0'0'0,"0"-18"0,0 0 0,0 1 16,-17-1-16,-1 0 16,0 1-16,1-1 0,-18 0 15,17 18-15,-17-17 0,-1 34 16,1-17-16,-53 53 15,53-17-15,-1 17 0,19-1 16,-1-16-16,0 70 16,18-71-1,18 53-15,17-35 0,1-18 16,34 18 0,-17-18-16,-18-17 0,1 0 0,52 52 15,-88-34 1,0-1-1,-18-18-15,1 1 0,-19 0 16,-17-1-16,18 1 16,0 0-16,0-18 15,17 17-15,18-34 0</inkml:trace>
  <inkml:trace contextRef="#ctx0" brushRef="#br0" timeOffset="207238.1993">1588 17022 0,'0'17'0,"0"-34"0,0 52 0,-18 53 16,71 35-1,17-34 16,-34-72-31,-1 1 0,0-18 16,0 0-16,1-18 0,-19 1 16,1-1-16,0 0 0,-18-17 15,0 0-15,-18 0 0,0 17 16,1-17-16,-1 17 0,18 0 16,-18 1-1,1 52 1,17 0-16,0-17 0,0 35 15,17-18-15,1 0 0,17 18 16,1-35-16,17 17 16,-1-35-1,-34 0-15</inkml:trace>
  <inkml:trace contextRef="#ctx0" brushRef="#br0" timeOffset="207676.9253">2099 17233 0,'18'53'16,"-36"-106"-16,36 159 0,-1-88 0,-17-1 15,0 1-15,0 0 0,18-1 16,-18-34 0,0-1-1,18-70 1,-18 52-16,0-16 15,17 52-15,-17-18 0,18 18 32,-18 35-17,0 0-15,18-17 0,-18 0 16,0-1-16,17 1 0,-17 0 16,18-18-1,-18-36 1,0 19-16,0-1 15,0 0-15,17 1 0,-17-1 16,18 1-16,0-1 0,-1 18 16,1 0-16,0 35 15,-1 0 1,-17-17-16,0 17 0,0-17 16,0 17-16,18-17 15,-18 0-15,18-18 0,-1 0 16</inkml:trace>
  <inkml:trace contextRef="#ctx0" brushRef="#br0" timeOffset="208144.9319">2522 17198 0,'0'18'0,"0"17"16,18 0-16,0 0 15,-18-17-15,17 0 0,1-1 16,0 1-16,-18 0 16,0-1-1,-18-34 1,0-1-16,18 0 0,0-17 16,0 17-16,0-17 0,0 17 15,0-17-15,18 18 0,0-1 16,-1 18-16,1-18 0,-1 18 15,1 18-15,0-18 0,-18 35 16,0-17-16,17-1 16,-17 1-16,0 17 0,0-17 15,0 0-15,0-1 16,18-34 0,-18-1-16,0 0 15,18 1-15,-18-1 16,0 0-16,17 1 0,-17-1 15,36 18 1,-19 18 0,1-1-16,-18 1 0,18 17 0,-1 1 15,-17-1 1,18-17-16,-1-1 0,19-17 16,-19 0-16</inkml:trace>
  <inkml:trace contextRef="#ctx0" brushRef="#br0" timeOffset="208619.0663">3122 17233 0,'-35'0'16,"70"0"-16,-88 0 0,36 18 0,-1-1 0,18 19 15,0-19-15,0 1 16,0 35-16,0-18 15,18-17-15,-1-18 0,1 18 16,-1-18-16,1 0 0,0 0 16,-1 0-16,1 0 15,0-18-15,-1-35 16,-17-18 0,-17 54-1,34 17 1,19 53-1,-1-36 1,-18 1-16,1-18 16,0 18-1,-36-54 1,-17-34 0,17-1-1,53 36 1,1 17-1,-1 18 17,-17 0-32,-1 18 15,1-18-15</inkml:trace>
  <inkml:trace contextRef="#ctx0" brushRef="#br0" timeOffset="209274.4679">3563 17251 0,'0'0'0,"0"-18"0,-18 36 31,18 17-15,0-17-16,0-1 15,0 1-15,0 17 0,0-17 16,18 0-16,0-1 15,17-17 1,-17-17-16,-1 17 0,-17-18 16,18 0-16,-18 1 0,0-1 15,0 0-15,18 18 16,-1 36 0,1 17-1,-1-18-15,-17 0 0,18 0 16,0 18-16,-1 0 15,1 0 1,-36-35-16,18-1 0,-17 1 16,-19-18-16,19 0 0,-18-18 15,-18-34-15,17-1 16,19 17-16,-1-17 16,0 18-16,1-35 0</inkml:trace>
  <inkml:trace contextRef="#ctx0" brushRef="#br0" timeOffset="209413.5911">3951 16792 0,'0'18'16,"0"0"-16,0-1 0,0 1 15,0 17-15</inkml:trace>
  <inkml:trace contextRef="#ctx0" brushRef="#br0" timeOffset="209536.5704">4092 17357 0,'0'0'0,"18"0"0,0 0 16,-18-18-1,-18 0-15</inkml:trace>
  <inkml:trace contextRef="#ctx0" brushRef="#br0" timeOffset="212610.2306">4992 16633 0,'17'18'15,"-17"0"-15,36 141 16,-36 52 0,0-158-1,0 0-15,0 0 16,0-71-1,17 1-15,-17-54 16,0 18-16,18 18 16,-18-18-16,0 0 15,18 18-15,-18-18 0,17 18 16,-17 17-16,18 0 0,0 18 16,-1 18-16,18 35 15,-35-18 1,18 18-16,0 0 0,-18-18 15,35 36-15,-17-36 16,-18 0-16,17-17 0,1 17 16,0-17-16,-1-18 0,1 18 15</inkml:trace>
  <inkml:trace contextRef="#ctx0" brushRef="#br0" timeOffset="212977.5967">5644 16863 0,'0'0'16,"18"0"-16,-18 17 0,18 1 16,17 0-16,-17-1 0,35 1 15,-18 0-15,0 17 0,53 0 16,-52-17-16,-1-1 15,0 1-15,-17 0 0,-1-18 16,1 17-16</inkml:trace>
  <inkml:trace contextRef="#ctx0" brushRef="#br0" timeOffset="213162.7357">5962 16880 0,'-35'71'15,"70"-142"-15,-88 177 0,35-70 0,1-1 16,-1 0-16,18 0 0,0 1 16,0-19-16,18 1 15,-1-18-15</inkml:trace>
  <inkml:trace contextRef="#ctx0" brushRef="#br0" timeOffset="213834.9743">6456 16898 0,'17'53'16,"-17"-18"-16,18-17 16,-18 17-16,0 0 0,0 18 0,18-17 15,-18-19-15,0 1 16,0 0-16,0-1 0,-18-17 16,18-35-1,0 17-15,0-35 16,0-17-16,0 35 15,18-18-15,-1 17 16,1-17-16,0 18 0,-1 18 16,1-1-16,0 18 0,-1 0 15,1 18-15,0 17 0,-1 0 16,1 0-16,-1 1 0,-17 17 16,18-18-16,-18-18 0,18 19 15,-18-1-15,17-17 0,-17-1 16,0 1-16,18 0 15,-18-1-15,0 1 16</inkml:trace>
  <inkml:trace contextRef="#ctx0" brushRef="#br0" timeOffset="214341.4223">7073 16898 0,'-17'0'16,"34"0"-16,-17 0 15,0 18-15,35-1 16,-17 1-16,17 0 0,18 17 16,-17-17-16,-1 17 15,18-18-15,-18 19 0,0-19 16,1 1-16,-1 0 0,0 17 15,-17-17-15,-1-18 16</inkml:trace>
  <inkml:trace contextRef="#ctx0" brushRef="#br0" timeOffset="214517.4307">7408 16863 0,'-53'88'16,"106"-176"-16,-141 211 0,53-87 16,0-1-16,-1 0 0,19 0 15,-1-17-15,18 17 0,0-17 16,18 0-16,-1-18 16</inkml:trace>
  <inkml:trace contextRef="#ctx0" brushRef="#br0" timeOffset="215407.5592">7920 16863 0,'0'0'16,"0"70"-16,0-17 0,0-17 16,18-1-16,-18 18 0,0-18 15,17-17-15,1 17 0,-18-17 16,17-18-16,-17 17 15,0-34 1,0-36 0,0 17-16,0 1 15,0 0-15,0 0 16,0-18-16,18 17 0,0 1 0,-1 0 16,1 17-1,0 1-15,-1 17 0,1-18 0,0 36 16,-1-18-16,-17 17 0,18 18 15,-1-17-15,1 17 16,0 1-16,-18 17 16,17-18-16,-17 0 0,18 0 15,-18-17-15,0 0 0,18-1 16,-1 1-16,-17 0 0,18-1 16,0 1-16,-18-1 15</inkml:trace>
  <inkml:trace contextRef="#ctx0" brushRef="#br0" timeOffset="215840.8776">8731 17163 0,'-17'0'0,"34"0"0,-52-18 15,17 18 1,1 0-16,-1 0 0,18 18 16,-35 17-16,17-17 15,1-1-15,17 18 0,0-17 16,0 0-16,17-1 16,1 1-16,17 0 0,0-1 15,1-17-15,-1 0 0,0 0 16,0 0-16,1 0 0,-19 0 15,19-17-15,-19 17 16,-34 0 0</inkml:trace>
  <inkml:trace contextRef="#ctx0" brushRef="#br0" timeOffset="217709.946">5292 17992 0,'0'-18'15,"0"0"-15,0 1 16,0-1 0,0 0-16,-18 18 15,0 36 1,1-1-16,-1 0 0,0 18 16,18 0-16,-17 0 0,17 0 15,0 0-15,0 0 0,17-18 16,1 0-16,35 18 15,0-17 1,-18-36-16,1 0 0,-1 0 16,0 0-16,-17-18 0,-1 0 15,-17 1-15,-17-54 16,-19 36 0,1 17-16,0 1 0,0-19 15,-1 19-15,1-1 0,-36 0 16,36 18-1,35 18-15,53-18 16</inkml:trace>
  <inkml:trace contextRef="#ctx0" brushRef="#br0" timeOffset="217944.7053">5980 18133 0,'17'17'15,"1"1"-15,17 0 0,-17 17 16,-1-17-16,19-1 16,-1 19-16,-17-19 0,17 1 15,0 17-15,0-17 0,1-1 16,-19 1-16,1-18 0,0 0 15,-1 0-15</inkml:trace>
  <inkml:trace contextRef="#ctx0" brushRef="#br0" timeOffset="218100.4682">6244 18256 0,'-53'36'16,"106"-72"-16,-141 107 0,70-36 0,-17-17 15,17 17-15,1-17 0,17-1 16,-18 1-16,18 0 0,0-1 16,18-17-16</inkml:trace>
  <inkml:trace contextRef="#ctx0" brushRef="#br0" timeOffset="218482.649">6932 18098 0,'0'0'16,"-35"17"-16,17 1 0,1 17 15,-1 0-15,18 1 0,-18-1 16,18 18-16,0-18 0,0 18 16,18-18-16,0 1 0,-1-1 15,1-18-15,17 1 0,18-18 16,-18 0 0,-17 0-16,0-18 0,-18-17 15,17 18-15,-34-19 0,17 1 16,-18 17-16,-17-17 0,17 17 15,-17-17-15,-1 35 16,1-17-16,0 17 0,17 0 16,1 0-16,-1 17 0,18 1 15</inkml:trace>
  <inkml:trace contextRef="#ctx0" brushRef="#br0" timeOffset="218766.2601">7408 18309 0,'0'0'0,"18"18"0,0-1 15,-1 1-15,36 17 16,0 1 0,-35-19-16,17 1 15,-17 0-15,-1-18 0,1 17 16,0-17-16,-18 18 16</inkml:trace>
  <inkml:trace contextRef="#ctx0" brushRef="#br0" timeOffset="218966.766">7602 18327 0,'0'0'0,"-17"35"0,-19-17 0,19 17 16,-18 0-16,17 1 0,0-1 15,1-18-15,17 1 16,0 0-16,17-18 0</inkml:trace>
  <inkml:trace contextRef="#ctx0" brushRef="#br0" timeOffset="219928.1302">8255 18150 0,'-18'0'15,"18"-17"1,18 17-16,0 0 15,35-18-15,-36 18 16,18 0-16,1 0 16,-19 18-16,1-18 0,0 17 0,-18 1 15,0 35 1,-18-18-16,0 1 0,1-19 16,17 18-16,-18-17 15,18 0-15,35 17 16,-17-17-16,0-1 0,17 1 15,18 0-15,-18-1 0,-17 1 16,17-1-16,-35 1 16,0 35-16,-35-35 15,0 17-15,-18-17 0,0-1 16,0 1-16,-18 0 0,18-18 16,0 17-16,18-17 0,17-17 15,1 17-15,17-18 0,0 0 16,0 1-16</inkml:trace>
  <inkml:trace contextRef="#ctx0" brushRef="#br0" timeOffset="221808.1608">8890 17110 0,'-18'0'109,"-17"17"-93,17 1-16,1-18 16,-1 0-16,1 18 0,-19-18 15,19 17-15,-1-17 16,0 0-16</inkml:trace>
  <inkml:trace contextRef="#ctx0" brushRef="#br0" timeOffset="224155.3539">10689 17233 0,'-17'0'0,"34"0"31,1 0-31,-1 0 0,19 0 16,70-17-16,17-1 16,-70 18-16,0-18 15,17 18-15,-17 0 0,-17-17 16,-1 17-16,0 0 16,-17 0-16</inkml:trace>
  <inkml:trace contextRef="#ctx0" brushRef="#br0" timeOffset="224321.3698">11077 17145 0,'-17'35'15,"34"-70"-15,-52 88 0,17-35 16,1 17-16,-1-18 16,-17 36-16,17-35 0,0 0 15,1-18-15,-1 17 16,1-17-1,-1-17-15</inkml:trace>
  <inkml:trace contextRef="#ctx0" brushRef="#br0" timeOffset="224471.7769">10813 17039 0,'17'18'0,"-34"-36"0,52 71 0,-17-18 16,-1 1-16,18 17 0,-17-18 15,17 18-15,1-18 16,-1 0-16,-17 18 0,17 0 16,0-18-16</inkml:trace>
  <inkml:trace contextRef="#ctx0" brushRef="#br0" timeOffset="226341.8735">12224 17004 0,'0'-18'0,"0"1"15,0-1-15,0 0 0,0 1 16,0-1-16,0-17 0,-18 17 15,0 1-15,1-1 0,-1 0 16,-35 1-16,-17 34 16,52 19-1,-17-1-15,17 0 0,18 18 16,-17-18-16,17 18 0,17 0 16,-17 0-16,35-18 15,-17 1-15,0 16 0,17-34 16,-17 17-16,-1 1 0,-17-19 15,18 1-15,-18 0 0,0-1 16,-18-17-16,1-17 16,-1-1-16,-53-35 15,54 35-15,-1 1 16,-17-19 0,53 19-16,-18-1 15,17 18-15,1 0 0,17 0 16,-17 0-16,17-17 0,0 17 15,1 0-15,-19 0 16,36 0-16,-35 0 16</inkml:trace>
  <inkml:trace contextRef="#ctx0" brushRef="#br0" timeOffset="226618.076">12453 17163 0,'18'17'16,"-1"1"-16,1 0 0,0-18 0,17 17 15,-17 1-15,17-18 0,-18 17 16,19 1-16,-1-18 16,-17 18-16,-1-18 0,1 17 15,0-17-15,-1 0 0</inkml:trace>
  <inkml:trace contextRef="#ctx0" brushRef="#br0" timeOffset="226775.0175">12665 17163 0,'-53'35'16,"106"-70"-16,-124 88 0,54-36 15,-1 18-15,0-17 0,18 0 0,-17-1 16,17 1-16,0 0 16,17-18-16</inkml:trace>
  <inkml:trace contextRef="#ctx0" brushRef="#br0" timeOffset="227059.4551">13106 16969 0,'0'-18'15,"0"36"-15,-53-89 16,35 53-16,1 1 15,-1 17-15,0 0 16,1 17-16,17 19 16,-18-1-16,18 0 0,0 18 15,0-18-15,18 18 16,-18 0-16,17-17 0,1-1 16,0 0-16,-1 0 0,1-17 15,-1 0-15,1-1 0,-18 1 16,0 0-16</inkml:trace>
  <inkml:trace contextRef="#ctx0" brushRef="#br0" timeOffset="227180.3143">12929 17251 0,'53'-18'16,"-106"36"-16,142-36 0,-72 18 15,18 0-15,1 0 16,17 0-16</inkml:trace>
  <inkml:trace contextRef="#ctx0" brushRef="#br0" timeOffset="227493.0049">13529 17180 0,'0'18'15,"0"-36"-15,18 36 0,-1 0 16,36-1-16,-35 1 15,0-1-15,-1-17 0,1 18 16,17-18-16,-17 18 0,-1-1 16,1-17-1</inkml:trace>
  <inkml:trace contextRef="#ctx0" brushRef="#br0" timeOffset="227646.6207">13723 17180 0,'0'0'0,"-18"0"0,1 36 16,-1-19-16,-17 36 15,0-18-15,17-17 0,0 17 16,18-17-16,-17 0 0,17-1 16</inkml:trace>
  <inkml:trace contextRef="#ctx0" brushRef="#br0" timeOffset="229428.8335">14182 17127 0,'0'-17'16,"-18"17"-1,18-18-15,0 36 47,0 35-31,18-36-16,-18 19 16,17-1-16,-17-18 0,0 19 15,0-1-15,0 0 16,0-17-16,0 17 0,0-17 15,0 0-15,0-36 47,-17-53-31,17-17 0,0 0-1,0 35 1,0 35-16,17-35 15,1 53 1,0-35-16,-1 35 16,-17-17-16,18 17 0,0 0 15,-1 0-15,1 17 16,-1 1-16,1-18 16,-18 17-16,18 1 0,-1 0 15,-17 17-15,18 18 16,0-35-1,-18-1-15,0 18 0,17-17 16,-17 17-16,0-17 0,18 0 16,-18-1-16,0 1 0,18-18 15,-18 18-15,17-18 16,-17 17 0,-17-17-1,17 18 1</inkml:trace>
  <inkml:trace contextRef="#ctx0" brushRef="#br0" timeOffset="230084.1284">14834 17286 0,'0'0'15,"-17"-18"1,-1 1-16,0 17 16,1-18-16,-1 18 15,0 0-15,1 0 16,-1 18-16,1-18 0,-19 35 15,36-17-15,-17 17 16,17-17-16,0-1 16,35 19-16,-17-19 15,17 1-15,0 0 0,18-18 16,-18 17-16,1-17 0,17 0 16,-18 0-16,-18 0 15,19 0-15,-19 0 16,-34 0-1,-1 0 1,0 0-16</inkml:trace>
  <inkml:trace contextRef="#ctx0" brushRef="#br0" timeOffset="231570.5369">12153 18080 0,'-17'-18'15,"34"36"-15,-52-36 0,53 18 31,17 0-15,-18 0-16,19 0 0,-19 18 16,19 0-16,-1 17 15,0-18 1,-35 19-16,0-19 0,-17 1 16,17 0-16,-18-1 0,0 19 15,18-1-15,0-18 16,0 1-16,18 0 15,35 17-15,-18-17 16,0-18-16,-17 17 0,17-17 16,-35 18-16,18-18 0,-18 18 15,-18-18-15,1 17 16,-19-17-16,-34 18 0,17-18 16,18 0-16,17 0 15,-17 0-15,17 0 16,71-35-1,-18 17-15</inkml:trace>
  <inkml:trace contextRef="#ctx0" brushRef="#br0" timeOffset="231773.0798">12735 18239 0,'18'17'16,"-36"-34"-16,54 52 0,-19-35 0,1 18 16,17-1-16,-17 1 0,17-1 15,0 1-15,-17-18 16,17 18-16,-17-18 0,0 17 0,-1-17 16</inkml:trace>
  <inkml:trace contextRef="#ctx0" brushRef="#br0" timeOffset="231929.4138">12947 18256 0,'-53'71'16,"106"-142"-16,-124 177 0,54-88 0,-1-1 15,18 1-15,0 0 0,18-18 16</inkml:trace>
  <inkml:trace contextRef="#ctx0" brushRef="#br0" timeOffset="232291.5616">13212 18080 0,'0'0'0,"17"0"15,1 0-15,-1 0 16,19 0-16,-19 0 0,1 18 16,0-1-16,-1 1 0,-17-1 15,0 1-15,0 17 0,-17 18 16,17-17 0,0-19-16,0 1 0,0-1 15,0 1-15,17-18 16,1 35-16,0-17 15,-1 0-15,-17-1 0,18 19 16,-18-19-16,0 1 16,0-1-1,-18-17-15,-35 18 0,36-18 16,-1 0-16,0 0 16,1 0-16,-1 0 0,0 0 15</inkml:trace>
  <inkml:trace contextRef="#ctx0" brushRef="#br0" timeOffset="232513.6043">13758 18292 0,'18'17'0,"-36"-34"0,54 69 0,69 1 16,1-17 15,-53-19-15,-35-17-16</inkml:trace>
  <inkml:trace contextRef="#ctx0" brushRef="#br0" timeOffset="232674.687">13952 18256 0,'-70'124'16,"140"-248"-16,-158 301 0,71-142 16,-1 0-16,18 0 15,18-17-15,-1-18 16,1-18-16</inkml:trace>
  <inkml:trace contextRef="#ctx0" brushRef="#br0" timeOffset="233048.4297">14340 18080 0,'89'18'16,"-178"-36"-16,213 53 0,-106-35 0,-1 18 16,1-1-16,-1 1 0,-17 0 15,0 17-15,-35 36 16,35-36-16,-17-18 16,-1 19-16,18-19 0,0 1 15,0 0 1,53-1-16,0-17 15,-18 18-15,0 0 16,-17-1-16,0 1 0,-1-1 16,-17 19-16,0-19 15,-17 19-15,-19-19 0,1 19 0,0-19 16,-53 19 0,52-19-16,1-17 0,0 0 15,17 0-15,0 0 0,1-17 16</inkml:trace>
  <inkml:trace contextRef="#ctx0" brushRef="#br1" timeOffset="239033.5549">7779 16404 0,'0'18'63,"17"-1"-48,-17 1-15,0 0 16,0 17-16,18 0 0,-18 1 16,0-1-16,0 18 0,0 0 15,18 0-15,-18 17 16,0-17-16,0 0 0,0 0 0,17 0 15,-17 0-15,0 0 16,0-18-16,0 18 0,0-18 16,0 0-16,0 1 0,18-1 15,-18 0-15,18-17 0,-18 17 16,17-17-16,1-18 16,-18 17-16,18 1 0,-1-18 0,-17 18 15,18-1 1,-1 1-1,1-18 1,0 0 0,17 18-1,0-18-15,-17 17 16,0-17-16,17 0 0,0 0 16,0 18-16,1-18 0,-1 18 15,0-1-15,0-17 0,18 0 16,-17 0-16,17 0 15,-18 0-15,18 0 0,0 0 16,-18 0-16,18 18 0,-18-18 16,0 0-16,18 0 0,-17 0 15,-1 0-15,0 0 0,-17 0 16,17 0-16,-17 0 0,-1 0 16,1 0-16,0 0 0,-1 0 15,-17 17-15,18-17 16,-18-17-16,18 17 15,-18-18 1,0-17-16,0 0 16,-18-1-16,18 19 0,0-1 15,0 0-15,0-17 0,0 0 16,0 17-16,18-17 0,-18 0 16,0-18-16,0 17 0,-18-16 15,18-1-15,-18 0 16,18-18-16,-17 18 0,17-17 0,0 17 15,0-18-15,0 18 16,0 0-16,0 18 0,0 0 16,0-18-16,17 35 0,-17-17 15,0 0-15,0 17 0,0 0 16,0 1-16,0-18 16,-17 17-16,-1 18 15,-53-35 1,36 35-16,0 0 15,-18 0-15,-70-18 16,-36 18 0,53 0-16,18 0 0,-18-18 15,18 18-15,0 18 0,-54 0 16,-16 17 0,140 0-1</inkml:trace>
  <inkml:trace contextRef="#ctx0" brushRef="#br1" timeOffset="240529.9905">14023 16633 0,'0'18'63,"18"53"-48,-18-36-15,17 18 0,-17 0 16,0 0-16,0 17 0,0 1 15,18-18-15,-18 17 16,0-17-16,0 0 0,17 0 16,-17 0-16,18-18 0,-18 18 15,0-18-15,18 1 0,-18 17 16,0-36-16,0 19 0,17-19 16,-17 1-16,0-1 0,0 1 15,18-18 16,0 0-15,-1 0-16,36 0 16,-35 0-16,17 0 15,-17-18-15,52 18 16,-34 0-16,17 0 0,-18 0 16,18 18-16,35-18 15,-35 0-15,0 0 0,-18 0 16,0 0-16,18 0 15,-17 0-15,-1 0 0,-18-18 0,19 18 16,-19 0-16,1 0 16,0 0-1,-18-17-15,0-1 16,-18-35 0,0 36-16,18-19 15,0 1-15,0-71 16,0 53-1,18 0-15,-18-17 0,0-1 16,18 1-16,-18-1 0,0 1 16,0-54-16,0 71 15,0 36-15,0-1 0,17 0 16,-17 1 15,-17-1 0,-19 0-15,19 18-16,-36-17 0,0 17 16,0-18-16,-35 18 0,0 0 15,-18 0-15,0 18 0,0-1 16,0 1-16,0 0 0,18 17 16,18-35-16,-1 18 15</inkml:trace>
  <inkml:trace contextRef="#ctx0" brushRef="#br0" timeOffset="254363.3911">16104 17304 0,'18'0'16,"0"0"-1,-1 0-15,71 0 16,-35 0-16,0 0 16,0 0-16,18 0 0,-1 0 15,-17 0-15,18-18 0,-1 18 16,1 0-16,-1-18 0,-17 1 15,18 17-15,-36-18 16,0 18-16,-17-17 0,0 17 16,-1 0-16,-17-18 0,-17 0 15</inkml:trace>
  <inkml:trace contextRef="#ctx0" brushRef="#br0" timeOffset="254603.8363">16880 17057 0,'18'0'16,"0"17"-16,17-17 0,-17 0 16,17 18-16,18-18 15,-18 18-15,0-18 0,18 0 16,-17 17-16,16 1 0,-16-18 16,-1 18-16,-17-1 0,-1 1 15,-17 0-15,0-1 0,0 1 16,-17-18-16,-19 17 0,19 1 15,-19-18-15,19 18 16,-18-1-16,-1-17 0,-17 18 16,36-18-16</inkml:trace>
  <inkml:trace contextRef="#ctx0" brushRef="#br0" timeOffset="256438.502">18433 16828 0,'0'0'15,"0"35"-15,0 0 0,0 18 16,0-18-16,0 1 0,0 16 0,0-16 16,0-1-16,-18 0 15,18-17-15,0 0 0,18-36 32,-18 0-32,0 1 15,0-19-15,17 1 16,-17 0-16,0 17 0,18-17 15,0 17-15,-1 1 0,1-1 16,-18 0-16,17 18 0,1 0 16,0 0-16,-18 18 0,17 0 15,-17-1-15,18 19 16,-18-1-16,0-18 0,0 19 16,18-19-16,-18 19 0,0-19 15,0 1-15,0 0 0,17-1 16,-17 1-16</inkml:trace>
  <inkml:trace contextRef="#ctx0" brushRef="#br0" timeOffset="256666.9474">18874 17039 0,'35'0'16,"-70"0"-16,88 0 0,-36 0 0,1 0 16,-1 0-16,1 0 0,0 0 15,-1 0-15</inkml:trace>
  <inkml:trace contextRef="#ctx0" brushRef="#br0" timeOffset="257169.313">19509 16898 0,'17'-53'15,"-34"106"-15,34-123 0,1 34 16,-18 19-16,0-1 0,0-35 16,0 0-1,0 35-15,-18 1 0,1 17 16,-1-18-16,0 18 15,1 0-15,-1 18 0,0-1 16,-17 36-16,18-35 16,17 35-16,0-18 0,0 71 15,35-18 1,-18-52-16,1-1 16,0 0-16,-1 0 0,1-17 15,-18 17-15,0-17 0</inkml:trace>
  <inkml:trace contextRef="#ctx0" brushRef="#br0" timeOffset="257310.6891">19297 17110 0,'18'0'16,"-36"0"-16,89-18 0,-54 18 0,18-18 15,1 18-15,-1 0 16,-17-17-16,17 17 0,-17 0 15</inkml:trace>
  <inkml:trace contextRef="#ctx0" brushRef="#br0" timeOffset="257542.4536">19756 17022 0,'17'0'16,"36"0"-1,-35-18-15,-1 18 16,19 0-16,-19 0 0,1-18 16,0 18-16</inkml:trace>
  <inkml:trace contextRef="#ctx0" brushRef="#br0" timeOffset="257706.3804">19861 16916 0,'0'106'15,"0"-212"-15,0 247 0,0-88 0,18-36 16,-18 19-16,18-1 15,-18-17-15,17-1 0,1-17 0,0 18 16</inkml:trace>
  <inkml:trace contextRef="#ctx0" brushRef="#br0" timeOffset="257920.0984">20179 16828 0,'0'0'15,"18"105"-15,-1-69 16,-17 17-16,18-18 0,-1 0 16,1 0-16,0-17 0,-1 0 15,-17-1-15,18 1 16</inkml:trace>
  <inkml:trace contextRef="#ctx0" brushRef="#br0" timeOffset="258562.6305">20973 17092 0,'17'0'32,"19"18"-17,-19-1-15,1-17 0,17 18 16,-17-18-16,17 18 0,-17-18 16,17 17-16,0-17 15,1 18-15,-19-18 16,1 0-16</inkml:trace>
  <inkml:trace contextRef="#ctx0" brushRef="#br0" timeOffset="258734.8022">21290 16969 0,'-17'17'16,"-19"1"-16,89-53 0,-159 123 15,89-53-15,-19 36 16,36-54-16,-17 19 16,17-19-16,17 1 0,1-1 15</inkml:trace>
  <inkml:trace contextRef="#ctx0" brushRef="#br0" timeOffset="260140.9716">21890 17022 0,'0'17'16,"0"18"-1,0 1 1,0-1-16,0 18 15,-18-18-15,18-17 0,0-1 16,0 1-16,0-36 31,0 1-31,0-71 16,18-1 0,17 37-1,-17 52 1,17 0-1,-35 35-15,18-18 16,-18 19-16,0-19 0,0 19 16,0-19-16,0 19 0,0-19 15,17 1-15,-17-1 0,18 1 16,-18 0-16,18-18 0</inkml:trace>
  <inkml:trace contextRef="#ctx0" brushRef="#br0" timeOffset="260342.5881">22207 17145 0,'0'0'0,"18"0"0,0 18 16,35-18-1,-36 0-15,1 0 0,17 0 0,-17 0 16,17-18-16,-17 18 16</inkml:trace>
  <inkml:trace contextRef="#ctx0" brushRef="#br0" timeOffset="260632.8795">22684 16810 0,'0'0'16,"0"-53"-16,-18 18 0,0 17 0,18 0 15,-17 1-15,-19-1 16,19 18 0,-1 18-16,18-1 0,-17 36 15,17-17-15,0 34 16,0-17-16,17 18 0,-17-18 0,18-1 15,-1 1-15,1 0 0,0-17 16,17 34 0,-17-35-16,-36-35 15,18 18-15,-18-18 16,-17-18-16</inkml:trace>
  <inkml:trace contextRef="#ctx0" brushRef="#br0" timeOffset="260748.1599">22490 17216 0,'0'-36'16,"35"107"-1,-70-106-15,70-18 0,-17 53 0,17 0 16,0-18-16,0 18 0,36-18 16,-36 18-16,-17 0 15,-1 0-15,1-17 16</inkml:trace>
  <inkml:trace contextRef="#ctx0" brushRef="#br0" timeOffset="261175.9981">23019 17074 0,'17'0'15,"19"0"1,-19 0-16,1 0 0,0 0 0,17 0 16,-17 0-16,17 0 15,-18 0-15,-17-17 16</inkml:trace>
  <inkml:trace contextRef="#ctx0" brushRef="#br0" timeOffset="261320.0504">23160 16951 0,'0'53'16,"0"-35"-16,0 17 15,0 0-15,0 0 0,0-17 16,35 35-1,-17-35-15,-18-1 0</inkml:trace>
  <inkml:trace contextRef="#ctx0" brushRef="#br0" timeOffset="261531.9366">23460 16880 0,'0'0'0,"17"36"15,-17 17-15,18-18 0,0 0 16,-1 0-16,1 18 0,-18-35 16,18 17-16,-1-17 0,-17 17 15</inkml:trace>
  <inkml:trace contextRef="#ctx0" brushRef="#br0" timeOffset="262857.2233">24201 17163 0,'0'17'47,"35"1"-31,0-18-16,-17 18 0,17-1 15,0 1-15,18-18 0,-17 17 16,16-17-16,-16 18 15,-19-18-15,-17 18 16,-17-18 0,-1 0-1</inkml:trace>
  <inkml:trace contextRef="#ctx0" brushRef="#br0" timeOffset="263044.4576">24518 17092 0,'0'0'16,"-35"0"-16,0 0 0,17 18 15,-17-1-15,17 1 0,-17 17 16,17-17-16,-17 17 0,35-17 16,-18 17-16,0-17 0,18 17 15,0-17-15,0-1 16</inkml:trace>
  <inkml:trace contextRef="#ctx0" brushRef="#br0" timeOffset="265068.984">25012 17145 0,'0'18'31,"18"35"-16,-18-1 1,0-16-16,17-19 16,-17 19-16,0-19 0,0 1 0,-17 17 15,17-17-15,0 0 0,-18-1 16,18-34 15,0-1-15,0 0-16,0-17 0,0 17 15,0-17-15,0 0 16,18-1-16,-18 1 0,0 0 16,0 0-16,17-1 0,1 19 15,-18-19-15,18 19 0,-1 17 16,-17-18-16,18 1 0,-1 17 16,1 0-16,0 17 15,-1-17 1,-17 18-16,18-1 0,-18 1 15,18 0-15,-1-1 0,1 1 16,0 17 0,-18 1-16,17-19 0,-17 18 15,0-17-15,18 17 0,-18-17 16,0 35 0,17-35-16,-17-1 0,0 1 15,0 0-15</inkml:trace>
  <inkml:trace contextRef="#ctx0" brushRef="#br0" timeOffset="265647.8335">25700 17410 0,'0'-18'0,"0"0"15,-18 18 1,18-17-16,-17 17 16,-1 0-1,0 0-15,1 17 0,-1-17 16,0 18-16,1-18 16,17 18-16,-18-1 0,18 1 0,18 35 15,-18-36-15,17 1 16,19 0-16,-1 17 15,18 0 1,-18-17-16,-17-18 0,-1 18 16,19-18-16,-19-18 0,1 0 15,0-17 1,-36 35 0</inkml:trace>
  <inkml:trace contextRef="#ctx0" brushRef="#br0" timeOffset="266921.5697">25735 16775 0,'18'-18'31,"-18"0"-31,17 18 0,-17-17 16,0 34 15,-17 19-15,17-19-1,-18 1-15,18 0 0,-17-1 16,17 1-16,0-1 0,-18 1 16,18 0-16,0-36 62,0 0-46,18 1-16,-18-1 0,0 1 15,0-1-15,17 18 63,-17-18-48,18 18-15,-18-17 16,0 34 109,-18 19-94,18-19-31,0 18 0,-17-17 0,17 0 16,0 17-16,-18-17 16,18-1-16,0 1 0,0 0 15,18-1-15</inkml:trace>
  <inkml:trace contextRef="#ctx0" brushRef="#br0" timeOffset="269294.7294">25435 17992 0,'-17'0'16,"17"17"-1,0 1 1,0 35 0,0-18-16,-18 0 0,18 1 15,0-1-15,0 18 0,0-18 16,0 18-16,18 0 15,17-18-15,-17 1 0,17-1 16,18-18-16,0 1 0,0 0 16,0-18-16,-1 0 0,-16 0 15,17 0-15,0 0 16,-36-18-16,1 18 0,-18-18 16,-18 1-1,1-1-15,-19 18 16</inkml:trace>
  <inkml:trace contextRef="#ctx0" brushRef="#br0" timeOffset="269642.5235">25153 18150 0,'0'0'0,"18"-17"31,-1-1-31,54-52 16,-36 52-16,-17-17 0,35-1 31,0-17-31,-18 18 15,-17 18-15,-18-1 0,35 18 32,-35 18-32,17-1 0,1 1 15,-18 17-15,18 18 0,-1-18 16,19 1-16,-19-19 0,1 19 16</inkml:trace>
  <inkml:trace contextRef="#ctx0" brushRef="#br0" timeOffset="270220.8114">26282 18380 0,'0'0'16,"18"0"0,-1 0-16,1-18 15,17 0-15,18 1 0,-18 17 0,1-18 16,17 1-16,-18-1 15,0 18-15,-17 0 0,-1 0 16,1 0-16</inkml:trace>
  <inkml:trace contextRef="#ctx0" brushRef="#br0" timeOffset="270384.9344">26405 18468 0,'0'0'0,"18"0"0,35 0 16,-18 0-16,53-18 16,-52 1-1,-19-1-15,1 18 16,-18-18-16</inkml:trace>
  <inkml:trace contextRef="#ctx0" brushRef="#br0" timeOffset="270573.7647">26458 18150 0,'0'0'16,"-17"124"-16,17-54 0,0 1 15,0-18-15,0 0 0,17 35 16,1-53-1,17-17-15,-17-18 0,0 0 0</inkml:trace>
  <inkml:trace contextRef="#ctx0" brushRef="#br0" timeOffset="270758.2145">26617 18150 0,'0'142'16,"0"-284"-16,0 336 0,18-141 16,-18 0-16,17-17 0,1-1 15,0 0-15,-1 0 16,1 1-16</inkml:trace>
  <inkml:trace contextRef="#ctx0" brushRef="#br0" timeOffset="271704.0125">27164 18203 0,'35'-35'16,"-70"70"-16,70-88 0,-17 36 15,-18-18-15,0 17 0,0-17 16,0 17-16,0-17 15,0 17-15,-18 0 0,1 18 16,-19-17-16,19 34 16,-36 19-16,35 17 15,0-18-15,1 35 0,17-17 16,-18 0-16,18 18 0,0-18 16,18 0-16,-1-18 0,1 18 15,0-18-15,17-17 16,-17-1-16,-1 1 15,-17 0-15,18-18 0,-36 0 16</inkml:trace>
  <inkml:trace contextRef="#ctx0" brushRef="#br0" timeOffset="271833.0864">27005 18415 0,'35'-18'16,"-70"36"-16,106-53 0,-36 35 15,-17 0-15,17-18 16,-17 18-16</inkml:trace>
  <inkml:trace contextRef="#ctx0" brushRef="#br0" timeOffset="271969.5605">27393 18450 0,'0'0'16,"35"53"-16,-35-35 0,18-1 0,-18 1 16</inkml:trace>
  <inkml:trace contextRef="#ctx0" brushRef="#br0" timeOffset="272114.9465">27446 18221 0,'18'0'16</inkml:trace>
  <inkml:trace contextRef="#ctx0" brushRef="#br0" timeOffset="272326.2011">27587 17974 0,'0'53'15,"18"-18"-15,-18 1 16,0 16-16,18 1 0,-18 0 16,0 0-16,0 0 0,17 35 15,-17-17 1,0-54-16,18 19 15,-18-19-15</inkml:trace>
  <inkml:trace contextRef="#ctx0" brushRef="#br0" timeOffset="272533.1479">27711 18397 0,'35'0'16,"-17"0"-16,17 0 16,0 0-16,18 0 15,-18 0 1,-17-17-16,0 17 0,-18-18 16,-18 18-1</inkml:trace>
  <inkml:trace contextRef="#ctx0" brushRef="#br0" timeOffset="272723.4682">27905 18098 0,'0'0'0,"0"35"16,0 0-16,0 18 0,0 0 15,-18 0-15,18-18 0,0 18 16,0 0-16,0-18 0,0 0 15,0 1-15,0-19 0,0 19 16,0-19-16,0 1 16</inkml:trace>
  <inkml:trace contextRef="#ctx0" brushRef="#br0" timeOffset="273145.2837">27958 18521 0,'0'17'16,"0"-34"-16,0 52 0,17-17 15,1-18-15,35 17 16,-18-17-16,0-17 16,1 17-16,-19-18 0,19 0 15,-36 1-15,17-18 16,-17 17-16,-17 0 15,-36 18 1,35 0-16,0 0 0,1 18 16,-1 0-16,18-1 0,-18 1 15,18 17-15,0-17 0,0 17 16,0-17-16,18-1 0,17 19 16,18-19-1,-35-17-15,0 0 0,-1 0 16,1-17-16,-18-1 15,18 18-15,-18-18 0,17 1 16,-17-1-16,18 0 0,-18 1 16,17-1-16,-17 0 0,18 1 15,0 17 17</inkml:trace>
  <inkml:trace contextRef="#ctx0" brushRef="#br0" timeOffset="273422.5255">28557 18468 0,'-35'18'15,"70"-36"-15,-88 53 0,36-17 16,17-1-16,0 1 0,0 0 15,17 35-15,1-36 16,0 1-16,-1 0 0,1-18 16,0 17-16,17 1 0,-35 0 15,18-18-15,-18 17 16,-18-17-16,0 18 16,-88-1-1,71-17-15,-53 0 16</inkml:trace>
  <inkml:trace contextRef="#ctx0" brushRef="#br0" timeOffset="275490.7733">19720 17798 0,'-17'17'63,"17"1"-63,0 0 0,0 17 16,0 0-16,0 0 15,0-17-15,35 70 16,35-17-1,54-54 1,-89 1-16,1-18 16,52-18-1,-71 18-15</inkml:trace>
  <inkml:trace contextRef="#ctx0" brushRef="#br0" timeOffset="275663.1044">20073 17886 0,'-18'17'0,"18"19"16,18-89-16,-36 141 0,1-53 0,17 1 15,-18 17-15,18-1 16,0-16-16,0 70 16,0-71-16,18 18 0,-1-36 15,1 19-15</inkml:trace>
  <inkml:trace contextRef="#ctx0" brushRef="#br0" timeOffset="276092.9438">21078 18115 0,'18'53'31,"-36"-106"-31,54 141 0,-19-70 0,19 0 16,-1 17-16,0-17 0,1-1 15,-1-17-15,18 18 0,-36-18 16,19 17-16,-19-17 16</inkml:trace>
  <inkml:trace contextRef="#ctx0" brushRef="#br0" timeOffset="276252.6668">21343 18115 0,'-35'53'16,"17"-35"-16,1 17 0,-1 0 0,0 18 16,18-18-1,0-17-15,0 0 0,18-1 16,0-17-16</inkml:trace>
  <inkml:trace contextRef="#ctx0" brushRef="#br0" timeOffset="276518.6154">22225 17886 0,'-35'88'16,"70"-176"-16,-70 211 0,35-87 15,0-1-15,17 0 0,1-17 16,17 17-16,1-17 16,-1-1-16,0-17 0,0 18 15,36-18-15,-53-18 16,-1 18-16,1-17 0,-18-1 16</inkml:trace>
  <inkml:trace contextRef="#ctx0" brushRef="#br0" timeOffset="276670.4159">22490 18115 0,'0'141'16,"0"-282"-16,0 335 0,0-141 0,0 0 16,0-18-16,17 1 15,1-19-15,-18 1 16</inkml:trace>
  <inkml:trace contextRef="#ctx0" brushRef="#br0" timeOffset="277219.0848">23636 18203 0,'0'0'0,"0"36"16,0-19-16,18 1 16,-18 0-16,35-1 15,-17 1-15,-1 17 0,19-17 16,-1-1-16,-17 1 0,17 0 15,-18-1-15,19 1 0,-19 0 16,1-1-16</inkml:trace>
  <inkml:trace contextRef="#ctx0" brushRef="#br0" timeOffset="277389.1651">23883 18256 0,'-53'71'16,"106"-142"-16,-141 177 0,53-71 16,17 1-16,0-1 0,1 0 15,-1-17-15,18-1 0,18 1 16,-1-18 0</inkml:trace>
  <inkml:trace contextRef="#ctx0" brushRef="#br0" timeOffset="277715.5501">24253 18133 0,'36'35'16,"-1"-35"-1,-17 18-15,17-1 0,18 1 16,-18 0-16,0 17 0,-17-17 16,0-1-16,-18 1 0,0 17 15,0-17-15,-53 52 16,35-34-16,-17-1 0,0 0 16,-1 0-16,19 1 15,17-19-15,0 19 0,17-19 16,19-17-16,122 18 15,-17-36 1,-105 1 0</inkml:trace>
  <inkml:trace contextRef="#ctx0" brushRef="#br0" timeOffset="287380.8216">18750 17657 0,'0'-18'15,"0"0"1,0 1 0,-17 17-16,17-18 15,-18 18-15,0 0 16</inkml:trace>
  <inkml:trace contextRef="#ctx0" brushRef="#br0" timeOffset="287730.8381">18433 17586 0,'0'0'0,"-18"18"0,0-18 16,36 0-1,53 0 1,-36-18 0,18 18-16,0 0 0,17-18 15,18 1-15,1 17 0,-1-18 16,35 0-16,-17 1 0,18-18 16,-1 17-16,1 0 15,-19 1-15,1 17 0,-35-18 0,-1 18 16,-17 0-16,0 0 15,-18 18-15,-17-1 0,0 1 16,-18 0-16,0-1 16,-18 1-16,0-1 0</inkml:trace>
  <inkml:trace contextRef="#ctx0" brushRef="#br0" timeOffset="288592.9548">21908 17568 0,'17'0'47,"18"0"-47,107 0 16,122-35 0,124 0-1,-53 0 1,-158 35-1,-36-18 1,-88 18-16,0 0 0,-36-18 16</inkml:trace>
  <inkml:trace contextRef="#ctx0" brushRef="#br0" timeOffset="325764.6679">7655 13194 0,'0'-18'16,"18"18"0,-18 18 15,35 105-15,-17-52-1,-18 88 1,17-71-16,-17 0 0,0 0 15,0 0-15,0-17 0,0 0 16,0-1-16,0-35 0,18 18 16,-18-17-16,18-1 15,-18-17 1,0-36 0</inkml:trace>
  <inkml:trace contextRef="#ctx0" brushRef="#br0" timeOffset="326160.59">7479 13582 0,'-18'0'16,"36"0"-16,-53 0 16,52-18 15,-17 1-31,53-36 16,-35 17-16,17 1 15,36-53-15,-54 53 16,19-18-16,-19 0 0,1 18 15,-1-1-15,-17 19 16,18-1-16,0 36 16,-1 52-1,1-34-15,0-1 16,-1 0-16,1 18 16,17-18-16,-17 1 0,17-1 15,-17 0-15</inkml:trace>
  <inkml:trace contextRef="#ctx0" brushRef="#br0" timeOffset="344520.6277">25047 17745 0,'-17'0'16,"17"17"62,53-17-63,-18 0-15,0 18 16,18-18-16,18 0 0,-1 0 16,18 0-16,0-18 0,-17 18 15,0 0-15,-1 0 0,36-17 16,-71 17-16,1 0 16,-36 17-16</inkml:trace>
  <inkml:trace contextRef="#ctx0" brushRef="#br0" timeOffset="363140.5378">7179 14834 0,'-18'-17'16,"1"17"-16,-1 0 15,0 0 1,18 17-16,-17-17 0,-1 18 16,18 0-16,-17-1 15,-1 1-15,18 52 16,0-17-16,0-35 15,18 0-15,-1 17 0,1-17 16,17-18-16,0 17 0,1-17 16,-1 0-16,0-17 15,1 17-15,-1-18 0,-18 0 16,1 1-16,0-1 0,-18 0 16</inkml:trace>
  <inkml:trace contextRef="#ctx0" brushRef="#br0" timeOffset="363509.4576">7355 14446 0,'0'0'0,"18"18"0,0 88 16,-1-53-16,1 17 15,0 1-15,-1 17 0,1-17 0,0-1 16,-18 1-16,17-18 0,-17-1 16,18-16-16,-18-19 15,0 1-15,17-18 16,-17-35 0,18-1-16,-18 1 0,0 0 15,18-18-15,-1 18 0,-17-1 16,18 19-16,0-1 15,-1 18-15,-17 18 16,18-1-16,-18 19 0,18-1 16,-1 0-16,-17 1 15,18-1-15,-18-18 0,17 19 16,1-19-16,0 1 0</inkml:trace>
  <inkml:trace contextRef="#ctx0" brushRef="#br0" timeOffset="363903.4778">7920 14852 0,'0'18'0,"0"-36"0,-18 53 0,1 1 15,17 16-15,0-16 16,0-1-16,0 18 0,17-18 15,1-17-15,17-1 0,-17 1 16,-1 0-16,19-18 16,-19 0-16,1 0 0,0 0 0,-1-18 15,-17-17-15,18 17 0,-18-17 16,0 17-16,0-17 16,0 0-16,-35-18 15,17 18-15,18 17 0,-18 0 16,1 18-16,17 18 15,0 0-15,0 17 16,17 0-16,-17-17 16,18 17-16,0-17 0,17 35 15,0-36-15,-17 1 16,-1-18-16,1 17 0,0-17 16,-1 0-16</inkml:trace>
  <inkml:trace contextRef="#ctx0" brushRef="#br0" timeOffset="364208.2909">8273 15011 0,'0'53'16,"0"-106"-16,0 141 0,0-70 16,0-1-16,17 1 0,-17-1 15,0 1-15,18-18 16,-18-35-1,18 17 1,-18-17-16,0 0 0,17-1 16,-17 19-16,18-19 0,-18 19 15,0-1-15,17 1 16,1 34 0,-18 1-16,18 88 15,-18-18 1,17-71-1,-17 1-15,18 0 16</inkml:trace>
  <inkml:trace contextRef="#ctx0" brushRef="#br0" timeOffset="364546.1766">8555 15011 0,'0'0'0,"18"35"0,-18-17 16,0 17-16,17-17 0,-17-1 15,0 1-15,0-1 16,0-52 15,0 18-31,0-1 16,0-17-16,18-1 0,-18 1 15,35 0-15,-17 17 16,-1 1-16,1 17 0,0 0 16,-18 17-16,17 1 15,-17-1-15,0 19 0,0-1 0,0-17 16,18 17-16,-18 18 16,18-53-16,-18 17 15,17 1-15</inkml:trace>
  <inkml:trace contextRef="#ctx0" brushRef="#br0" timeOffset="364871.2076">8890 15099 0,'0'0'15,"18"0"-15,-1 0 0,1-18 16,0 18-16,-18-17 0,17-1 15,1 0-15,-18-17 16,-18 17 0,1 18-1,-1 0-15,0 18 0,1 0 16,-36 52 0,53-52-16,17 17 15,1-17-15,0-1 16,17-17-16,0 0 0,36 0 15,-36-17-15,0-1 16,1 1-16,-19-1 0,1 0 16,0 1-16,-1-1 0,-17 0 15,0-17-15,0 17 0</inkml:trace>
  <inkml:trace contextRef="#ctx0" brushRef="#br0" timeOffset="365078.7608">9102 14482 0,'0'0'0,"0"35"0,17 18 15,1 0-15,-18 17 0,18 1 16,-1-1-16,1 54 16,0-1-16,-1-70 15,1 0-15,-1-18 0,1 1 16,0-19-16,-18 1 0,17 0 15,1-18-15</inkml:trace>
  <inkml:trace contextRef="#ctx0" brushRef="#br0" timeOffset="365404.7192">9613 14887 0,'-17'0'15,"-1"0"-15,0 18 16,-17 17-16,17-17 16,18-1-16,-17 1 15,17 0-15,17 17 0,1-17 16,17-1-16,-17 1 0,17-18 15,-17 18-15,17-1 16,-17-17-16,-1 18 0,-17-1 16,-17 19-1,-1-19-15,0 1 0,-17 0 16,18-1-16,-19 1 16,1-18-16,0 18 0,-1-18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Convolutions over volumes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8F21E9-ECE2-4E3E-AABB-BEA2003A8D91}"/>
                  </a:ext>
                </a:extLst>
              </p14:cNvPr>
              <p14:cNvContentPartPr/>
              <p14:nvPr/>
            </p14:nvContentPartPr>
            <p14:xfrm>
              <a:off x="565200" y="1549440"/>
              <a:ext cx="10357200" cy="346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8F21E9-ECE2-4E3E-AABB-BEA2003A8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1540080"/>
                <a:ext cx="10375920" cy="3479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/>
          <p:cNvSpPr txBox="1"/>
          <p:nvPr/>
        </p:nvSpPr>
        <p:spPr>
          <a:xfrm>
            <a:off x="5146766" y="4820194"/>
            <a:ext cx="544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每个通道各自卷积后，再将通道中对应点相加，形成最终输出。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18588"/>
              </p:ext>
            </p:extLst>
          </p:nvPr>
        </p:nvGraphicFramePr>
        <p:xfrm>
          <a:off x="1266782" y="133891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0051"/>
              </p:ext>
            </p:extLst>
          </p:nvPr>
        </p:nvGraphicFramePr>
        <p:xfrm>
          <a:off x="1068864" y="1520597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2861"/>
              </p:ext>
            </p:extLst>
          </p:nvPr>
        </p:nvGraphicFramePr>
        <p:xfrm>
          <a:off x="835975" y="1713986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Cube 21"/>
          <p:cNvSpPr/>
          <p:nvPr/>
        </p:nvSpPr>
        <p:spPr>
          <a:xfrm>
            <a:off x="835974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82909"/>
              </p:ext>
            </p:extLst>
          </p:nvPr>
        </p:nvGraphicFramePr>
        <p:xfrm>
          <a:off x="6403251" y="2091394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07390"/>
              </p:ext>
            </p:extLst>
          </p:nvPr>
        </p:nvGraphicFramePr>
        <p:xfrm>
          <a:off x="6194266" y="2276322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58126"/>
              </p:ext>
            </p:extLst>
          </p:nvPr>
        </p:nvGraphicFramePr>
        <p:xfrm>
          <a:off x="6018489" y="2438225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895867" y="3465179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7358"/>
              </p:ext>
            </p:extLst>
          </p:nvPr>
        </p:nvGraphicFramePr>
        <p:xfrm>
          <a:off x="9540502" y="1971156"/>
          <a:ext cx="1579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34189" y="395882"/>
            <a:ext cx="1754866" cy="1490576"/>
            <a:chOff x="7734189" y="395882"/>
            <a:chExt cx="1754866" cy="149057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734189" y="1359329"/>
              <a:ext cx="548640" cy="52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be 4"/>
            <p:cNvSpPr/>
            <p:nvPr/>
          </p:nvSpPr>
          <p:spPr>
            <a:xfrm>
              <a:off x="8483215" y="395882"/>
              <a:ext cx="1005840" cy="993718"/>
            </a:xfrm>
            <a:prstGeom prst="cube">
              <a:avLst/>
            </a:prstGeom>
            <a:solidFill>
              <a:srgbClr val="FFFF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305155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1741199" y="130805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2241316" y="1336694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812523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1293210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1748684" y="177995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211539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35974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1283347" y="2233579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1748683" y="2235940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2196672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8379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12798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1728114" y="270169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2220556" y="270984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4C2202-99FD-40B7-8681-B582B8332E84}"/>
                  </a:ext>
                </a:extLst>
              </p14:cNvPr>
              <p14:cNvContentPartPr/>
              <p14:nvPr/>
            </p14:nvContentPartPr>
            <p14:xfrm>
              <a:off x="736560" y="927000"/>
              <a:ext cx="1086516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4C2202-99FD-40B7-8681-B582B8332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200" y="917640"/>
                <a:ext cx="10883880" cy="5943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8866642" y="3988399"/>
            <a:ext cx="315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在同一个位置的计算值，要将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层加在一起，作为输出结果的一个点，所以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层合为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Multiple filters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5812"/>
              </p:ext>
            </p:extLst>
          </p:nvPr>
        </p:nvGraphicFramePr>
        <p:xfrm>
          <a:off x="1423307" y="1026879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24162"/>
              </p:ext>
            </p:extLst>
          </p:nvPr>
        </p:nvGraphicFramePr>
        <p:xfrm>
          <a:off x="1165632" y="1203643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8947"/>
              </p:ext>
            </p:extLst>
          </p:nvPr>
        </p:nvGraphicFramePr>
        <p:xfrm>
          <a:off x="910679" y="141642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98650" y="4158422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x 6 x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53381" y="321461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34905"/>
              </p:ext>
            </p:extLst>
          </p:nvPr>
        </p:nvGraphicFramePr>
        <p:xfrm>
          <a:off x="5906456" y="38429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7273"/>
              </p:ext>
            </p:extLst>
          </p:nvPr>
        </p:nvGraphicFramePr>
        <p:xfrm>
          <a:off x="5697471" y="40279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70282"/>
              </p:ext>
            </p:extLst>
          </p:nvPr>
        </p:nvGraphicFramePr>
        <p:xfrm>
          <a:off x="5521694" y="41898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00590" y="5217603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41539"/>
              </p:ext>
            </p:extLst>
          </p:nvPr>
        </p:nvGraphicFramePr>
        <p:xfrm>
          <a:off x="8498016" y="1716275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68522"/>
              </p:ext>
            </p:extLst>
          </p:nvPr>
        </p:nvGraphicFramePr>
        <p:xfrm>
          <a:off x="5906456" y="16560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3639"/>
              </p:ext>
            </p:extLst>
          </p:nvPr>
        </p:nvGraphicFramePr>
        <p:xfrm>
          <a:off x="5697471" y="18410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39096"/>
              </p:ext>
            </p:extLst>
          </p:nvPr>
        </p:nvGraphicFramePr>
        <p:xfrm>
          <a:off x="5521694" y="20029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400590" y="3074701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853381" y="549265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8564"/>
              </p:ext>
            </p:extLst>
          </p:nvPr>
        </p:nvGraphicFramePr>
        <p:xfrm>
          <a:off x="8498016" y="4016326"/>
          <a:ext cx="1467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14:cNvPr>
              <p14:cNvContentPartPr/>
              <p14:nvPr/>
            </p14:nvContentPartPr>
            <p14:xfrm>
              <a:off x="6045120" y="1187280"/>
              <a:ext cx="1473480" cy="38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5760" y="1177920"/>
                <a:ext cx="14922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14:cNvPr>
              <p14:cNvContentPartPr/>
              <p14:nvPr/>
            </p14:nvContentPartPr>
            <p14:xfrm>
              <a:off x="361800" y="1587600"/>
              <a:ext cx="11519280" cy="517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440" y="1578240"/>
                <a:ext cx="11538000" cy="5194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/>
          <p:cNvSpPr/>
          <p:nvPr/>
        </p:nvSpPr>
        <p:spPr>
          <a:xfrm>
            <a:off x="8853381" y="6015872"/>
            <a:ext cx="1544653" cy="747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97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Convolutions on RGB images</vt:lpstr>
      <vt:lpstr>Convolutions on RGB image</vt:lpstr>
      <vt:lpstr>Multiple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218</cp:revision>
  <dcterms:created xsi:type="dcterms:W3CDTF">2017-07-10T20:19:53Z</dcterms:created>
  <dcterms:modified xsi:type="dcterms:W3CDTF">2018-04-24T01:51:37Z</dcterms:modified>
</cp:coreProperties>
</file>