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7" r:id="rId3"/>
    <p:sldId id="270" r:id="rId4"/>
    <p:sldId id="269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4"/>
    <p:restoredTop sz="94674"/>
  </p:normalViewPr>
  <p:slideViewPr>
    <p:cSldViewPr snapToGrid="0" snapToObjects="1">
      <p:cViewPr varScale="1">
        <p:scale>
          <a:sx n="73" d="100"/>
          <a:sy n="73" d="100"/>
        </p:scale>
        <p:origin x="7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3:47:13.75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6791 14870 0,'18'0'15,"-1"0"-15,19 0 16,52-18-16,-18-17 16,36-1-1,-53 19-15,-18-1 0,18-17 16,-35 35-16,-18-18 16,-35 18-1</inkml:trace>
  <inkml:trace contextRef="#ctx0" brushRef="#br0" timeOffset="268.0304">6914 14781 0,'-35'53'16,"70"-106"-16,-70 142 0,18-54 15,17 0-15,0 0 0,0 36 16,17-36-16,1-17 16,17 17-16,0-17 15,1-1-15,-1 1 16,0-18-16,36 35 15,-36-17-15,0 0 16,-35-1-16,-17 1 16,-1 0-16,-17-1 0,-36 1 15,36-1 1,0-17-16,-36 0 16,53 0-16,1-17 15,17-1-15,53 1 16</inkml:trace>
  <inkml:trace contextRef="#ctx0" brushRef="#br0" timeOffset="484.6055">7514 15081 0,'18'18'16,"-1"0"-1,1-1-15,35 18 16,-18-17-16,1 0 0,34-1 16,-52 1-16,-1-18 15,19 18 1,-19-18-16,1 0 0</inkml:trace>
  <inkml:trace contextRef="#ctx0" brushRef="#br0" timeOffset="634.4568">7708 15011 0,'0'0'0,"-17"35"15,-36 36-15,17-19 16,-17 19-16,36-36 16,17 18-1,0-35-15</inkml:trace>
  <inkml:trace contextRef="#ctx0" brushRef="#br0" timeOffset="1053.4405">8079 14834 0,'70'-17'0,"-140"34"0,158-34 16,-53-1 0,-17 18-16,-1-18 0,1 18 15,-36 0 1,-52 71 0,52-53-16,-17 17 15,0 18 1,17-18-16,36 18 15,-18-35-15,35-1 0,-17-17 16,52 36-16,-35-36 16,36 35-1,-36-35-15,0 17 0,1 1 16,-36 0-16,0-1 16,-18-17-16,0 18 0,-34 17 15,16-17 1,-87 17-16,88-17 15,-54 17 1,54-35-16</inkml:trace>
  <inkml:trace contextRef="#ctx0" brushRef="#br0" timeOffset="5127.5472">22507 13458 0,'0'-35'0,"18"18"16,-18-36-1,18 35-15,-18-17 0,0-18 16,0 18-16,-36-1 16,19 19-16,-36 17 15,17 0-15,-17 70 16,36-17-16,17 18 15,-18 70-15,18-53 16,35 53 0,-17-70-16,0-18 0,52 52 15,-52-52-15,0-17 16,-1 16-16,-17-34 16,0 0-16,-35-18 15</inkml:trace>
  <inkml:trace contextRef="#ctx0" brushRef="#br0" timeOffset="5263.0312">22137 13899 0,'0'0'0,"35"0"15,36 0 1,-18 0-16,-1 0 0,72-17 16,-53 17-16,-19 0 15,-16-18-15,-1 18 16</inkml:trace>
  <inkml:trace contextRef="#ctx0" brushRef="#br0" timeOffset="5456.1078">22895 13635 0,'71'-18'15,"-142"36"-15,177-36 0,-71 1 0,36 17 16,-53 0-16,17 17 16,-35 1-1</inkml:trace>
  <inkml:trace contextRef="#ctx0" brushRef="#br0" timeOffset="5608.1173">23089 13758 0,'53'18'16,"-106"-36"-16,142 36 0,-37-18 15,-16 0-15,-1 0 0,18 0 16,-35-18-16</inkml:trace>
  <inkml:trace contextRef="#ctx0" brushRef="#br0" timeOffset="6712.2007">23865 13335 0,'-17'0'16,"17"-18"-1,17 18 16,19 0-15,-19 0-16,54 0 16,-36 18-16,0 0 15,18-1 1,-17 1-16,-1 0 16,-17-1-16,-18 18 15,0-17-15,-36 0 0,-17 17 16,36-17-16,-19-18 15,36 17-15,-17 1 0,17 17 32,17-17-32,1 17 0,35 0 15,-18 1-15,18 17 16,-18-18-16,18 18 16,-35-36-16,-18 19 0,0-19 15,-18 1 1,-52 17-1,17-35-15,0 18 0,0-18 0,-35 18 16,53-1-16,-36 1 16,36-1-16,17 1 15,1-18-15</inkml:trace>
  <inkml:trace contextRef="#ctx0" brushRef="#br0" timeOffset="8927.3779">22878 14870 0,'-18'-18'16,"-17"0"-16,17 1 15,-17-1-15,-18 18 16,18 18-16,-1-1 0,1 19 16,0-19-16,17 19 0,1-1 15,17 35 1,0-34-16,17-1 0,36 35 15,-18-34-15,1-1 16,52 36 0,0-1-16,-70-17 15,-18-18 1,-71-17 0,1-18-1,34 0-15,-34-18 16,34 18-16,19-17 0,17-1 15,35-17 1</inkml:trace>
  <inkml:trace contextRef="#ctx0" brushRef="#br0" timeOffset="9131.2217">23354 15011 0,'0'0'0,"70"0"15,-34 0-15,-1 0 0,36 0 16,-36 0 0,0 0-16,-17 0 0,-36 17 15</inkml:trace>
  <inkml:trace contextRef="#ctx0" brushRef="#br0" timeOffset="9261.6886">23319 15222 0,'35'18'15,"-70"-36"-15,105 54 0,36-36 16,-35 0-16,52 0 16,-70-18-16,35 18 15</inkml:trace>
  <inkml:trace contextRef="#ctx0" brushRef="#br0" timeOffset="9516.328">24289 14799 0,'0'18'16,"17"35"0,-17 0-16,0 17 0,18 1 15,-18 87-15,18-87 16,17 70 0,-17-88-16,35 53 15,-36-71-15,18-17 0,-35 17 16</inkml:trace>
  <inkml:trace contextRef="#ctx0" brushRef="#br0" timeOffset="30552.8994">15293 16281 0,'0'17'16,"18"1"-16,-18 0 0,0 17 16,17 18-16,-17 35 15,0-35-15,0-18 0,0 18 16,0-35-16,0 17 0,0 0 16,0-52 15,0-36-16,0-18-15,18-35 16,-1 71-16,-17 0 16,18 0-16,-18 17 0,18 0 15,-1 18-15,1 0 16,0 18-16,-18 0 0,35 52 16,-17-17-16,-18 0 31,17 35-31,1-35 0,-18-18 0,0 54 15,18-54-15,-18 18 16</inkml:trace>
  <inkml:trace contextRef="#ctx0" brushRef="#br0" timeOffset="31432.4561">15910 16528 0,'0'17'16,"18"-17"0,35 0-1,-18 0-15,0 0 0,1 0 16,17-17-16,-18 17 15,0 0 1,-17 0-16</inkml:trace>
  <inkml:trace contextRef="#ctx0" brushRef="#br0" timeOffset="31615.7291">16087 16387 0,'0'52'15,"0"-104"-15,0 140 0,0-71 16,35 54 0,-35-53-16,18-1 0,-1 36 15,1-35-15,17-18 16,-17 0-16</inkml:trace>
  <inkml:trace contextRef="#ctx0" brushRef="#br0" timeOffset="31868.1337">16316 16157 0,'71'18'16,"-142"-36"-16,177 36 0,-89-18 16,36 35-1,-53-17-15,0 17 0,18 0 16,-36-17-16,1 35 15,17-18-15,0 0 16,0 1-16,0-19 16,53 19-1,-36-19-15,1-17 16,17 18-16,-17-18 16,-1 18-16</inkml:trace>
  <inkml:trace contextRef="#ctx0" brushRef="#br0" timeOffset="32233.7849">16739 16563 0,'18'53'16,"-36"-106"-16,54 194 16,-19-70-1,1-18-15,-18-18 0,18-18 16,-18 19-16,-18-54 31,0-70-15,18 53-16,-17-18 0,17 0 0,0-53 15,0 53 1,35-35-16,-17 70 16,34 18-16,-34 0 15,35 35-15,-35 18 16,-18-35-16,0 17 15,-18 1 1,0-19-16,-17 1 16,17-18-16,1 0 0,-1-18 15,1 1-15,34-1 16</inkml:trace>
  <inkml:trace contextRef="#ctx0" brushRef="#br0" timeOffset="32423.0378">17180 16475 0,'0'0'0,"18"0"0,0 0 15,17 0-15,0 0 16,-17 0-16,17 0 15,-17 0-15,-1 0 0</inkml:trace>
  <inkml:trace contextRef="#ctx0" brushRef="#br0" timeOffset="32729.0721">17692 16157 0,'0'-88'15,"0"176"-15,0-194 0,-18 89 16,1-1-16,-1 18 16,-17 18-1,-18 35-15,53-18 0,-18 18 16,18 35-1,18-35-15,17 35 16,-17-35-16,17-18 0,18 36 16,0-1-1,-53-52 1</inkml:trace>
  <inkml:trace contextRef="#ctx0" brushRef="#br0" timeOffset="32867.7371">17586 16422 0,'53'17'16,"-106"-34"-16,159 34 0,-71-17 15,18 0-15,35 0 16,-53 0-16,-17 0 0,0 0 16</inkml:trace>
  <inkml:trace contextRef="#ctx0" brushRef="#br0" timeOffset="33469.3206">15628 17216 0,'-18'0'16,"36"0"-16,-18 0 16,88-18-1,-17 18-15,17-18 16,18 1-16,17-1 0,18 18 16,142-35-16,-125 35 15,301 0 1,-300-18-16,105 18 15,-140-18-15,-54 18 16,54-17-16,-89 17 16,-17 0-16,-36 0 15,-17 17 1</inkml:trace>
  <inkml:trace contextRef="#ctx0" brushRef="#br0" timeOffset="33914.1993">17286 17268 0,'-53'-17'16,"106"34"-16,-123-34 0,34 17 15,1 17-15,-18 19 16,35-19-16,18 36 15,0-35-15,36 17 0,34 1 16,-34-19 0,52 18-16,-53-17 15,-17 0-15,-1-1 0,-17 19 16,-17-19-16,-36 19 16,0-36-16,0 17 15,0 1-15,0-18 16,-123 17-1,105-17-15</inkml:trace>
  <inkml:trace contextRef="#ctx0" brushRef="#br0" timeOffset="34315.2012">14693 16316 0,'-17'106'0,"34"-212"0,-34 282 16,17-17-1,0-71-15,17 106 16,1-88-16,-1-18 0,19-17 16,-19-1-16,19 1 0,17-18 15,35 35-15,-35-53 16,70 18-1,-70-17-15,0-19 0,53 19 16,-53-1-16,-18-18 16</inkml:trace>
  <inkml:trace contextRef="#ctx0" brushRef="#br0" timeOffset="35209.1087">18591 16951 0,'0'0'15,"18"0"1,35 0-1,-18 0-15,1 0 0,69-18 16,-69 1-16,34 17 16,-52 0-16,17-18 15</inkml:trace>
  <inkml:trace contextRef="#ctx0" brushRef="#br0" timeOffset="35350.689">18750 16880 0,'0'53'16,"0"-106"-16,18 142 0,-18-54 0,35 18 16,0-18-16,18 0 15,-35-17-15,17 0 16</inkml:trace>
  <inkml:trace contextRef="#ctx0" brushRef="#br0" timeOffset="35538.5913">19244 16845 0,'-18'88'16,"36"-176"-16,-36 229 0,18-105 0,36 52 15,-1-71-15,18 19 16,-18-19-16,18-17 15</inkml:trace>
  <inkml:trace contextRef="#ctx0" brushRef="#br0" timeOffset="35905.0028">19791 16245 0,'0'0'0,"0"18"31,17 35-15,-17 0-16,36 70 16,-19-34-16,19 105 15,-19-106-15,1 106 16,0-106-16,17 53 15,-17-88-15,-1 53 16,-17-53-16,0 0 16,0-36-16,-17 1 15,-19 0 1,19-18-16,-1 0 0,-53 0 16,36-18-16,-35 0 15,34 1-15,-17 17 16,-35 17-16</inkml:trace>
  <inkml:trace contextRef="#ctx0" brushRef="#br0" timeOffset="42877.7521">25488 12665 0,'-17'-18'16,"34"36"-16,-34-54 16,34 36-16,1-17 0,17 17 15,124 0 1,-106 0-16,17 53 15,-34-18-15,-1 18 16,-35-18-16,-35 53 16,-1-52-16,-34 17 15,52-18-15,-35 0 16,36-17-16,17-1 16,17 1-1,1 0-15,35 17 16,-18-17-16,18 17 15,-35-35-15,-18 18 0,-18-1 16,0-17-16,-70 0 16,35 0-1,-70 18 1,70-1-16,35-17 16,36 18-1,-1-18-15</inkml:trace>
  <inkml:trace contextRef="#ctx0" brushRef="#br0" timeOffset="43080.5575">26088 12965 0,'0'0'0,"18"0"0,17 35 16,0-17-16,53 34 15,-52-16-15,52 17 16,-53-18-16,36 0 16,-54-17-1</inkml:trace>
  <inkml:trace contextRef="#ctx0" brushRef="#br0" timeOffset="43249.9747">26353 12982 0,'-36'53'0,"72"-106"0,-125 212 15,54-106-15,17 0 16,18 35-16,0-53 16,18 1-1</inkml:trace>
  <inkml:trace contextRef="#ctx0" brushRef="#br0" timeOffset="43628.3888">26741 12771 0,'105'0'0,"-210"0"0,263 0 0,-105 17 15,0-17-15,35 35 16,-70 18 0,-18-17-1,-18-19-15,1 36 16,17-35-16,0 0 0,17 17 16,1 0-1,17 0-15,-17-17 16,17 17-1,-17-17-15,-1-18 0,-17 35 16,18-17-16,-36-1 16,18 1-16,-17 0 15,-36 17-15,18-17 16,17-1-16,-17-17 16,-1 18-16,1-18 0,-18 0 15</inkml:trace>
  <inkml:trace contextRef="#ctx0" brushRef="#br0" timeOffset="54444.9033">22102 14446 0,'-18'0'16,"36"0"0,34-17-1,1 17-15,18 0 16,17 0-16,0 0 0,159 0 16,-106 0-16,18 0 15,18 0-15,193-36 16,-176 36-16,106 0 15,-177 0-15,36-17 16,-106 17-16,-18 0 16</inkml:trace>
  <inkml:trace contextRef="#ctx0" brushRef="#br0" timeOffset="58092.2085">23954 7003 0,'-18'-18'15,"36"36"-15,-54-36 0,19 0 16,-19 1-1,19 17-15,-18 0 0,-1 0 16,1 0-16,-18 17 16,35 1-16,-35 35 15,36-35-15,-1 52 16,18-35-16,0 54 16,0-54-16,18 0 15,17 0-15,-17-17 0,17 17 16,36-17-1,-36-18-15,35 0 16,-52-18-16,35-17 16,-35 17-16,-1-34 15,1 16-15,0-17 16,-18 18-16,17 0 16,1-36-1,-18 36-15,0 17 0,0 1 0,0-1 16,-18 18-16,1 18 15,17 17 1,0 0-16,0 71 31,0-53-31,17-18 16,1 53-16,-1-35 16,19 53-16,-19-53 15,19 35 1,-19-52-16,1-1 0,-18 35 15,18-52-15,-18 17 16,0-17-16,0 0 16</inkml:trace>
  <inkml:trace contextRef="#ctx0" brushRef="#br0" timeOffset="66062.281">26158 7003 0,'0'-18'0,"0"0"16,0 1 15,-17-1-15,-1 0-1,18 1-15,-17 17 0,17-18 16,-36 1-16,1 17 15,-36-18 1,36 18-16,-18 0 0,-53 0 16,71 18-16,-53-1 15,53 1-15,-1 17 16,19 0-16,-1 18 16,18-35-16,0 52 15,18-34-15,-1-19 16,19 54-1,-19-53-15,36 35 16,-35-36-16,17 1 0,0-1 16,18-17-16,-17 0 15,-19 0-15,54 0 16,-54 0-16,1-17 0,0 17 16,17-18-16,-17 1 15,-1-1-15,1-17 16,-18 17-16,18-35 15,-18 35-15,0-17 16,0 17 0,0 1-16,0-18 0,0 17 0,-18-17 15,18 17-15,0-17 16,0 17-16,0 0 16,-18 18 15,18 18-16,0 0 1,0 35-16,18 0 16,-18-18-16,0 18 0,18 17 15,-1 71 1,-17-70-16,18 17 0,-18-17 16,35 123-1,-17-159-15,-1 36 16,-17-54-16,18 19 15,-18-54 1,-18 0 0</inkml:trace>
  <inkml:trace contextRef="#ctx0" brushRef="#br0" timeOffset="70584.8078">27781 6826 0,'-17'0'16,"34"0"-16,-17 0 16,53 0-1,0 18-15,71-18 16,-72 0-16,54 0 15,-70-18-15,17 18 16,-71-17 15,0 17-31</inkml:trace>
  <inkml:trace contextRef="#ctx0" brushRef="#br0" timeOffset="70905.058">27799 6844 0,'0'53'16,"0"-106"-16,0 123 0,0-34 16,0 17-16,-18-18 15,18 18-15,0-18 16,18-17-16,0 35 16,17-36-16,-18 1 15,19 0-15,52 17 16,-35 0-16,35 53 15,-53-52-15,-17 17 0,17 35 16,-17-53-16,-18 0 16,-88 36-1,35-54-15,-71 19 16,71-36-16,-17 0 16,-54-18-1,36-17-15,71 17 0,-36 1 16,17 17-1</inkml:trace>
  <inkml:trace contextRef="#ctx0" brushRef="#br0" timeOffset="76511.9657">2134 4480 0,'-17'-35'16,"34"70"-16,-34-88 0,-1 36 16,0-19-16,1 36 15,-1-17-15,0 17 0,1 17 16,-1 1-16,-35 70 16,18-35-16,-36 88 15,36-52-15,18-1 16,-1 18-16,0-1 0,18 89 15,0-88-15,18-18 16,17 1-16,0-19 0,-17 1 16,35-18-16,-18 0 0,18 35 15,0-18 1,-53-52 0,-18 0-1,1-18 1</inkml:trace>
  <inkml:trace contextRef="#ctx0" brushRef="#br0" timeOffset="76784.3812">1764 5786 0,'18'105'16,"-1"-52"-16,1 0 15,35 53 1,-18-53-16,0-35 0,53 35 16,-52-53-16,34 0 15,-34 0-15,-1-53 16,0 35-16,-17-70 16,-1 35-1,19-71-15,-36 71 16,17-17-1,-17 35-15</inkml:trace>
  <inkml:trace contextRef="#ctx0" brushRef="#br0" timeOffset="78465.5034">24059 8978 0,'0'0'0,"-17"-17"16,17-1-16,-35-35 15,-1 35-15,1 18 0,-36-17 16,36 17-16,-18 0 16,-35 70-1,53-34-15,-36 69 16,54-34-16,-1-18 0,36 53 16,-1-71-16,18 0 15,1 1-15,70-1 16,-53-35-16,-1 0 0,19-35 15,-18-36 1,-18 0 0,-17 19-16,-18-54 15,-18 53-15,1 17 0,-1 19 16,0-18 0,1 52-16,17 36 15,0 18-15,0 70 16,17-71-16,19 89 15,-19-71-15,18-17 16,18 52-16,-17-70 16,-1 35-1,-17-52-15,-18-19 16</inkml:trace>
  <inkml:trace contextRef="#ctx0" brushRef="#br0" timeOffset="82102.1036">25894 9119 0,'-35'-53'15,"17"18"-15,0 0 0,1 17 16,-19-35-16,19 36 16,-36 17-16,35 17 15,-17 54 1,0-18-16,35 17 0,-18-17 15,18 18-15,18-18 0,-1-18 16,1 18-16,35-18 16,0-35-16,17-17 15,-17-19-15,-35 1 0,35-71 16,-36 53 0,-17 0-16,0 18 15,0-18-15,0 18 0,0 17 0,-17 36 16,-1 52-1,1 1-15,-1 17 0,18 106 16,18-106-16,34 71 16,-34-106-1,53 53-15,-36-53 16,-17-36-16</inkml:trace>
  <inkml:trace contextRef="#ctx0" brushRef="#br0" timeOffset="86454.9179">27711 8943 0,'0'0'0,"17"0"0,1-18 15,17 18-15,1-17 0,-1-1 16,71-17-1,-53 17-15,-1 0 0,-16 1 16,34-1-16,-52 1 16,-18-1-16</inkml:trace>
  <inkml:trace contextRef="#ctx0" brushRef="#br0" timeOffset="86755.455">27799 8855 0,'-18'35'15,"36"-70"-15,-53 88 0,35-36 16,-18 54-16,18-54 16,0 54-16,0-36 15,35 18 1,1-35-16,16 17 0,54 36 16,-53-36-16,0 0 15,35 36-15,-52-18 16,-1 17-1,-35-34-15,-53 16 16,18-34-16,-71 0 16,35-1-16,1-17 0,-89-17 15,88 17-15,-34-18 16,69 18-16,1 0 16</inkml:trace>
  <inkml:trace contextRef="#ctx0" brushRef="#br0" timeOffset="90144.3063">24183 10954 0,'-18'-18'0,"-35"0"16,18 1-16,0-1 0,-36 18 16,54 0-16,-36 35 15,35 1-15,0-1 16,18 0-16,18 71 16,0-35-16,52 35 15,-17-54-15,18 54 16,-36-70-16,-17 69 15,-1-69-15,-52 52 16,0-53-16,-36 36 16,18-36-1,-53 0-15,54-17 16,-1-18-16,0-18 16,53 1-16,0-54 15,70-35-15,-17 36 16,35-71-1,-35 52-15,18-34 16,-36 88-16,-17-18 0,-1 17 16,-17 1-16,-17 18 15,-54-1 1,36 0-16,-53 18 16,35 0-16,0 18 0,-35-18 15,52 18-15,1-18 16</inkml:trace>
  <inkml:trace contextRef="#ctx0" brushRef="#br0" timeOffset="93347.1698">26017 10813 0,'0'0'0,"0"-18"15,-17 0-15,-1 18 16,-17 0-1,0 36-15,-1-1 0,1 18 0,-53 106 16,70-54-16,-35 89 16,53-88-16,36 53 15,-1-88-15,53 17 16,-17-71-16,34 19 16,-52-36-1,0-18-15,0-17 16,-35 0-16,-1-18 0,-52-36 15,0 54-15,-53-35 16,35 52-16,-35 0 16,52 18-1,-17 53 1</inkml:trace>
  <inkml:trace contextRef="#ctx0" brushRef="#br0" timeOffset="96782.5129">28187 11095 0,'18'-71'15,"-36"142"-15,36-177 0,-18 53 16,-18-17 0,0 52-16,-17 0 0,-53 18 15,35 0-15,-53 71 16,53-36-16,-35 71 15,70-53-15,1 0 16,17 53-16,17-71 16,19 0-16,34 18 15,-17-35-15,53-18 16,-53-18-16,-18 0 16,89-87-1,-89-1 1,-35 53-16,0-88 15,0 70-15,0 1 0,-18-71 16,1 105-16,-1 36 16,18 71-16,-18-1 15,1 54-15,17-1 0,-18 18 16,0 124-16,18-124 16,36 71-1,-19-124-15,1 0 16,-18-35-16,18 18 0,-18-18 0,-18-18 15</inkml:trace>
  <inkml:trace contextRef="#ctx0" brushRef="#br0" timeOffset="98022.2746">15593 9384 0,'-18'35'15,"36"-17"-15,-1-1 0,54 1 16,-18-18-16,141 18 16,-71-18-16,195 0 15,-142-18-15,283-17 16,-212 17-16,300-35 15,-265 36 1,282-36-16,-317 53 16,0-18-16,159 18 15,-71 18 1,-176-18-16,105 17 16,-158-17-16,0 18 0,-18-18 15,18 0-15,-71 0 16</inkml:trace>
  <inkml:trace contextRef="#ctx0" brushRef="#br0" timeOffset="98284.9831">20514 8802 0,'88'17'15,"-176"-34"-15,229 52 0,-88-17 16,53 17-16,35 36 16,-70-19-16,87 37 15,-105-54-15,0 0 16,35 53 0,-88-52-16,-17 34 15,-1-52-15,-35 17 0,-106 53 16,71-35-16,-35 18 15</inkml:trace>
  <inkml:trace contextRef="#ctx0" brushRef="#br0" timeOffset="100275.9694">24042 12929 0,'35'-17'16,"-17"17"-16,-1 0 16,-17-18-1,-17 18 1,-19 0-16,-34 0 15,-1 0-15,-105 0 16,70 0-16,-141 18 16,106-18-16,18 0 15,-177-18 1,176 18-16,-158 0 16,159 0-16,-107 0 15,124 18-15,1-1 0,34-17 16,0 18-16,1 17 15,17 1 1,53-19-16,-18 18 16,18-17-16,0 0 0,0-1 15,0 1-15,0 53 16,18-36-16,-18 0 0,0 18 16,0 53-1,18-36-15,-18-17 0,17 106 16,-17-71-16,36 106 15,-36-106-15,17 107 16,-17-90-16,0 1 16,18 123-16,-18-140 15,0 105 1,0-106-16,0-18 16,0 19-16,17-36 0,-17 17 0,18 18 15,0-52-15,35 34 16,-18-52-16,18 17 15,0-17 1,17 17-16,-17-17 16,18-18-16,-18 17 0,35 1 15,-18 0-15,19-1 0,122 18 16,-87-17-16,158 17 16,-123-35-16,158 18 15,-158-18 1,141 0-16,-159 0 15,124 0-15,-142-18 16,1 18-16,70-17 16,-124 17-16,-17 0 0,18-18 15,-54 0 1,1 1-16,-36-1 16,18 1-16,-35-19 15,0 1-15,-1 0 16,36-1-16,-35-34 15,35 17-15,0 0 0,-18-88 16,18 35 0,0-106-1,-35-211-15,0 123 16,-18 18 0,35 159-16,1-89 15,17 141-15,0-17 16,0-35-16,0 52 15,-18-35-15,18 53 16,-18 0-16,1 18 0,-1 0 16,1 17-16,-1-17 15,0 17-15,-17 1 16,0 17-16,-36 0 16,36 0-16,-71 17 15,53 19-15,-106 17 16,54-36-16</inkml:trace>
  <inkml:trace contextRef="#ctx0" brushRef="#br0" timeOffset="118527.5688">3422 3792 0,'18'71'15,"-36"-142"-15,36 177 0,-18-53 16,0-35-16,0 35 16,17-36-16,1-17 15,0 0 1,-1-17-16</inkml:trace>
  <inkml:trace contextRef="#ctx0" brushRef="#br0" timeOffset="120868.2796">3404 3651 0,'-17'0'15,"34"0"-15,-34-17 16,34 17 15,19 17-15,-19-17-16,19 0 0,34 0 16,-35 0-16,36 0 15,-36 0-15,106 18 16,-88-18-1,0 0-15,88 18 16,-70-18-16,-1 0 0,1 0 16,123-18-1,-106 18-15,18 0 0,123 0 16,-123-18-16,141 18 16,-123-17-16,140-1 15,-123 18-15,0 0 16,124 0-16,-124 0 15,141 0 1,-141 0-16,142 0 16,-142-18-16,141 18 15,-141 0-15,141-17 16,-141 17-16,124 0 16,-124 0-16,-17 0 0,140 17 15,-140-17 1,123 0-16,-124 0 15,124 0-15,-141-17 16,17 17-16,107 0 16,-125 0-16,1 0 0,106 17 15,-124 1 1,18-18-16,-18 0 0,88 18 16,-70-18-16,-17 0 15,105 0 1,-106 0-16,0-18 0,88 18 15,-87 0-15,69-18 16,-87 18-16,35 0 16,-53 0-16,35 0 15,-53 0-15,0 0 16,36 0-16,-36 0 16,36 0-1,-36 0-15,0 0 0,18-17 16,-18 17-16,18 0 15,-35 0-15,17 0 16,-17-18-16,0 18 16,-1 0-1,1 0-15,-1 0 0,1 0 16,17 0-16,-17 0 16,35-18-16,-18 18 15,18-17 1,-35 17-16,17 0 15,-17 0-15,-1 0 0,1 0 0,0 0 16,-1 0-16,1-18 16,0 18-1,-1 0 1,1 0 0,-1 0-1,1 0-15,-18 18 16,18-18-1,-1 0-15,1 0 16,-18 17 93,0 1-93,0 0 0,0-1-1,0 1 1,0 0 0,0-1-1,-18 1 1,18 0-16,0-1 0,0 18 15,0-17-15,0 17 16,18-17-16,-18 17 16,18 1-1,-18 16-15,17-34 16,-17 53-16,18-36 16,-18-17-16,0 17 0,18 53 15,-18-53-15,0 1 16,17 52-1,-17-53-15,18 0 0,-18 54 16,17-37-16,1 19 16,-18-18-16,18 35 15,-1-53-15,-17 54 16,18-36-16,-18-1 16,18 37-1,-18-36-15,17-18 0,-17 53 16,0-35-16,18 35 15,-18-35-15,18 53 16,-18-53-16,0 17 16,17 36-1,1 18-15,-18-54 16,0 1-16,0 52 16,18-52-16,-1 52 15,-17-52-15,0-1 0,0 1 16,18 70-1,-18-53-15,0 53 16,0-52-16,-18-19 0,18 18 16,0-17-16,0 88 15,0-71-15,0 53 16,18-53-16,-18-17 0,17 70 16,-17-71-1,18 1-15,-18 70 16,18-53-16,-18-17 15,0-1-15,-18 19 0,18-19 0,-18 106 16,1-105 0,-1 88-16,18-71 15,-17-17-15,17 17 0,-18 70 16,18-87-16,0 0 16,0 87-1,0-87-15,0 17 0,0 53 16,0-53-16,18 53 15,-18-52-15,0-19 16,0 71-16,0-70 16,0 17-16,-18-17 0,18-1 15,-18 89 1,1-88-16,17-1 0,-18 71 16,18-70-16,0 70 15,0-71-15,0 72 16,18-90-16,-18 19 15,0-18-15,0 0 0,17 70 16,-17-70-16,18 71 16,-18-71-1,18 52-15,-18-52 16,17 53-16,-17-53 16,18 35-1,-1-52-15,-17 16 0,0 1 0,18 36 16,-18-54-1,0 0-15,0 18 16,0 18-16,0-36 0,0 18 16,0 17-16,0-52 15,18 35 1,-18-18-16,0-17 0,0-1 16,0 1-1,-18-18 1,0 0-1,-34-18 1,16 18-16,-70 0 16,53 0-16,1 0 0,-37 0 15,54 0-15,17 18 16,1-18-16,-1 0 0,1 0 16</inkml:trace>
  <inkml:trace contextRef="#ctx0" brushRef="#br0" timeOffset="121836.0065">23689 6262 0,'0'-18'16,"0"1"0,-18-19-16,18 19 0,0-54 15,0 36-15,0-53 16,-17 52-16,17-34 15,0 52-15,0-17 16,17 35 0,1 0-1,-18-18-15,18 36 0</inkml:trace>
  <inkml:trace contextRef="#ctx0" brushRef="#br0" timeOffset="122499.941">23760 5821 0,'0'0'0,"-18"0"16,18-18-16,18 1 16,17-1-1,0 18-15,-17 0 0,52 0 16,-34 0-16,52 0 15,-53 0 1,89 0 0,-19 0-1,1 18-15,18-18 16,-54 0-16,124 0 16,-106 0-1,18-18-15,106 18 16,-106 0-16,123 0 15,-105 0-15,-1 0 0,142 0 16,-142 0-16,124 18 16,-123-18-16,122 17 15,-122-17 1,105 0-16,-105 0 16,105 0-1,-123 18-15,0-18 0,105 0 16,-105 0-16,0 0 15,106 0-15,-106 0 16,-1 0-16,-16-18 16,-1 18-16,18 0 0,-36 0 0,18 0 15,53 0 1,-88 0-16,18 0 0,35 0 16,-71 0-16,89 0 15,-89 0 1,0 0-16,-17 0 15,-1 0-15</inkml:trace>
  <inkml:trace contextRef="#ctx0" brushRef="#br0" timeOffset="123616.1565">29704 5821 0,'18'0'16,"-18"17"-1,0 1 1,0 17-16,0 18 16,0-35-16,0 35 15,0-18-15,0 0 16,0 54-1,0-54-15,-18 53 16,18-35-16,0 53 16,0-36-16,18-17 0,-18 0 15,17 71-15,-17-54 16,18 71 0,-18-70-16,17-1 0,-17 1 15,0 88-15,0-71 16,0-17-16,0 105 15,0-106-15,0 89 16,0-71-16,0-17 0,0 17 16,18 141-1,-18-140-15,0 52 16,0-53-16,0 71 16,0-89-16,-18 71 15,18-52 1,0 52-16,0-71 15,0-17-15,-17 18 0,17 52 16,0-70-16,0 18 16,0 35-16,17-54 15,-17 1-15,18 71 16,-18-71-16,0 35 16,18-35-16,-18 35 15,0-53-15,17 54 16,-17-54-16,0 0 15,18 36 1,-18-36-16,0 0 0,18 0 0,-1 36 16,-17-36-1,18 36-15,0-36 16,-18 36-16,17-36 16,-17 0-16,0 18 15,0 18 1,0-54-16,0 19 0,0-1 15,0 0 1,0-17 0,0-1 15,0 1-15,0 0-1,0-1-15,18-17 16,-18 18-1,0 0 48,17-18-47,-34 0 15,-1 0-16,1 0-15,-1 0 16,-17 0-16,-1-18 0,1 18 16,-71 0-1,-17 18-15,52-1 16,-17 1-16,-35 17 16,52-35-16</inkml:trace>
  <inkml:trace contextRef="#ctx0" brushRef="#br0" timeOffset="128627.5942">8819 14958 0,'0'0'0,"18"17"47,0 1-32,-1 0-15,1-1 0,0 1 16,17 0-16,-17-1 0,-1 1 16,1 0-16,17-1 0,-17 1 15,-1-1-15,1 1 16,0-18 0,-18-18-1</inkml:trace>
  <inkml:trace contextRef="#ctx0" brushRef="#br0" timeOffset="128797.0958">9013 14923 0,'-17'17'16,"17"1"-16,-18 17 0,-17 36 16,35-36-16,-18 0 15,1 18 1,-1-18-16,18 1 15,0-19-15</inkml:trace>
  <inkml:trace contextRef="#ctx0" brushRef="#br0" timeOffset="129090.4983">9172 14799 0,'36'0'16,"-19"0"-16,18 0 0,71 35 16,-88-17-1,0 17-15,17 36 16,-35-36-16,0 36 16,-18-36-16,18-17 0,-35 34 15,35-34 1,-18 0-16,18-1 15,0 1-15,36-18 16,-1 18-16,18-18 0,-18 0 16,18 0-16,-18 0 0,36 0 15</inkml:trace>
  <inkml:trace contextRef="#ctx0" brushRef="#br0" timeOffset="130125.0531">27499 13018 0,'0'17'16,"71"36"-1,-36-35-15,0-1 16,0 1-16,18 17 16,18 18-1,-53-35 1,-1-18-16,-34 0 16,-1 0-16</inkml:trace>
  <inkml:trace contextRef="#ctx0" brushRef="#br0" timeOffset="130325.7475">27799 12929 0,'-18'18'16,"1"0"-16,-1-1 16,-35 54-1,18-36-15,0 0 0,-18 36 16,17-36-16,36 18 15,0-35-15,18 17 16,0-35-16,17-18 16</inkml:trace>
  <inkml:trace contextRef="#ctx0" brushRef="#br0" timeOffset="130595.5927">28046 12912 0,'0'0'0,"53"0"16,53 0-1,-71 0-15,0 17 0,18 36 16,-35-17-16,-1-19 16,-17 36-16,-35 18 15,17-36-15,1 0 0,-36 18 16,35-35-16,1 17 15,17-17-15,53-1 16,-36 1 0,71 0-16,-35-18 0,-17 17 15,-1-17-15,-18 18 16</inkml:trace>
  <inkml:trace contextRef="#ctx0" brushRef="#br0" timeOffset="154019.3083">14041 5697 0,'0'-17'31,"52"-19"-31,-16 19 15,17-18-15,53-18 16,-36 17-16,71-34 16,-70 35-16,-18-1 0,52 1 15,-69 35-15,-1-18 16,-17 18 0,-18-17-1,-18 17-15,-17 0 16</inkml:trace>
  <inkml:trace contextRef="#ctx0" brushRef="#br0" timeOffset="154358.4402">14199 5186 0,'-17'17'31,"-1"1"-31,0 17 0,-17 1 16,-35 70 0,34-54-16,-34 72 15,52-89-15,-35 53 16,53-52-16,18-1 15,-1-17-15,19-1 0,70-17 16,-54-17 0,19-1-16,0 0 0,-18 1 15,-1 17-15,19-18 16,-36 18 0</inkml:trace>
  <inkml:trace contextRef="#ctx0" brushRef="#br0" timeOffset="155257.6826">30215 6138 0,'18'0'16,"17"-35"-1,1 17-15,87-17 16,-52 0-16,105-18 16,-105 18-16,87-36 15,-105 53 1,-17 1-16,16-18 16,-34 17-16,-36 0 15,1 18-15</inkml:trace>
  <inkml:trace contextRef="#ctx0" brushRef="#br0" timeOffset="155521.2533">30533 5750 0,'-71'71'15,"142"-142"-15,-177 195 0,71-71 16,0 0-16,-18 35 16,35-35-16,0-36 15,36 19-15,0-19 0,70 19 16,-35-36-16,17 0 16,89-18-16,-106 0 15,35 1-15,-70 17 16</inkml:trace>
  <inkml:trace contextRef="#ctx0" brushRef="#br0" timeOffset="162444.4896">15399 5556 0,'17'-17'16,"-34"34"-16,52-52 15,18 35-15,-35-18 16,35 1-16,-18 17 16,0-18-16,53 0 15,-52 18-15,16-17 0,37-1 16,-19 1-1,1-1-15,88 0 16,-71 1-16,88-19 16,-70 19-16,106-1 15,-107 0-15,142 1 16,-106-1-16,124-17 16,-124 17-16,141 1 15,-140-1-15,157 0 16,-140 1-16,123-1 15,-123 0-15,123 1 16,-123 17-16,123 0 16,-123 0-1,123-18-15,-123 18 16,123 0 0,-141 0-16,-17 0 0,140 0 15,-140 0-15,17 0 16,124 0-16,-142 0 15,124 0-15,-124 0 16,-17 0-16,106 0 16,-124 0-16,124 18 15,-142-1 1,36-17-16,-53 0 16,0 18-16,35-18 15,-70 0-15,17 0 0,0 0 16,-17 0-16,-18 18 15,18-18-15,-1 0 0,1 0 16,0 17 0,-1-17-16,1 0 0,0 18 15,17-18-15,-18 18 16,19-1-16,-19-17 16,1 18-16,17-1 15,1 1 1,-19-18-16,36 18 15,-18-1-15,-17-17 0,35 18 16,-35-18-16,-1 18 16,1-1-16,17-17 0,-17 18 15,-1 0-15,1-18 0,17 17 16,1 1 0,-19-18-16,1 18 15,-18-36 32,0 0-31</inkml:trace>
  <inkml:trace contextRef="#ctx0" brushRef="#br0" timeOffset="162737.6119">23918 5256 0,'18'0'16,"17"18"-1,1-18-15,-1 18 16,-18 17-16,19-17 0,34 35 16,-34-36-16,-1 18 15,0-17-15,18 0 0,-35-1 16,35 19-1,-36-19-15,1 1 16,-36 0-16,-70-18 16,35 17-16,-17-17 15,17 18-15,-18-18 0,1 17 16,-1 1-16,0 0 0,-17 17 16</inkml:trace>
  <inkml:trace contextRef="#ctx0" brushRef="#br0" timeOffset="169420.1012">9172 14728 0,'-17'-35'15,"34"70"-15,-34-87 0,-1 16 16,18 19 0,0 34 15,18 19-16,-1-1-15,54 106 16,-36-88-16,18 17 0,0-17 16,53 53-1,-53-53-15,0-18 0,52 54 16,-69-54-16,-1-18 16,18 36-16,-35-35 15,-1 0 1,-34-1-16,-19-17 15,1-17-15</inkml:trace>
  <inkml:trace contextRef="#ctx0" brushRef="#br0" timeOffset="169652.2522">9631 14640 0,'-35'36'16,"17"-1"-16,0 0 16,-35 71-1,36-53-15,-1 17 0,-17 1 16,0 52-16,-1-52 16,1 35-16,17-71 15,18 18-15,0-18 16,0-17-16</inkml:trace>
  <inkml:trace contextRef="#ctx0" brushRef="#br0" timeOffset="170916.4653">10142 14940 0,'0'18'46,"18"-1"-30,-18 1-16,0 53 16,0-54-16,18 71 15,-36-70-15,18 17 16,0 1-16,0-19 16,0-34 15,-18-36-16,18 17 1,0 1-16,0-18 16,18 18-16,-18 0 0,35-1 15,-17 19-15,0-1 16,-18 1-16,17 17 16,18-18-16,-17 18 15,0-18-15,-1 18 16,36 0-1,-35 18 1,-18 0-16,18 52 16,-18-35-16,17 1 0,-17 17 15,18 17 1,-18-52-16,18 17 16,-18-17-16,0-1 15,17 19-15,-17-19 16,18-17-1</inkml:trace>
  <inkml:trace contextRef="#ctx0" brushRef="#br0" timeOffset="171382.2527">10901 15134 0,'0'-17'16,"0"34"-16,-18-52 0,1 17 15,-19 18 1,1 0-16,17 18 0,-35 17 16,18-17-16,18 35 15,-1-18-15,36 36 16,-1-36-16,36 35 15,-18-52 1,54 0 0,-54-1-16,35-17 15,-34 0-15,-19 0 0,1 0 0,-18-17 16,-18 17 0,-17 17-1</inkml:trace>
  <inkml:trace contextRef="#ctx0" brushRef="#br0" timeOffset="172467.3512">27940 12753 0,'0'-18'16,"18"18"-1,17 36 1,-17-1-16,70 18 16,-53 0-16,18-18 0,53 53 15,-53-53-15,0 18 16,35 36 0,-35-54-16,-18 0 0,36 36 15,-54-36-15,36 0 16,-35-17-1,-36-18 1,0-35 0,1 17-16,-36-35 15,35 35-15</inkml:trace>
  <inkml:trace contextRef="#ctx0" brushRef="#br0" timeOffset="172726.8897">28628 12718 0,'-18'17'16,"36"-34"-16,-53 52 16,17 18-16,-17 35 15,-1-35-15,19 18 0,-71 70 16,35-53-16,-53 53 15,71-71-15,-36 36 16,36-53-16,17-17 16,-35 52-1,53-71 1</inkml:trace>
  <inkml:trace contextRef="#ctx0" brushRef="#br0" timeOffset="174040.2699">28081 12806 0,'0'0'15,"-35"-35"-15,35 17 16,-18 18-16,36 0 31,35 53-15,-36-36-16,1 19 0,35 34 15,-18-17-15,36 88 16,-36-70 0,-17-18-16,17 17 0,0 1 15,1-18-15,-1 0 0,18 35 16,-36-53-16,19 1 16,-36-19-1,0 1 1,-18-36-16,-17-35 15</inkml:trace>
  <inkml:trace contextRef="#ctx0" brushRef="#br0" timeOffset="174270.7516">28804 12753 0,'-17'0'15,"34"0"-15,-52 0 0,17 18 16,-87 140 0,52-69-16,-53 105 15,35-89-15,-17 72 16,53-107-16,-18 36 16,53-53-1,-18 0-15,36-53 16</inkml:trace>
  <inkml:trace contextRef="#ctx0" brushRef="#br0" timeOffset="174753.309">29333 13123 0,'0'71'16,"0"-142"-16,0 177 0,-17-71 0,17 1 15,0 52 1,0-53-16,-18 18 0,18-35 15,0-1-15,-17-34 16,17-36 0,0 18-1,0-54-15,0 36 16,35-35-16,-18 35 16,36-17-1,-17 52-15,-1 18 0,18 0 16,-18 18-16,-17-1 0,-18 19 15,35 122 1,-35-69 0,0-54-16,0 53 15,0-70-15,0 17 0,0 0 16,0-17-16,18-18 16</inkml:trace>
  <inkml:trace contextRef="#ctx0" brushRef="#br0" timeOffset="175045.6298">30127 13335 0,'0'-18'16,"-17"18"-1,-1 0-15,0 0 16,-17 36 0,17-1-16,1-17 0,17 52 15,0-52-15,17 52 16,1-52-16,53 17 16,-36-17-16,35 0 15,-34-18-15,-1 0 16,0-18-16,-35 0 15,0 1 1</inkml:trace>
  <inkml:trace contextRef="#ctx0" brushRef="#br0" timeOffset="184881.7723">10160 15910 0,'18'-17'31,"52"17"-16,-17 0-15,71-18 16,-54 36 0,1-18-16,-1 0 0,1 17 15,-1-17-15,142 0 16,-159 18-16,0-18 16,0 0-1,-53 18-15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3:51:50.42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21502 8096 0,'-18'-17'16,"1"-1"-16,34 0 15,36 1 1,-18 17-16,1 0 15,17 0-15,-18 17 16,53 19-16,-70-19 16,17 1-16,-17 17 0,-1-17 15,-17 17-15,0 36 16,-17-54-16,-72 89 16,72-88-16,-1 35 15,18-18 1,18-17-16,52 35 15,-17-36-15,-17 1 0,52 17 16,-71-17-16,1 17 16,-18-17-16,-53 17 15,18-17-15,-18-1 16,-106 18 0,71-17-1,17 0 1,54-18-16,52 0 15</inkml:trace>
  <inkml:trace contextRef="#ctx0" brushRef="#br0" timeOffset="178.5931">22119 8608 0,'18'0'31,"17"-18"-15</inkml:trace>
  <inkml:trace contextRef="#ctx0" brushRef="#br0" timeOffset="480.2019">22296 8255 0,'35'-35'16,"-70"70"-16,87-106 0,-16 54 0,34-18 16,-34 17-16,-1 18 15,0 0-15,0-18 16,-17 18-16,17 36 15,-35-19-15,0 1 0,0 17 16,0 53 0,0-35-16,0 0 0,0 71 15,0-71-15,36 52 16,-36-52-16,17 18 16,1-36-16,0 0 15,-18-17-15</inkml:trace>
  <inkml:trace contextRef="#ctx0" brushRef="#br0" timeOffset="638.6998">22490 8661 0,'17'0'0,"19"0"15,-1 0 1,0-18-16,0 0 0,36 1 15,-36-1-15,36-17 16</inkml:trace>
  <inkml:trace contextRef="#ctx0" brushRef="#br0" timeOffset="1134.5062">23054 8149 0,'53'-35'16,"-106"70"-16,141-70 0,-35 0 15,-18 17-15,1 0 0,-19 18 16,1-17-16,-36 17 31,1 0-15,-1 0-16,-17 17 15,17-17-15,-17 18 16,17-18-16,1 18 0,-19 17 16,36-17-16,-17 34 15,17-34-15,0 35 16,17-18 0,1 1-16,0-19 15,35 36 1,-36-35-16,18-1 0,1 19 15,-1-19-15,0 36 16,-35-35-16,18 0 16,-18 17-1,0-18-15,-18 1 0,18 0 0,-35 17 16,17-17-16,1-18 16,-54 17-1,54-17-15,-36 0 16,35 0-16,-17-17 15,17 17-15</inkml:trace>
  <inkml:trace contextRef="#ctx0" brushRef="#br0" timeOffset="3085.7468">24659 7902 0,'0'18'32,"18"17"-17,-18 0-15,0 54 16,0-19-16,0 54 15,0-54-15,17 1 0,-17 52 16,0-70-16,0 0 16,0 53-16,18-71 15,0 36 1,-18-54-16,35 19 16,-17-54-1</inkml:trace>
  <inkml:trace contextRef="#ctx0" brushRef="#br0" timeOffset="3352.5992">25065 8502 0,'0'18'31,"18"-18"-15,-1 17-1,-17-34 1</inkml:trace>
  <inkml:trace contextRef="#ctx0" brushRef="#br0" timeOffset="3650.7387">25277 8167 0,'35'-18'16,"-70"36"-16,87-36 0,-16 18 15,-1 0-15,36 18 16,-36 17-16,0-17 0,0 52 16,-35 71-1,-35-52 1,-18-19 0,36-35-16,-1 1 15,18-19-15,35-17 16,-17 0-16,35-17 15,-36 17-15,19-18 16,17-17 0</inkml:trace>
  <inkml:trace contextRef="#ctx0" brushRef="#br0" timeOffset="3959.4051">25859 8061 0,'17'0'15,"54"-18"1,-36 18-16,71-17 16,-71-1-16,53 0 15,-70 1-15,0 17 16,-18-18-16,-18 18 16,-17 0-16</inkml:trace>
  <inkml:trace contextRef="#ctx0" brushRef="#br0" timeOffset="4280.4892">25947 8043 0,'-18'36'16,"36"-72"-16,-36 89 0,1-17 0,17-19 16,17 54-16,-17-54 15,35 36 1,-17-17-16,53-1 15,-36-18-15,0 1 0,36 35 16,-36-18-16,0-17 16,1 53-16,-19-54 15,-17 18-15,0 18 16,-17-35-16,-1 0 0,-35-1 16,18 1-1,-1-18-15,19 0 0,-36 0 16,35-18-16,1 1 15,-19-1-15,19 18 16,-1 0 0</inkml:trace>
  <inkml:trace contextRef="#ctx0" brushRef="#br0" timeOffset="5450.5946">22401 10601 0,'-17'0'32,"-1"0"-32,18 18 15,-18-1-15,-17 19 0,0 52 16,17-53-16,1 53 16,17-35-16,35 18 15,0-36-15,71 18 16,-53-35-1,88-1-15,-70-17 16,52 0-16,-70 0 16,0-17-1,-35 17-15,-1 0 16,-34 0-16,-19 0 16,19 0-16</inkml:trace>
  <inkml:trace contextRef="#ctx0" brushRef="#br0" timeOffset="5660.9228">22701 10813 0,'-17'35'0,"17"18"0,-18 0 15,18 88 1,0-71-16,0 54 15,18-18-15,-1-53 16,36 17-16,-35-52 16,-1-1-16,-17 1 0</inkml:trace>
  <inkml:trace contextRef="#ctx0" brushRef="#br0" timeOffset="6387.0146">24888 10777 0,'-17'-17'0,"34"34"0,-52-34 0,35-1 16,18 18-1,141 0 1,-1 53 0,-69-18-16,34 53 15,-88-52-15,1 34 0,-19 36 16,-34-35-16,-1-18 15,-70 52 1,35-52-16,-88 53 16,105-71-16,19-17 15,17 0-15,53-1 16,0 1 0,176 0-16,-141-18 15,53 0 1,-88 0-16,-18 0 0,-17 0 15,0 17-15,-18 1 0,-18 0 16</inkml:trace>
  <inkml:trace contextRef="#ctx0" brushRef="#br1" timeOffset="13112.5199">19209 13688 0,'17'-106'16,"-34"212"-16,34-247 0,-34 88 0,-19-18 15,1 36-15,-18-18 16,18 35-1,-18 18-15,18 18 16,17 35-16,-35 70 16,36-34-16,-1 105 15,18-89-15,35 72 16,-17-89-16,0-17 16,17-1-16,0-17 0,-17 0 15,35 35-15,-36-53 16,-17 1-16</inkml:trace>
  <inkml:trace contextRef="#ctx0" brushRef="#br1" timeOffset="13274.939">18785 14146 0,'89'18'16,"-178"-36"-16,231 36 0,-107-36 0,18 18 15,0-17-15,-18 17 16,0 0-16,18-18 16</inkml:trace>
  <inkml:trace contextRef="#ctx0" brushRef="#br1" timeOffset="13629.3698">19544 13935 0,'18'17'16,"-1"-17"-16,-17 18 0,35-18 16,1 0-16,-1 0 0,0 0 15,36-18-15,-54 18 16,1 0-16,-18 18 15,-18 0 1</inkml:trace>
  <inkml:trace contextRef="#ctx0" brushRef="#br1" timeOffset="13765.0621">19579 14146 0,'71'0'0,"-142"0"0,230 0 16,-124-17-16,0 17 15,1 0-15,17-18 16,-36 18-16</inkml:trace>
  <inkml:trace contextRef="#ctx0" brushRef="#br1" timeOffset="14276.8708">20232 13635 0,'-18'-18'16,"36"36"-16,-18-36 15,17 18-15,54 36 16,-18-19-16,35 18 15,-35 1-15,-18-19 16,18 54-16,-53-18 16,-53 88-1,-17-35 1,34-71-16,-16 36 16,34-54-16,0-17 0,36 36 15,0-36-15,-1 0 16,89 17-16,-53-17 15,53 0-15,-71 0 16,36 0 0,-54 0-16</inkml:trace>
  <inkml:trace contextRef="#ctx0" brushRef="#br1" timeOffset="14949.5813">19226 15205 0,'-70'17'16,"140"-34"-16,-175 34 0,69 19 0,19-19 0,-1 54 16,18-36-1,18 36-15,-1-54 16,89 72 0,-71-72-16,1 1 0,-1 17 15,-17-17-15,-1-1 0,-17 1 16,0 0-16,-17-1 0,-1 1 15,-70 0 1,35-1-16,-53-17 16,71 18-16,-53-18 15,105 0 1,71-18 0</inkml:trace>
  <inkml:trace contextRef="#ctx0" brushRef="#br1" timeOffset="15143.443">19632 15381 0,'35'0'15,"-17"0"-15,17 0 0,71 0 16,-71-18-1,18 18-15,18 0 16,-53 0-16,-1 0 0</inkml:trace>
  <inkml:trace contextRef="#ctx0" brushRef="#br1" timeOffset="15260.6876">19791 15558 0,'53'17'16,"-106"-34"-16,141 34 0,-53-34 0,18 17 15,-17-18-15,16 0 0,-16 1 16</inkml:trace>
  <inkml:trace contextRef="#ctx0" brushRef="#br1" timeOffset="15577.2992">20373 15134 0,'88'-17'16,"-176"34"-16,211-34 0,-70 34 15,18 18-15,-53-17 16,17 53 0,-35-36-16,0 71 15,-18-53-15,1 0 0,-19 52 16,19-69-16,17 52 15,0-53-15,0-17 16,35 35-16,-17-36 16,52-17-1,-17 0-15,53 0 16,-71-17-16,0-1 16,-17 18-16</inkml:trace>
  <inkml:trace contextRef="#ctx0" brushRef="#br1" timeOffset="83717.7742">10619 16792 0,'17'-17'0,"36"-1"15,-35 0-15,17 18 16,18-17-16,-18-1 0,18 0 0,35 18 16,-52 0-1,17 18-15,-36 0 16,-17 17-16,18 0 0,-18 18 15,0 0-15,-35 71 16,35-54-16,-18-17 0,18 18 16,0-19-16,0-16 15,18 34 1,-1-34-16,1-19 0,0 1 16,-1-18-16,1-35 15</inkml:trace>
  <inkml:trace contextRef="#ctx0" brushRef="#br1" timeOffset="83880.0536">10848 17216 0,'18'17'16,"-1"-17"-16,1 0 16,17-17-16,36-1 15,-18 0-15,0 18 16,-18 0-16,-18 0 15,19 0-15</inkml:trace>
  <inkml:trace contextRef="#ctx0" brushRef="#br1" timeOffset="84097.4265">11430 17057 0,'18'17'0,"17"1"0,18 0 16,-18-18-16,0 17 15,1-17-15,34 18 16,1 0 0,-54-18-16,19 0 15</inkml:trace>
  <inkml:trace contextRef="#ctx0" brushRef="#br1" timeOffset="84258.2703">11765 17057 0,'0'0'0,"-17"17"16,-36 54-16,17-36 15,1 18 1,17-35-16,18 17 15,0-17-15,36-18 16</inkml:trace>
  <inkml:trace contextRef="#ctx0" brushRef="#br1" timeOffset="84652.9359">12171 16757 0,'0'0'16,"17"0"-1,19 18-15,-1-18 16,36 0-16,-36 0 16,35 0-1,-34 0-15,-1 0 16,-17 0-16,-1 35 16,-17 0-16,0 18 0,-17 53 15,17-36-15,-18-17 16,18 0-16,0-17 0,18 34 15,-1-52-15,1 17 16</inkml:trace>
  <inkml:trace contextRef="#ctx0" brushRef="#br1" timeOffset="84813.8066">12312 17145 0,'0'0'0,"18"0"16,17 0-16,0 0 16,53-18-1,-52 18-15,52-17 16,-53-1-16,-17 18 0</inkml:trace>
  <inkml:trace contextRef="#ctx0" brushRef="#br1" timeOffset="85002.6217">12823 17039 0,'53'35'16,"-106"-70"-16,142 70 0,-54-17 0,0-18 0,18 35 15,-18-35 1,18 18-16,-35-18 15,17 0-15</inkml:trace>
  <inkml:trace contextRef="#ctx0" brushRef="#br1" timeOffset="85164.5024">13106 16969 0,'-53'70'15,"106"-140"-15,-124 175 0,54-69 0,-19 17 16,19-36-16,17 1 16,0 0-16</inkml:trace>
  <inkml:trace contextRef="#ctx0" brushRef="#br1" timeOffset="86513.7767">13864 16739 0,'-17'53'16,"17"-17"-16,0 34 16,0 54-16,17-72 15,1 72-15,-1-71 16,1-18-16,17 18 15,1-53-15,-1 18 16</inkml:trace>
  <inkml:trace contextRef="#ctx0" brushRef="#br1" timeOffset="86795.3498">14199 16969 0,'0'0'0,"-17"70"0,-1-35 16,18 1-16,0-1 0,18 18 16,17-35-16,0-1 15,1-17-15,16 0 16,-34-17-16,17-36 16,-17 35-1,-36-53-15,18 36 16,-53-35-16,36 34 15,-36-34 1,18 52-16,-1 1 16,19 17-16,17 17 15,0 18-15</inkml:trace>
  <inkml:trace contextRef="#ctx0" brushRef="#br1" timeOffset="87094.1896">14640 17004 0,'-35'35'15,"70"-70"-15,-70 88 0,17-36 0,36 36 16,-18-35 0,53 17-16,-35-17 15,17-18-15,-18 0 16,19 0-16,-19 0 0,19-18 15,-36 1-15,0-1 0,-18-35 16,18 18 0,-18 17-16,-35-35 15,36 36-15,-36-19 16,35 19-16,1 17 16,17 17-16,17 19 15,1-19-15</inkml:trace>
  <inkml:trace contextRef="#ctx0" brushRef="#br1" timeOffset="87399.4837">15064 16969 0,'0'0'0,"-18"0"0,0 35 15,1-17-15,17-1 16,17 36-16,-17-18 15,53 18 1,-17-35-16,-1 0 0,53-18 16,-53 0-16,36-18 15,-54 0-15,19-35 16,-36 36-16,-36-54 16,1 36-16,-53-18 15,53 18-15,-53 17 16,52 18-1,-17 18-15,36-18 16,-1 17-16,18 19 16</inkml:trace>
  <inkml:trace contextRef="#ctx0" brushRef="#br1" timeOffset="88107.4547">16704 17127 0,'-35'0'15,"70"0"-15,-88 0 0,53 18 16,35-18-16,1 0 15,70 0 1,-36 0-16,89 0 16,-71 0-16,88 0 15,-87-18-15,52 18 16,-88 0-16,0 0 0,-1 0 16,-69-17 15,-18 17-31</inkml:trace>
  <inkml:trace contextRef="#ctx0" brushRef="#br1" timeOffset="88318.8927">17374 16986 0,'18'18'0,"53"0"16,34 34-1,-52-52-15,53 18 16,-53 0-16,-18-1 15,18 1 1,-53 0-16,18-1 16,-18 1-16,-18 0 0,1-18 15,-19 17-15,19 1 0,-36-18 0,-35 17 16,35-17-16</inkml:trace>
  <inkml:trace contextRef="#ctx0" brushRef="#br1" timeOffset="89002.791">11007 17798 0,'17'0'15,"54"0"1,-1 0-16,1 0 0,141-18 16,-71 18-16,141 0 15,-141-18-15,159 54 16,-159-36-16,0 17 16,88-17-16,-123 18 15,-53-18-15,18 0 16,-71 18-16,-35 17 15,-18-18-15</inkml:trace>
  <inkml:trace contextRef="#ctx0" brushRef="#br1" timeOffset="89848.0961">19173 16863 0,'0'35'15,"0"0"1,0 1-16,0 17 0,18-1 0,0 54 16,-18-53-16,17 53 15,-17-71-15,36 36 16,-19-53 0,1 17-16,0-35 15,-1 0 1</inkml:trace>
  <inkml:trace contextRef="#ctx0" brushRef="#br1" timeOffset="90041.6508">19491 17163 0,'0'0'0,"35"53"16,-17-36-1,0 1-15,17-1 16,0 1-16,0 0 0,36-1 15,-36 1-15,18 0 16,-35-1-16,-1-17 16,-17 18-16</inkml:trace>
  <inkml:trace contextRef="#ctx0" brushRef="#br1" timeOffset="90219.9932">19808 17127 0,'-35'53'16,"70"-106"-16,-87 142 0,34-54 0,-35 18 15,35-18-15,-17-17 16,17 17-16,18 0 16,18-35-1,0 0 1</inkml:trace>
  <inkml:trace contextRef="#ctx0" brushRef="#br1" timeOffset="90661.0247">20161 16933 0,'0'0'0,"0"36"16,0-1-16,0 0 16,0 0-16,18 36 15,0-36-15,-1 36 16,1-36-16,-18-17 0,17 35 15,1-18 1,0-17-16,-1-18 16</inkml:trace>
  <inkml:trace contextRef="#ctx0" brushRef="#br1" timeOffset="90840.1881">20461 17180 0,'35'18'16,"-70"-36"-16,88 71 0,-18-53 16,18 35-1,-17-17-15,34 0 16,-35-1-16,-17-17 0,17 0 16,-17 0-16,0-17 15</inkml:trace>
  <inkml:trace contextRef="#ctx0" brushRef="#br1" timeOffset="90998.3212">20708 17198 0,'0'0'0,"-35"35"0,0 18 16,-1-18-1,36 18 1,0-35-16,0 17 15,18-17-15,0-18 0</inkml:trace>
  <inkml:trace contextRef="#ctx0" brushRef="#br1" timeOffset="91243.2231">21149 16986 0,'0'36'0,"0"-72"0,18 107 15,-18-36-15,0 0 0,17 54 16,-17-54-16,0 18 16,18-18-16,17 36 15,-17-36-15,0-17 16,-1-18-16,1 0 15</inkml:trace>
  <inkml:trace contextRef="#ctx0" brushRef="#br1" timeOffset="91507.586">21502 17145 0,'0'35'15,"-18"1"-15,18-19 16,18 36-16,-1-35 15,1 17-15,17 0 16,1-35-16,17 18 16,-18-36-16,0 1 15,-17-1-15,-18-35 16,0 35-16,-36-34 16,19 16-1,-18 19-15,-71-19 16,70 36-16,19 18 15,17 0 1</inkml:trace>
  <inkml:trace contextRef="#ctx0" brushRef="#br1" timeOffset="91822.5116">22031 17145 0,'0'0'0,"-18"-18"0,1 18 0,-19 0 16,19 18 0,-1 35-16,18-35 15,35 52-15,-17-52 16,70 17 0,-52-35-16,16 0 15,-34 0-15,0-18 16,-1-35-1,-17 36-15,0-18 0,0 17 0,0-17 16,-35 17-16,-18-17 16,18 17-16,0 0 15,-1 18-15,1 0 0,17 18 16,18 0-16,18-1 16</inkml:trace>
  <inkml:trace contextRef="#ctx0" brushRef="#br1" timeOffset="92098.8057">22366 17127 0,'0'0'0,"0"18"16,0 17-16,18 18 16,17-18-16,18 18 15,0-35-15,53 17 16,-71-35-16,71 0 15,-71-17-15,18-36 16,-35 17-16,-18 1 16,-36-18-1,1 18-15,-71-18 16,53 35-16,0 1 0,18-1 16,-53 18-16,70 18 15,1-18-15,17 35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3:54:09.90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13335 6103 0,'0'0'16,"0"-70"-16,-18 34 16,1 1-16,-36-36 15,18 54-15,-1-1 0,-34-17 16,34 35-16,19 17 15,-18 1-15,17 17 0,-35 89 16,53-36 0,0-17-16,0 17 0,0 0 15,18-17-15,17-1 0,18 54 16,-36-71-16,36 17 16,-35-35-16,0 1 15</inkml:trace>
  <inkml:trace contextRef="#ctx0" brushRef="#br0" timeOffset="151.4656">12841 6491 0,'71'-18'15,"-142"36"-15,177-53 0,-35 17 16,-36 18-16,0-17 0,36 17 15,-54-18-15,1 18 16</inkml:trace>
  <inkml:trace contextRef="#ctx0" brushRef="#br0" timeOffset="369.9608">13511 6209 0,'36'18'16,"-1"-18"-16,18 0 16,-18 0-16,18 0 15</inkml:trace>
  <inkml:trace contextRef="#ctx0" brushRef="#br0" timeOffset="483.266">13600 6368 0,'17'0'16,"19"0"0,-1 0-16,-18-18 0,19 0 0,-1 18 15</inkml:trace>
  <inkml:trace contextRef="#ctx0" brushRef="#br0" timeOffset="878.2846">14005 5944 0,'0'0'16,"18"0"-16,0 0 0,17 0 0,35 18 16,-52-18-1,35 35-15,-35-17 16,-1 35-16,-17-18 15,-53 53-15,36-35 16,-19-18-16,19 1 0,-36 17 16,53-18-16,0-17 15,17-1 1,36-17-16,-17 0 16,-1 0-16,36 0 15,-36 0-15,0 0 0,-17 0 16</inkml:trace>
  <inkml:trace contextRef="#ctx0" brushRef="#br0" timeOffset="1111.2036">14817 6438 0,'0'35'16,"0"-70"-16,0 88 0,-18-35 0,-17 35 16,17-36-16,-52 19 15</inkml:trace>
  <inkml:trace contextRef="#ctx0" brushRef="#br0" timeOffset="1551.0138">15328 5980 0,'0'-18'15,"-17"18"-15,-54 0 16,53 18-16,-35 17 15,53-17-15,-17 34 16,17-16-16,17-19 16,19 36-16,-1-35 15,0 0-15,1-1 0,34 18 16,-52-35-16,-1 36 16,-17-19-1,-35 1 1,0 0-16,-18-1 15,35-17-15,-35 0 16,36 0-16,34-35 16</inkml:trace>
  <inkml:trace contextRef="#ctx0" brushRef="#br0" timeOffset="1734.5016">15681 6033 0,'0'0'0,"53"0"15,-35 0-15,17 0 0,18 0 16,-36 0-16,-17 17 16,-53 1-1</inkml:trace>
  <inkml:trace contextRef="#ctx0" brushRef="#br0" timeOffset="1834.0398">15822 6191 0,'0'0'15,"71"-17"-15,-54-1 16,36 0-16</inkml:trace>
  <inkml:trace contextRef="#ctx0" brushRef="#br0" timeOffset="2252.7079">16175 5715 0,'35'0'16,"-70"0"-16,105 0 0,-52 0 15,0 0-15,17 0 0,-17 18 16,17 17-16,-17-17 16,-1 52-1,-17-35-15,-17 54 16,17-54-16,-18 0 15,0 18-15,18-18 16,0 1-16,0-1 16,18-17-16,0-1 15,52 1 1,-52-18-16,52 0 16,-52 0-16,0 0 15,-1 0-15,-17 17 16</inkml:trace>
  <inkml:trace contextRef="#ctx0" brushRef="#br0" timeOffset="9776.0795">13212 7673 0,'0'-35'16,"0"-1"-16,-18 19 0,-17-54 31,17 54-31,0-1 0,-17 18 16,-35 70-1,52-17-15,0 88 16,18-70-16,0 0 16,18-1-16,0-17 0,-1 18 15,18-36-15,18 35 16,-17-34-16,-19-19 15,1-17-15,0 18 16</inkml:trace>
  <inkml:trace contextRef="#ctx0" brushRef="#br0" timeOffset="9921.5478">12894 7973 0,'0'0'0,"53"0"16,-18 0-16,53-18 15,-35 1-15,18-1 16,-36 18-16,-17 0 16</inkml:trace>
  <inkml:trace contextRef="#ctx0" brushRef="#br0" timeOffset="11043.2295">13653 7673 0,'-18'0'16,"36"0"15,34 0-15,-34 0-16,35 0 15,-35 0-15,-1 0 16,1 0-16</inkml:trace>
  <inkml:trace contextRef="#ctx0" brushRef="#br0" timeOffset="11200.1465">13653 7885 0,'0'0'16,"52"17"-16,-16-17 0,17-17 16,-18 17-16,35-18 15,-52 0-15,0 1 16</inkml:trace>
  <inkml:trace contextRef="#ctx0" brushRef="#br0" timeOffset="11583.9144">14058 7444 0,'18'-18'16,"-36"36"-16,53-36 0,-17 0 0,53 18 15,-54 0-15,36 0 16,-35 18-16,17 17 15,-35 1-15,0-19 0,0 36 16,-17-18 0,17 1-16,-18-19 15,18 36-15,18-35 16,-1-1-16,1 1 0,-1-18 16,19 35-16,-19-17 15,1 0-15,0-1 16,-18 1-16,-18 0 15,0-1 1,1 1-16,-36 0 16,35-18-16,1 17 15,-1-17-15</inkml:trace>
  <inkml:trace contextRef="#ctx0" brushRef="#br0" timeOffset="11761.6668">14799 7885 0,'0'17'16,"0"-34"-16,-18 52 0,18-17 0,-17 17 15,-19 0-15,1-17 16,-18 17-16,36-35 15</inkml:trace>
  <inkml:trace contextRef="#ctx0" brushRef="#br0" timeOffset="12278.8015">15593 7250 0,'-53'0'15,"106"0"-15,-124 0 0,36 0 0,0 17 0,-18 19 16,35-1-16,0 18 15,36-18 1,53 18 0,-36-18-16,71 0 0,-71-17 15,18 35 1,-35-35-16,-18 17 0,-18-17 16,-17-1-16,-18 18 15,18-35 1,-36 18-16,53-18 15,1-18-15,17 1 16</inkml:trace>
  <inkml:trace contextRef="#ctx0" brushRef="#br0" timeOffset="12468.2762">15946 7408 0,'17'-17'0,"-34"34"0,52-34 16,18 17 0,-36 0-16,19 17 0,-1-17 15,-17 18-15,-1-18 16,-17 18-16</inkml:trace>
  <inkml:trace contextRef="#ctx0" brushRef="#br0" timeOffset="12568.7733">16034 7497 0,'0'0'0,"0"17"15,0 1-15,17-18 16,36 17-16,-17-17 16,-1 0-1,-17-17-15,17 17 0,-18-18 16</inkml:trace>
  <inkml:trace contextRef="#ctx0" brushRef="#br0" timeOffset="12877.9787">16387 7179 0,'0'0'16,"52"0"-16,-16 0 0,52 18 16,-53-1-16,0 1 15,18 53 1,-53-36-16,-17 53 15,-1-35-15,-17-18 16,17 0-16,1 1 0,17-19 16,0 1-16,0 0 0,17 17 15,18-35-15,1 0 16,34 0 0,-34 0-16,-1 0 0,35-18 15,-52 18-15,0 18 16</inkml:trace>
  <inkml:trace contextRef="#ctx0" brushRef="#br0" timeOffset="21682.7114">4304 11271 0,'0'-17'16,"18"17"-1,-1-18 1,18 18-16,18 0 16,0 0-16,-17 0 15,34 18-15,89-18 16,-71 0-16,141 0 16,-105 0-16,-1 0 15,142-18-15,-106 0 16,-36 18-16,18-17 0,-35-1 15,53 0 1,-124 18-16,-17 0 16,-36 0-16,-17 18 0</inkml:trace>
  <inkml:trace contextRef="#ctx0" brushRef="#br0" timeOffset="22861.9635">8537 11236 0,'0'0'0,"-17"0"0,17 18 16,35-1 0,71-17-1,-36 18-15,142 0 16,-71-18-16,177 17 15,-124-17-15,229 0 16,-194 0-16,1-17 16,246-1-1,-247 0-15,194 1 16,-246-1-16,87 0 16,-211 18-16,-17 0 0,-54 18 15</inkml:trace>
  <inkml:trace contextRef="#ctx0" brushRef="#br0" timeOffset="31417.1166">4498 12506 0,'18'18'63,"-18"35"-48,0-1-15,17 72 16,-17-36-16,18 0 0,-18 18 16,0 0-16,17 0 15,1 70-15,-18-105 16,18 52-16,-18-70 15,0 18-15,0-54 16,-18 1-16,0-18 16,1-71-1,-1 19-15,1-72 16,-1 53-16,0-123 16,18 89-16,-17-89 15,34 105-15,19-34 16,-1 70-16,53 0 15,-53 35 1,54 18-16,-54 18 16,0 17-16,18 36 15,-35-36-15,-18 18 0,0 35 16,-18-52-16,-17 34 16,-1-35-1,-16 1-15,16-36 16,-17 0-16,18 0 15,0-53-15,17 35 16,18-35 0</inkml:trace>
  <inkml:trace contextRef="#ctx0" brushRef="#br0" timeOffset="31721.9039">5221 12418 0,'18'0'15,"-18"17"1,17 1-16,-17 17 16</inkml:trace>
  <inkml:trace contextRef="#ctx0" brushRef="#br0" timeOffset="31861.3945">5221 12894 0,'0'18'16,"0"-36"-16,18 36 0,-1-18 0,19-18 31</inkml:trace>
  <inkml:trace contextRef="#ctx0" brushRef="#br0" timeOffset="32918.2169">6209 12682 0,'0'89'16,"18"-19"-16,-1 89 15,1-71-15,-1 71 16,1-71 0,0 0-16,-1-53 15,-17 1-15,0-54 32,-17-17-32,-19-18 0,19 0 0,-1 0 15,-17-88 1,17 0-16,1-106 15,52 123 1,35 54 0,1 52-1,-36 18-15,53 53 16,-70-18-16,-18 1 16,0 52-16,-18-53 15,-17 18-15,18-18 16,-19-17-16,19 0 15,-19-1 1,54-34 0</inkml:trace>
  <inkml:trace contextRef="#ctx0" brushRef="#br0" timeOffset="33261.967">6879 12612 0,'0'0'15,"-17"0"-15,-19 17 16,-17 36-16,36-17 16,-19 69-1,19-52-15,17-17 0,35 17 16,-17-36-16,52 1 16,-34-18-16,-1-18 15,35-35-15,-52 36 16,0-54-16,-18 53 15,-36-34 1,1-1-16,17 35 16,-17 0-16,18 18 15,17 36 1,0-1-16,35 18 16,0-18-16,36 0 15,-18-17-15,-18 0 16,53-1-16,-53-17 15</inkml:trace>
  <inkml:trace contextRef="#ctx0" brushRef="#br0" timeOffset="33627.7583">7214 12806 0,'-35'17'15,"70"-34"-15,-70 70 0,17-18 16,18 0-16,36 1 15,-19-19 1,54-17-16,-36 0 16,36-35-16,-54 17 15,19-52-15,-36 17 16,-18-35-16,18 52 16,-53-69-1,35 34-15,-17 18 0,0 0 16,0 0-16,17 18 0,-17 0 15,17 17-15,18 53 16,0 1-16,35 87 16,-17-52-16,0-1 15,35 71 1,-18-70-16,0-18 0,53 17 16,-52-34-16,52-1 15,-53-17-15,36-18 16</inkml:trace>
  <inkml:trace contextRef="#ctx0" brushRef="#br0" timeOffset="34051.0672">7708 12718 0,'-35'53'16,"70"-106"-16,-88 141 0,36-53 15,17 36-15,0-36 16,53 18-16,-18-35 16,35-18-1,-34 0-15,-1 0 0,0-18 0,18-35 16,-35 18 0,-1-36-16,-17 36 15,0-18-15,-17 0 0,-1-18 16,-17 1-16,0-18 15,-1 17-15,-52-123 16,53 141-16,0 18 16,17 35-16,0 35 15,1 0-15,34 89 16,1-53 0,52 87-16,-34-70 15,52 36-15,0-18 16,-35-71-16,18 36 15,-36-71-15,-17 17 16,17-34 0,-35-1-16,17 0 0</inkml:trace>
  <inkml:trace contextRef="#ctx0" brushRef="#br0" timeOffset="34186.5669">8220 12735 0,'17'71'15,"-34"-142"-15,52 177 0,-17-71 0,-1-17 16,1 0-16,0-1 0,-1 1 16,1-18-16</inkml:trace>
  <inkml:trace contextRef="#ctx0" brushRef="#br0" timeOffset="34295.5575">8290 12453 0,'0'0'16</inkml:trace>
  <inkml:trace contextRef="#ctx0" brushRef="#br0" timeOffset="34996.8698">8484 12929 0,'0'-35'16,"0"70"-16,0-88 0,0 36 15,0-36 1,0 35-16,36-35 16,-19 36-16,19 17 15,-19 0 1,-17 17-16,18 19 15,-1-19-15,1 36 16,-18-35-16,18-1 0,-1-17 16,19 18-1,-19-18-15,19-18 16,-1 1-16,0-19 16,-17 19-16,17-18 15,-17 17-15,-18 0 16,-36 1-1,19-1-15,-19 18 16,19 18-16,-18 17 16,35-17-16,0-1 0,0 1 15,0-1-15,0 1 0,0 0 16,35-18 0,-18 0-16,19 0 15,-19-18-15,19-17 16,-19 17-16,19 1 15,-19 17 1,36 52 0,-35 1-16,-1 0 0,1 0 15,17 71-15,-17-54 16,-18 71-16,0-88 16,-53 53-16,18-71 15,-36 18 1,36-35-16,-36-36 15,54 1-15,-19-54 16,36 18-16,18-17 0,35-71 16,-18 70-16,71-70 15,-53 88-15,71-35 16,-89 70 0,35-17-16,-52 17 15,-18 36-15,0-1 16</inkml:trace>
  <inkml:trace contextRef="#ctx0" brushRef="#br0" timeOffset="35129.0333">9666 12823 0,'-35'18'16</inkml:trace>
  <inkml:trace contextRef="#ctx0" brushRef="#br0" timeOffset="37777.2892">2487 12841 0,'18'0'31,"35"0"-16,0 18-15,52-1 16,-52 1 0,53 35-16,-35-35 15,52-1 1,-70-17-16,71 18 0,-72-36 16,1 18-16,-17 0 15,-36-17-15,-18 17 31</inkml:trace>
  <inkml:trace contextRef="#ctx0" brushRef="#br0" timeOffset="38105.3833">3104 12647 0,'0'0'0,"-17"0"16,34 0-16,1 18 15,17-1-15,1 1 16,87 17 0,-70-17-16,0 0 0,18-1 0,34 18 15,-34-17 1,-1 0-16,-52-1 15,17 1-15,-35 0 16,-53 35-16,18-36 16,-53 54-1,35-36-15,-53 36 16,53-36-16,0 18 0,-35 17 16,53-34-16,0-1 15</inkml:trace>
  <inkml:trace contextRef="#ctx0" brushRef="#br0" timeOffset="47080.3707">2258 12929 0,'0'-17'15,"17"17"79,19-18-78,-19 18-16,36-18 15,-17 18-15,-1 0 0,35-17 16,-34 17-16,52-18 16,-35 18-16,53-18 15,-53 18-15,-1-17 16,72 17 0,-54 0-16,72 0 15,-1-18 1,17 18-16,-69 0 0,69-17 15,-69 17 1,87-18-16,-70 18 16,-18 0-16,124 0 15,-107 0-15,107 0 16,-106 0-16,0-18 0,0 18 16,123 0-1,-106 0-15,124 0 16,-123-17-16,123 17 15,-124 0-15,142-18 16,-124 18-16,124-18 16,-124 18-16,0 0 15,0 0-15,0 0 0,-18 0 0,142 0 16,-141 0 0,140 18-16,-140-18 15,123 18-15,-124-18 16,124-18-1,-124 18-15,107 0 16,-107-18-16,-17 18 0,88 0 16,-123 0-16,-1 0 15,1 0-15,-18 0 0,-18 18 16</inkml:trace>
  <inkml:trace contextRef="#ctx0" brushRef="#br0" timeOffset="74131.2221">22066 3828 0,'0'53'16,"18"-1"-16,-18 37 15,0 17-15,0-1 0,18 107 16,-36-106-16,18 70 15,0-123-15,0 18 16,0-54-16,0-34 31,0-89-31,18 35 16,-18 1-16,35-107 16,-18 89-16,1-18 0,17-70 15,1 105-15,34-17 16,-35 53-16,18 17 15,-17 18 1,34 53-16,-52 0 16,17 88-16,-17-70 15,-1 88 1,-17-71-16,0 35 0,0-70 16,18 53-1,0-71-15,-1 36 16,1-54-16,0 1 15</inkml:trace>
  <inkml:trace contextRef="#ctx0" brushRef="#br0" timeOffset="74452.2611">23160 4392 0,'0'0'0,"0"35"16,0 54-16,0-37 15,0 107 1,18-53-16,-1-35 16,18-18-1,1-36 1</inkml:trace>
  <inkml:trace contextRef="#ctx0" brushRef="#br0" timeOffset="74636.2147">23477 4498 0,'0'70'16,"0"-140"-16,18 193 0,-18-70 0,0 53 16,18-53-16,-18 35 15,17-52 1,-17-1-16,0 0 15</inkml:trace>
  <inkml:trace contextRef="#ctx0" brushRef="#br0" timeOffset="74782.558">23230 4710 0,'36'0'16,"-19"17"-16,54-17 15,-36 0-15,71 0 16,-71-17-16</inkml:trace>
  <inkml:trace contextRef="#ctx0" brushRef="#br0" timeOffset="75070.3653">24024 4286 0,'18'18'15,"17"17"-15,18 18 16,-18-18-16,53 36 16,-52-36-16,17 0 15,0 1 1</inkml:trace>
  <inkml:trace contextRef="#ctx0" brushRef="#br0" timeOffset="75232.2959">24377 4286 0,'-53'71'15,"106"-142"-15,-124 195 0,36-71 0,-35 52 16,52-69-16,0 70 16,36-89-16,0 19 15</inkml:trace>
  <inkml:trace contextRef="#ctx0" brushRef="#br0" timeOffset="75837.8113">25030 3986 0,'0'0'0,"17"89"16,1-1-16,0 0 0,-1 88 15,-17-70-15,0-35 16,18-1-16,-18-17 0,0 0 15,17-18-15,-17-17 16,0-36 0,0-52-16,0 17 15,0 0-15,0-18 0,0-87 16,18 70-16,0-71 16,-1 106-16,36-18 15,-17 54-15,34 17 16,-35 17-1,18 72-15,-35-37 16,17 90 0,-35-72-16,18 1 0,-18 52 15,17-52-15,1 17 16,-18-53-16,18-17 16</inkml:trace>
  <inkml:trace contextRef="#ctx0" brushRef="#br0" timeOffset="76353.8161">25982 4568 0,'-18'36'0,"18"-1"16,-17 53 0,17-52-16,0-1 0,0 35 15,17-34-15,36-1 16,-35-35-16,35 0 15,-35-18-15,17-17 16,-35 0-16,17-1 16,1 1-1,0 53 17,-1-1-32,1 19 0,35-1 15,-18-17-15,36 17 16,-36-35-16,18-18 15,-35-17-15,-1-18 16,-17 0-16,-35-17 16,17 34-16,-35-34 15,36 52 1,-18 0-16,17 1 16</inkml:trace>
  <inkml:trace contextRef="#ctx0" brushRef="#br0" timeOffset="76835.7926">27005 4357 0,'0'0'15,"18"17"1,-1 1-1,19 0-15,-1-1 0,0 19 16,53 34-16,-35-52 16,-17 17-16,52 18 15,-53-35-15,-17-1 16,17-17-16,-17 0 0</inkml:trace>
  <inkml:trace contextRef="#ctx0" brushRef="#br0" timeOffset="77005.1152">27499 4322 0,'-35'35'16,"70"-70"-16,-106 105 0,36-35 0,-53 36 16,70-18-16,-17-18 15,17 36-15,18-36 16,18 18-16</inkml:trace>
  <inkml:trace contextRef="#ctx0" brushRef="#br0" timeOffset="77656.8087">28134 4092 0,'-18'36'0,"18"16"0,0 1 15,0 88 1,0-52-16,18 52 16,0-71-16,-18-17 0,17 18 15,1-54-15,0 1 16,-18-36-16,0 1 16,17-54-1,-17 1-15,0 17 16,0-18-16,0 1 0,0-19 15,18 1-15,-18 0 0,53-53 16,-36 106-16,54-18 16,-36 53-16,18 35 15,-35 0-15,35 89 16,-53-54-16,17 19 16,-17 52-1,0-71-15,0 1 0,0 17 16,18-35-16,-18 0 15,0-36-15,18 1 16</inkml:trace>
  <inkml:trace contextRef="#ctx0" brushRef="#br0" timeOffset="77989.2081">29298 4586 0,'-17'-18'0,"-1"1"15,-35 17 1,18 17-16,-1 1 0,-34 53 31,52-36-31,18-17 0,36 52 16,16-35-16,54 18 15,-35-35-15,70 0 16,-88-18-16,0 0 16,-18 0-16,-17-18 0,-1 0 15</inkml:trace>
  <inkml:trace contextRef="#ctx0" brushRef="#br0" timeOffset="79330.9025">24553 5821 0,'18'17'16,"-18"19"-16,35 87 15,-35-35-15,18 124 16,-18-71-16,-18 106 15,18-141-15,0 70 16,0-105 0,18-18-16,-18 17 15,0-52-15,-18-18 0,1-18 16</inkml:trace>
  <inkml:trace contextRef="#ctx0" brushRef="#br0" timeOffset="79566.2957">24306 6632 0,'0'0'15,"53"194"-15,-35-106 0,35 36 16,0-71-16,53 35 16,-36-70-16,54-1 15,-71-17-15,35-17 16,-53-19-16,0-34 15,-17 17 1,0 0-16,-18-35 16,0 53-16,-18-1 15,0 19-15</inkml:trace>
  <inkml:trace contextRef="#ctx0" brushRef="#br0" timeOffset="83217.03">21555 7955 0,'0'35'0,"17"36"15,1-18-15,-18 17 16,18 1-16,-1 0 0,-17 52 16,0-70-1,0 0-15,18 35 16,-18-70-16,18-36 15,-18-70 1,17 17-16,1-52 16,-1 35-16,1-53 15,0 52 1,-18 36-16,17 1 0,1 34 16,17 0-16,-17 18 15,35 36-15,-35-1 16,17 88-1,-18-52-15,1-18 0,-18 17 16,35 54-16,-35-71 16,18 35-16,-18-53 15,0 0-15,18 18 16,-1-35 0</inkml:trace>
  <inkml:trace contextRef="#ctx0" brushRef="#br0" timeOffset="83501.1318">22419 8255 0,'18'35'16,"-18"1"-16,0-1 16,17 0-16,-17 18 0,0 0 15,18 53-15,0-71 16,-1 53 0,1-70-16,-18 17 0,18-17 15,-1-18-15,1-35 16</inkml:trace>
  <inkml:trace contextRef="#ctx0" brushRef="#br0" timeOffset="83667.3787">22701 8361 0,'0'106'15,"0"-212"-15,0 265 0,18-71 16,-18-35-16,35 35 15,-35-53 1,18 18-16,-1-35 16</inkml:trace>
  <inkml:trace contextRef="#ctx0" brushRef="#br0" timeOffset="83817.7165">22472 8537 0,'35'18'16,"1"-18"-16,16 0 16,-16 0-16,34-35 15</inkml:trace>
  <inkml:trace contextRef="#ctx0" brushRef="#br0" timeOffset="84131.1205">23107 8449 0,'35'-18'0,"1"18"16,-19 0-16,18 0 0,1 0 15,34 0 1,-52 0-16,0 0 0</inkml:trace>
  <inkml:trace contextRef="#ctx0" brushRef="#br0" timeOffset="84707.4978">24024 7973 0,'-17'-53'16,"34"106"-16,-34-141 0,-1 52 0,-17-34 15,17 34-15,0 1 16,-35-18-16,36 53 16,-1-17-16,-17 34 15,17 1-15,1 17 0,-1 18 16,0 106-16,18-71 15,18 106-15,0-106 16,52 53-16,-35-70 16,89 52-1,-106-105-15,17 17 16</inkml:trace>
  <inkml:trace contextRef="#ctx0" brushRef="#br0" timeOffset="84858.8373">23760 8378 0,'35'0'15,"35"-17"1,-34 17-16,34-18 16,-34 18-16,-1 0 15,0 0-15</inkml:trace>
  <inkml:trace contextRef="#ctx0" brushRef="#br0" timeOffset="85685.1822">24589 8308 0,'17'0'47,"19"0"-32,-1 0-15,0 0 0,53-18 16,-52 18-16,16-17 15,-34 17-15,17 0 16,-35-18-16,18 18 16,-36-18-1</inkml:trace>
  <inkml:trace contextRef="#ctx0" brushRef="#br0" timeOffset="85854.3558">24765 8096 0,'0'0'0,"0"36"0,0 34 16,18-17-16,-1 18 15,1-36-15,17 35 16,-17-34-16,17-1 16,-17-17-1</inkml:trace>
  <inkml:trace contextRef="#ctx0" brushRef="#br0" timeOffset="86082.3119">25241 8079 0,'0'88'0,"0"-176"0,0 211 16,0-70-16,18 35 16,0-35-16,17 18 15,-18-36-15,1 36 16,-18-54-16</inkml:trace>
  <inkml:trace contextRef="#ctx0" brushRef="#br0" timeOffset="88467.3146">21749 9066 0,'0'0'0,"-18"0"16,18-17 0,18 17 15,52 0-16,-34 0-15,105 0 16,-53 0-16,106-18 16,-71 0-16,19 1 0,-1-1 15,158-17 1,-157 17-16,-1 1 0,106-1 16,-142 18-16,-16-18 15,-19 18-15,-17 0 0,18 18 16,-54-18-16,1 0 15,0 0 1,-1 0 0,1 0-16,0 0 15,-1-18 1,1 18-16,17 0 16,-17-17-16,17 17 15,-17 0-15,-1-18 0,1 18 16,0 0-16,-1 0 47,1 0-32,-1 0 1</inkml:trace>
  <inkml:trace contextRef="#ctx0" brushRef="#br0" timeOffset="88923.3924">23460 9278 0,'-18'-18'16,"36"36"-16,-54-53 0,19 35 15,-18 0-15,-36 0 16,36 17-16,-53 19 15,70-19-15,0 36 16,18-35-16,0 0 16,36 17-16,-1-18 0,53 19 15,-53-19-15,53 19 16,-52-19-16,-19 1 16,-17 17-16,-17-17 15,-54-18 1,36 17-16,-71-17 15,71 0-15,-53 18 16,70-18-16,-35 0 16</inkml:trace>
  <inkml:trace contextRef="#ctx0" brushRef="#br0" timeOffset="89563.2116">20567 8043 0,'0'-17'15,"0"34"1,0 1-1,0 0-15,0 52 16,18-17-16,-1 71 16,1-54-16,0 107 15,-18-54-15,0-17 16,0 17-16,0-17 0,-18 123 16,18-123-16,0 71 15,18-107-15,34 18 16,-16-52-16,70-19 15,-36 1-15,-17-18 16,88-18 0,-88 1-16,35 17 15,-52 0-15</inkml:trace>
  <inkml:trace contextRef="#ctx0" brushRef="#br0" timeOffset="90274.7234">25876 7885 0,'18'-89'16,"-36"178"-16,36-195 16,0 88-16,-18 36 15,0 17-15,17 71 16,-17-36-16,35 124 16,-17-70-16,0-1 15,-1 1 1,1-1-16,17 1 0,36 105 15,-36-141-15,36 71 16,-54-88-16,19 17 16,-19-35-16,-17-36 0,-17 36 15,-1-35-15,-53-18 16,18 0 0,-52 0-16,52-18 15,-18 18-15,-52 0 16,70 0-16,0 0 0,-18 0 15,54 18-15</inkml:trace>
  <inkml:trace contextRef="#ctx0" brushRef="#br0" timeOffset="91040.834">25312 8520 0,'0'0'0,"17"0"15,1 0 1,0 0-16,-1 0 16,-17-18-1,18 18-15,-36-18 31,18 36 32,0 53-63,0-36 16,18 71-16,0-53 15,17 35-15,-17-35 16,17 17-16,-18-52 15,19 35 1,-19-53-16,1 17 16</inkml:trace>
  <inkml:trace contextRef="#ctx0" brushRef="#br0" timeOffset="92466.5052">26917 8502 0,'18'18'0,"35"-1"16,-18 1-16,-18 17 16,19-17-16,-1 17 15,-17-17-15,17 17 0,18 0 16,-18 1 0</inkml:trace>
  <inkml:trace contextRef="#ctx0" brushRef="#br0" timeOffset="92667.3363">27270 8396 0,'-53'71'15,"106"-142"-15,-124 177 0,1-18 16,34-35-16,-34 53 15,52-53-15,1-18 0,17 36 16,17-54-16</inkml:trace>
  <inkml:trace contextRef="#ctx0" brushRef="#br0" timeOffset="93879.2">28258 7549 0,'0'18'16,"0"0"-16,52 105 15,-52-70 1,18 18-1,0-18-15,-1 88 0,-17-88 16,0 35-16,0-53 16,0-17-16,0-36 31,0-17-31,0 0 0,0-54 16,0 54-1,18-71-15,-18 53 16,35-35-1,-17 35-15,17 0 0,-17 53 16,17-17-16,-17 34 16,17 36-1,-35-18-15,18 54 16,-1-36-16,-17 0 0,18 70 16,0-88-16,-1 53 15,1-52-15,-1-1 16,1-17-16</inkml:trace>
  <inkml:trace contextRef="#ctx0" brushRef="#br0" timeOffset="95703.1967">29139 8096 0,'0'-17'0,"0"-1"31,0 0 63,0 36-1,0 35-77,0-18-16,0 53 0,18-52 16,0 52-1,-1-35-15,1-18 0,35 18 16,-18-35-16,-17-18 16,35 0-16,0-36 15,-36-52 16,-17 35-31,0 36 16,0 34 15,18 1-31,0 35 16,17-36-16,18 1 16,-18 0-16,18-18 15,-35-18-15,-1 0 16,1-35-16,-18 36 15,-35-71-15,17 52 16,-17-52-16,-1 35 16,1-17-1,18 52-15,-1 0 16</inkml:trace>
  <inkml:trace contextRef="#ctx0" brushRef="#br0" timeOffset="95940.8881">29704 7902 0,'0'0'0,"18"0"16,17 0-1,-18 0-15,54 0 16,-53 0-16,35 0 16,-36 18-16,1-18 15</inkml:trace>
  <inkml:trace contextRef="#ctx0" brushRef="#br0" timeOffset="96420.8943">30392 7426 0,'0'0'16,"17"-18"-16,-17 1 0,0-54 15,0 54-15,0-19 16,0 19-16,-17-1 0,-1-17 16,1 35-16,-19 0 15,19 17-15,-1 19 16,0 17-16,18-1 0,0 90 16,0-54-1,18 70-15,0-87 16,17 0-16,35 34 15,-52-52-15,17 36 16,-17-72-16,-36 18 16</inkml:trace>
  <inkml:trace contextRef="#ctx0" brushRef="#br0" timeOffset="96564.8431">30268 7990 0,'71'-17'15,"-142"34"-15,177-52 0,-71 35 0,54-17 16,-36 17-16,17-18 16,-52 18-16,-1 0 15</inkml:trace>
  <inkml:trace contextRef="#ctx0" brushRef="#br0" timeOffset="96990.5674">28310 8925 0,'53'0'15,"0"0"-15,35 0 0,142 0 16,-71 0-16,-1-17 0,213 17 16,-177-18-1,0 0-15,159-17 16,-195 35-16,36-35 16,-141 35-16,-35-18 0,-36 18 15</inkml:trace>
  <inkml:trace contextRef="#ctx0" brushRef="#br0" timeOffset="97304.5676">29651 9102 0,'-35'17'0,"17"1"16,-35 53 0,71-54-16,52 36 15,-34-35-15,17 17 16,17-17-16,-17-1 0,0 19 16,17-1-16,-52 0 15,-18-17 1,-18-18-16,1 17 0,-71-17 15,52 0-15,-34-17 16,35 17-16,17-36 16</inkml:trace>
  <inkml:trace contextRef="#ctx0" brushRef="#br0" timeOffset="97727.6514">31168 8625 0,'-18'0'16,"36"0"-16,-18 0 15,35 0-15,0 0 16,1 0-16,52 0 16,-35 0-16,17 0 15,-34 0-15,-19 0 16,1 0-16,-18-17 16,-35-1-16</inkml:trace>
  <inkml:trace contextRef="#ctx0" brushRef="#br0" timeOffset="97898.4503">31397 8414 0,'0'17'0,"0"36"16,18-35-16,-18 53 16,18-36-16,17 53 15,-18-53-15,19 36 16,-19-36-16,1 18 15,0-35-15</inkml:trace>
  <inkml:trace contextRef="#ctx0" brushRef="#br0" timeOffset="98143.1012">31979 8255 0,'0'71'16,"0"-142"-16,18 194 0,0-34 16,-18-36-16,35 52 15,-17-69-15,17 70 16,-18-71-16,1 0 0,0 18 15</inkml:trace>
  <inkml:trace contextRef="#ctx0" brushRef="#br0" timeOffset="98539.1208">32526 7444 0,'0'0'15,"0"35"1,0 0-16,18 89 16,17 70-16,0 53 15,1 17 1,-19-123-16,1 0 0,17 124 15,-17-142 1,35 89-16,-36-124 16,36 36-16,-17-71 15,-1 0-15,-35-18 16,0-17 0,-88-36-1,52 18 1,1 0-16,0-18 0,0 18 15,-1 0-15,-17-17 16,18 17-16,-18 0 0,0 0 16</inkml:trace>
  <inkml:trace contextRef="#ctx0" brushRef="#br0" timeOffset="99222.9734">27552 7708 0,'0'0'0,"35"0"0,-17 18 16,0-1-16,34 36 16,-34 0-16,35 88 15,-35-52-15,17 122 16,-17-87-16,-1-1 16,-17 1-16,18-1 0,-1 106 15,-17-123-15,36 53 16,-19-88-16,19 17 15,-1-53 1,35 0-16,-17-17 16,53-18-16,-35 0 15,-18 0-15,53 0 16,-54-18 0,-34 36-1</inkml:trace>
  <inkml:trace contextRef="#ctx0" brushRef="#br0" timeOffset="99763.4954">24553 10936 0,'0'18'0,"36"17"15,-1 18-15,18 18 0,70 52 16,-52-70 0,88 53-16,-89-53 15,54 17-15,-89-35 16,35-17-16,-52-18 15</inkml:trace>
  <inkml:trace contextRef="#ctx0" brushRef="#br0" timeOffset="99928.5904">25135 11060 0,'-141'105'16,"282"-210"-16,-335 246 0,159-88 15,0 0-15,0-1 16,17 54-16,18-53 16,70 35-1</inkml:trace>
  <inkml:trace contextRef="#ctx0" brushRef="#br0" timeOffset="100323.6164">26229 11060 0,'35'229'16,"-35"-159"-16,0-17 15,0 0-15,0 18 16,0-54-16,0 1 15,0-36 1,0-52 0,0 35-16,0-89 0,0 54 15,36-160 1,-19 160-16,1 17 16,35-18-16,-18 54 15,0 17-15,18 35 16,0 71-1,-35 53-15,-18-89 0,17 71 16,1-70-16,0 35 16,-1-54-1,1-16-15,0-1 16</inkml:trace>
  <inkml:trace contextRef="#ctx0" brushRef="#br0" timeOffset="100758.3925">27358 11289 0,'0'0'0,"0"-18"16,-18 18-16,-17-17 16,17 17-16,-35 17 15,18 1-15,-18 17 16,36 0-16,-36 54 15,35-54-15,18 0 16,0 53-16,18-52 16,52 17-16,-17-36 15,18-17-15,52 0 16,-70 0-16,53-17 16,-71-1-16,-17 18 15,-36 0 1,-70 35-1</inkml:trace>
  <inkml:trace contextRef="#ctx0" brushRef="#br0" timeOffset="101669.6835">28363 5256 0,'18'0'32,"53"36"-17,-19-19-15,125 19 16,-54-36-16,-17 17 0,18-17 15,105 0-15,-123 0 16,17 0 0,-87 0-16</inkml:trace>
  <inkml:trace contextRef="#ctx0" brushRef="#br0" timeOffset="102487.7856">26388 12259 0,'17'0'16,"72"18"0,-1-18-16,0 17 0,159 1 15,-106 0 1,159 17-16,-141-17 16,88-18-1,-177 0-15,-17 0 0</inkml:trace>
  <inkml:trace contextRef="#ctx0" brushRef="#br0" timeOffset="112675.9028">3598 14676 0,'18'123'15,"-36"-246"-15,54 334 0,-19-123 0,1 142 16,-18-107-16,0 1 16,0-1-16,0-17 0,-18 53 15,1-106 1,17-36-16,0 1 0,-18-18 15,18-71-15,0 1 16,0-18-16,0-18 16,0 0-16,18-88 15,-18 88-15,0 0 0,0 0 16,0 1-16,0-54 16,0 106-16,17 35 0,1 36 15,17 105 1,-17-17-16,35 141 15,-36-88-15,54 141 16,-53-159-16,70 35 16,-53-123-16,36 0 15,-36-53-15,-17-18 16,-1-17-16,1-18 0,17-105 16,-35 52-1,-35-88-15,17 105 16,1 1-16,-36-70 15,17 87-15,19 36 16,17 70 0,17 0-16</inkml:trace>
  <inkml:trace contextRef="#ctx0" brushRef="#br0" timeOffset="112962.6866">4498 15434 0,'0'124'16,"0"-248"-16,0 318 0,18-123 15,17 34-15,0-69 16,53 17 0,-52-53-16,-1 0 0,35-53 15,-34 17-15,-19-52 16,-17 35-16,-35-35 15,0 35-15,0 18 16,-18 17-16,-36-17 16,54 35-16,-35 18 15,52 17-15,0-17 16,36 35-16</inkml:trace>
  <inkml:trace contextRef="#ctx0" brushRef="#br0" timeOffset="113539.5929">6332 15452 0,'53'176'0,"-106"-352"0,142 440 15,-37-70-15,-16-88 16,-19-35-16,1 52 16,-18-88-16,-18-17 15,1-71 1,-19 18-16,1-106 15,18 53-15,17-106 16,0 88-16,17-88 16,1 105-16,52-16 15,-34 69-15,-1 36 16,53 0-16,-53 36 16,-17 69-16,-18-52 15,0 18-15,-18-18 16,-17 0-16,18-18 15,-1 18-15,-17-18 0,-1 1 16,19-36-16,17-18 16</inkml:trace>
  <inkml:trace contextRef="#ctx0" brushRef="#br0" timeOffset="113994.1887">7038 15346 0,'0'0'16,"-35"35"-16,17 18 0,-35 53 16,35-36-16,1 36 15,34-70-15,1-1 16,35-35-16,-18 0 16,36-71-1,-36 36-15,18-71 0,-35 53 16,-18-35-1,0 53-15,-18-1 0,18 19 16,-18-1-16,1 36 16,17 35-1,0-18-15,0 53 16,17-52-16,19 16 16,-1-34-16,0 0 15,-17-18-15,0-18 16,-18 0-16,0-34 15,0 34-15,-18-35 16,18 18-16,35-18 16,-17 17-1,35 1-15,-18 18 16,18 17-16,-18 0 16,-17 17-16,17-17 0,-17 18 15,-1-1-15,1 1 16</inkml:trace>
  <inkml:trace contextRef="#ctx0" brushRef="#br0" timeOffset="115038.1062">7743 15311 0,'0'0'16,"-35"17"-16,18 18 0,-1-17 0,-17 70 15,17-52-15,36 52 16,-18-53-16,53 18 16,-18-35-1,53-36 1,-53 0-16,-17-17 0,17-35 16,-17 34-16,-18-34 15,0 34 1,-35-34-16,17 52 15,0 1-15,18 52 16,0 35 0,18-34-16,17 34 15,-17-34-15,0 16 16,-1-34 0,1 0-16,-1-18 15,-17-18 1,-17 0-1,17 1-15,0-1 16,0 1 0,17-1-1,-17 0 1,0-17 0,0 17-16,-17-35 15,17 36-15,0-1 16,17 36-1,19 52 1,-19-34-16,1-1 16,0 0-16,-1-17 15,1-36 17,-18 1-32,0-19 15,0 19-15,18-19 16,-1 19-16,18 34 31,-17 1-31,17 17 16,-17-35-16,0 18 15,17 0 1,-17-18-16,-1 17 0,36-17 16,-35-17-16,-18-1 15,17 0-15,-17 1 0,18-1 16,-18 0-16,0-17 15,-18 17-15,-17 1 16,17 17-16,-17 17 16,0 1-16,17 35 15,18-18-15,0-17 16,18 0-16,0-1 0,34 1 16,-16-1-16,52-34 15,-53-1-15,36-17 16,-36 17-16,0-17 15,-17 17-15,-36-17 16,1 17 0,-19 1-16,-16-1 15,34 18-15,36 18 32,17-18-32,35 0 15,19-36 1,-19 19-1,-35-1-15,18-17 0,-35 35 16,-36-35 0</inkml:trace>
  <inkml:trace contextRef="#ctx0" brushRef="#br0" timeOffset="115217.0826">8643 14940 0,'35'35'15,"-70"-70"-15,70 106 0,-17-18 0,0 70 16,-18-52-16,0 87 16,17-87-16,-17 52 15,18-70-15,17 18 16,-35-53-16,18-18 16</inkml:trace>
  <inkml:trace contextRef="#ctx0" brushRef="#br0" timeOffset="115545.1866">8872 15575 0,'0'0'0,"0"18"0,18-18 15,0 17 1,-1-17-16,19-17 16,-19-1-16,1-17 15,-18 17-15,0-17 16,-18 17-16,1 1 15,17 34 1,0 36 0,17-35-16,1 0 15,17 17-15,0-18 16,-17 1-16,17-18 16,-17 0-16,0 0 0,-1-18 15,1 1-15,0-1 16,-18-35-16,0 36 15,0-1-15,17-17 16,1 17-16</inkml:trace>
  <inkml:trace contextRef="#ctx0" brushRef="#br0" timeOffset="115783.3929">9525 15363 0,'0'0'15,"-18"0"-15,-17 18 16,17 0-16,18-1 16,0 1-16,36 17 15,-19-17-15,19 17 0,17 18 16,-18-35-16,18 35 16,-36-18-1,1-17-15,0-1 0,-18 19 16,0-19-16,-36 1 15,19-18-15,-36-18 16</inkml:trace>
  <inkml:trace contextRef="#ctx0" brushRef="#br0" timeOffset="116145.8395">11060 15328 0,'70'-17'15,"-17"-1"-15,-18 0 0,71 1 16,-71-1-16,36-17 15,-53 17-15</inkml:trace>
  <inkml:trace contextRef="#ctx0" brushRef="#br0" timeOffset="116290.7144">11254 14993 0,'0'141'16,"0"-282"-16,0 370 0,0-70 15,17-71-15,36 36 16,-18-71-16,-17-18 16</inkml:trace>
  <inkml:trace contextRef="#ctx0" brushRef="#br0" timeOffset="116536.2225">11571 15505 0,'0'0'15,"0"88"-15,35 0 16,18-17 0,36-19-1,-54-52-15,53 0 0,-53-17 16,-17-18 0,-18 17-16,0-17 0,-35-18 15,-1 17-15,-17 19 0,-35-18 16,35 35-16,18 0 15,-36 17 1,54 1-16,-1-1 0</inkml:trace>
  <inkml:trace contextRef="#ctx0" brushRef="#br0" timeOffset="117509.0607">13194 15875 0,'0'0'0,"18"0"0,52-71 15,-35 19-15,54-90 16,-37 54-16,-16 0 16,-1 0-16,0 0 0,18-89 15,-35 89 1,-36-141-1,-35 123-15,-17 71 16,-36 140 0,71 54-1,17 53 1,36 0-16,87 35 16,1-124-1,0-52 1,-18-36-1</inkml:trace>
  <inkml:trace contextRef="#ctx0" brushRef="#br0" timeOffset="117842.6183">13776 15646 0,'0'0'0,"18"17"0,-1-17 16,1 0-16,17 0 0,36-53 16,-36 36-16,0-54 15,-17 54 1,-18-19-16,0 1 16,-18 17-16,-17 1 15,0 17-15,-1 0 16,1 17-16,0 36 15,35-35-15,0 53 16,18-36-16,52 35 16,-35-52-16,71 35 15,-53-53-15,71 0 16,-89 0-16,18 0 16</inkml:trace>
  <inkml:trace contextRef="#ctx0" brushRef="#br0" timeOffset="118265.4527">14393 15505 0,'-35'0'15,"70"0"-15,-105 17 0,52 1 0,1 17 16,-1-17-16,18 17 0,0 18 16,0-18-16,53 1 15,-18-36-15,18 0 16,-18 0-16,1-36 15,-19 19 1,1-36-16,-18 35 16,0-35-16,-18 36 15,1-19-15,-1 19 0,0 17 16,1 0-16,-1 17 16,18 36-1,18-35-15,-1-1 16,36 19-16,-18-36 15,1 0-15,17 0 16,-36-18-16,-17 0 16,18-52-1,-36 35-15,18-18 16,0 35-16,0 0 16,18-17-16,0 17 15,-1-17 1,1 35-16,-1 0 0,1 0 0,0 0 15</inkml:trace>
  <inkml:trace contextRef="#ctx0" brushRef="#br0" timeOffset="118560.2116">14905 15716 0,'0'36'0,"0"-72"0,18 89 15,-36-70 1,18-36 0,0 17-16,0-52 15,0 53-15,35-53 16,-17 52-16,35-17 16,-18 36-16,0 17 15,-17 0-15,17 35 16,18 36-16,-35-36 0,17 36 15,-17-36-15,-18 0 16,17-17-16,-17 17 16,0-17-16,18-18 15</inkml:trace>
  <inkml:trace contextRef="#ctx0" brushRef="#br0" timeOffset="119226.7707">15699 14393 0,'0'36'0,"17"-19"0,-17 36 16,0 124-1,0-107-15,0 54 16,0-71-16,0-1 16,0 54-1</inkml:trace>
  <inkml:trace contextRef="#ctx0" brushRef="#br0" timeOffset="119353.5773">15857 15540 0,'18'35'16,"-36"-70"-16,18 88 0</inkml:trace>
  <inkml:trace contextRef="#ctx0" brushRef="#br0" timeOffset="125577.4753">4445 5980 0,'-35'0'16,"17"0"-16,-17 0 0,-53 0 16,52 17-1,-69 19 1,-1-19-16,35-17 0,-52 18 16,70-18-16,-141 17 31,141 1-31,0 0 0,-35 35 15,52-18-15,19-17 16,-36 52-16,53-52 16,0 35-16,0-18 15,35 35 1,-35-17-16,18 106 16,-1-71-16,-17 177 15,0-124-15,0 18 0,0 17 16,-35 248-16,17-213 15,1 195 1,-1-212-16,1 194 16,17-229-16,-18 176 15,18-176-15,0-1 16,-18 1-16,18 0 0,0 0 0,18-18 16,-18 0-16,0-18 0,18 54 15,-18-107 1,17 18-16,1-70 15,-1 0-15,19-1 16,17 1-16,0-18 16,70 0-1,-70 0-15,18 0 0,52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4" y="1175919"/>
            <a:ext cx="6239800" cy="1827004"/>
          </a:xfrm>
        </p:spPr>
        <p:txBody>
          <a:bodyPr>
            <a:noAutofit/>
          </a:bodyPr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3671" y="3835648"/>
            <a:ext cx="73536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/>
              <a:t>Pooling layers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Pooling layer: Max pooling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98309"/>
              </p:ext>
            </p:extLst>
          </p:nvPr>
        </p:nvGraphicFramePr>
        <p:xfrm>
          <a:off x="1154888" y="1690354"/>
          <a:ext cx="3212168" cy="3216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530543"/>
              </p:ext>
            </p:extLst>
          </p:nvPr>
        </p:nvGraphicFramePr>
        <p:xfrm>
          <a:off x="8025908" y="2438147"/>
          <a:ext cx="1833968" cy="1721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0661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661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4888" y="1690354"/>
            <a:ext cx="3212168" cy="3216908"/>
            <a:chOff x="1154888" y="1690354"/>
            <a:chExt cx="3212168" cy="3216908"/>
          </a:xfrm>
        </p:grpSpPr>
        <p:sp>
          <p:nvSpPr>
            <p:cNvPr id="6" name="Rectangle 5"/>
            <p:cNvSpPr/>
            <p:nvPr/>
          </p:nvSpPr>
          <p:spPr>
            <a:xfrm>
              <a:off x="1154888" y="1690354"/>
              <a:ext cx="1606084" cy="1608454"/>
            </a:xfrm>
            <a:prstGeom prst="rect">
              <a:avLst/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60972" y="1690354"/>
              <a:ext cx="1606084" cy="1608454"/>
            </a:xfrm>
            <a:prstGeom prst="rect">
              <a:avLst/>
            </a:prstGeom>
            <a:solidFill>
              <a:srgbClr val="00B0F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54888" y="3298808"/>
              <a:ext cx="1606084" cy="1608454"/>
            </a:xfrm>
            <a:prstGeom prst="rect">
              <a:avLst/>
            </a:prstGeom>
            <a:solidFill>
              <a:srgbClr val="00B05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60972" y="3298808"/>
              <a:ext cx="1606084" cy="1608454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025908" y="2438147"/>
            <a:ext cx="1833968" cy="1721322"/>
            <a:chOff x="1154888" y="1690354"/>
            <a:chExt cx="3212168" cy="3216908"/>
          </a:xfrm>
        </p:grpSpPr>
        <p:sp>
          <p:nvSpPr>
            <p:cNvPr id="11" name="Rectangle 10"/>
            <p:cNvSpPr/>
            <p:nvPr/>
          </p:nvSpPr>
          <p:spPr>
            <a:xfrm>
              <a:off x="1154888" y="1690354"/>
              <a:ext cx="1606084" cy="1608454"/>
            </a:xfrm>
            <a:prstGeom prst="rect">
              <a:avLst/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60972" y="1690354"/>
              <a:ext cx="1606084" cy="1608454"/>
            </a:xfrm>
            <a:prstGeom prst="rect">
              <a:avLst/>
            </a:prstGeom>
            <a:solidFill>
              <a:srgbClr val="00B0F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54888" y="3298808"/>
              <a:ext cx="1606084" cy="1608454"/>
            </a:xfrm>
            <a:prstGeom prst="rect">
              <a:avLst/>
            </a:prstGeom>
            <a:solidFill>
              <a:srgbClr val="00B05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60972" y="3298808"/>
              <a:ext cx="1606084" cy="1608454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602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Pooling layer: Max pooling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462158"/>
              </p:ext>
            </p:extLst>
          </p:nvPr>
        </p:nvGraphicFramePr>
        <p:xfrm>
          <a:off x="990283" y="1508443"/>
          <a:ext cx="3688045" cy="3678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7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57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7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7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7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75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9514"/>
              </p:ext>
            </p:extLst>
          </p:nvPr>
        </p:nvGraphicFramePr>
        <p:xfrm>
          <a:off x="8257039" y="2244934"/>
          <a:ext cx="2209563" cy="22057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526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26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26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990283" y="1508443"/>
            <a:ext cx="2216467" cy="2205785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26071" y="1508443"/>
            <a:ext cx="2216467" cy="2205785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66411" y="1508442"/>
            <a:ext cx="2216467" cy="2205785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85733" y="2244935"/>
            <a:ext cx="2216467" cy="2205785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21521" y="2244935"/>
            <a:ext cx="2216467" cy="2205785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452759" y="2244935"/>
            <a:ext cx="2216467" cy="2205785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92558" y="2979581"/>
            <a:ext cx="2216467" cy="2205785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12419" y="2977734"/>
            <a:ext cx="2216467" cy="2205785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62998" y="2974040"/>
            <a:ext cx="2216467" cy="2209479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9EFD60-7B09-44C8-9072-FF8011C43BDE}"/>
                  </a:ext>
                </a:extLst>
              </p14:cNvPr>
              <p14:cNvContentPartPr/>
              <p14:nvPr/>
            </p14:nvContentPartPr>
            <p14:xfrm>
              <a:off x="628560" y="1263600"/>
              <a:ext cx="10554120" cy="5112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9EFD60-7B09-44C8-9072-FF8011C43B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200" y="1254240"/>
                <a:ext cx="10572840" cy="513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301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9" grpId="0" animBg="1"/>
      <p:bldP spid="9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1428549" cy="1325563"/>
          </a:xfrm>
        </p:spPr>
        <p:txBody>
          <a:bodyPr anchor="t"/>
          <a:lstStyle/>
          <a:p>
            <a:r>
              <a:rPr lang="en-US" dirty="0"/>
              <a:t>Pooling layer: Average pooling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421867"/>
              </p:ext>
            </p:extLst>
          </p:nvPr>
        </p:nvGraphicFramePr>
        <p:xfrm>
          <a:off x="7612247" y="2537599"/>
          <a:ext cx="2035446" cy="1935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769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69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5593576" y="3407668"/>
            <a:ext cx="7336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89348"/>
              </p:ext>
            </p:extLst>
          </p:nvPr>
        </p:nvGraphicFramePr>
        <p:xfrm>
          <a:off x="1154888" y="1690354"/>
          <a:ext cx="3212168" cy="3216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158699" y="1690354"/>
            <a:ext cx="3212168" cy="3216908"/>
            <a:chOff x="1154888" y="1690354"/>
            <a:chExt cx="3212168" cy="3216908"/>
          </a:xfrm>
        </p:grpSpPr>
        <p:sp>
          <p:nvSpPr>
            <p:cNvPr id="16" name="Rectangle 15"/>
            <p:cNvSpPr/>
            <p:nvPr/>
          </p:nvSpPr>
          <p:spPr>
            <a:xfrm>
              <a:off x="1154888" y="1690354"/>
              <a:ext cx="1606084" cy="1608454"/>
            </a:xfrm>
            <a:prstGeom prst="rect">
              <a:avLst/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60972" y="1690354"/>
              <a:ext cx="1606084" cy="1608454"/>
            </a:xfrm>
            <a:prstGeom prst="rect">
              <a:avLst/>
            </a:prstGeom>
            <a:solidFill>
              <a:srgbClr val="00B0F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54888" y="3298808"/>
              <a:ext cx="1606084" cy="1608454"/>
            </a:xfrm>
            <a:prstGeom prst="rect">
              <a:avLst/>
            </a:prstGeom>
            <a:solidFill>
              <a:srgbClr val="00B05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60972" y="3298808"/>
              <a:ext cx="1606084" cy="1608454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612247" y="2537599"/>
            <a:ext cx="2035446" cy="1935384"/>
            <a:chOff x="7612246" y="2537599"/>
            <a:chExt cx="2035446" cy="1935384"/>
          </a:xfrm>
        </p:grpSpPr>
        <p:sp>
          <p:nvSpPr>
            <p:cNvPr id="20" name="Rectangle 19"/>
            <p:cNvSpPr/>
            <p:nvPr/>
          </p:nvSpPr>
          <p:spPr>
            <a:xfrm>
              <a:off x="8629969" y="3505291"/>
              <a:ext cx="1017723" cy="967692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629968" y="2537599"/>
              <a:ext cx="1017724" cy="967692"/>
            </a:xfrm>
            <a:prstGeom prst="rect">
              <a:avLst/>
            </a:prstGeom>
            <a:solidFill>
              <a:srgbClr val="00B0F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612247" y="2537599"/>
              <a:ext cx="1017720" cy="967692"/>
            </a:xfrm>
            <a:prstGeom prst="rect">
              <a:avLst/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12246" y="3505291"/>
              <a:ext cx="1017721" cy="967692"/>
            </a:xfrm>
            <a:prstGeom prst="rect">
              <a:avLst/>
            </a:prstGeom>
            <a:solidFill>
              <a:srgbClr val="00B05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EFA81DB-33B7-4150-A53A-9F41FAB9AD89}"/>
                  </a:ext>
                </a:extLst>
              </p14:cNvPr>
              <p14:cNvContentPartPr/>
              <p14:nvPr/>
            </p14:nvContentPartPr>
            <p14:xfrm>
              <a:off x="3822840" y="2844720"/>
              <a:ext cx="5651640" cy="3600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EFA81DB-33B7-4150-A53A-9F41FAB9AD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3480" y="2835360"/>
                <a:ext cx="5670360" cy="36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77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1428549" cy="1325563"/>
          </a:xfrm>
        </p:spPr>
        <p:txBody>
          <a:bodyPr anchor="t"/>
          <a:lstStyle/>
          <a:p>
            <a:r>
              <a:rPr lang="en-US" dirty="0"/>
              <a:t>Summary of pooling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1700" y="1246833"/>
            <a:ext cx="3653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Hyperparameters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60499" y="2199333"/>
            <a:ext cx="244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f : filter size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60499" y="2828668"/>
            <a:ext cx="1821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s : stride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60499" y="3458003"/>
            <a:ext cx="4618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Max or average pooling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0F48F2-916D-420D-9EEE-48CCDCA5B4CB}"/>
                  </a:ext>
                </a:extLst>
              </p14:cNvPr>
              <p14:cNvContentPartPr/>
              <p14:nvPr/>
            </p14:nvContentPartPr>
            <p14:xfrm>
              <a:off x="812880" y="1378080"/>
              <a:ext cx="11043000" cy="4476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0F48F2-916D-420D-9EEE-48CCDCA5B4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520" y="1368720"/>
                <a:ext cx="11061720" cy="44956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文本框 4"/>
          <p:cNvSpPr txBox="1"/>
          <p:nvPr/>
        </p:nvSpPr>
        <p:spPr>
          <a:xfrm>
            <a:off x="3769785" y="2334311"/>
            <a:ext cx="141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一般取值：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703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5909</TotalTime>
  <Words>97</Words>
  <Application>Microsoft Office PowerPoint</Application>
  <PresentationFormat>宽屏</PresentationFormat>
  <Paragraphs>69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DengXian</vt:lpstr>
      <vt:lpstr>Arial</vt:lpstr>
      <vt:lpstr>Calibri</vt:lpstr>
      <vt:lpstr>Calibri Light</vt:lpstr>
      <vt:lpstr>Century Schoolbook</vt:lpstr>
      <vt:lpstr>Office Theme</vt:lpstr>
      <vt:lpstr>Convolutional Neural Networks</vt:lpstr>
      <vt:lpstr>Pooling layer: Max pooling</vt:lpstr>
      <vt:lpstr>Pooling layer: Max pooling</vt:lpstr>
      <vt:lpstr>Pooling layer: Average pooling</vt:lpstr>
      <vt:lpstr>Summary of pooling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user</cp:lastModifiedBy>
  <cp:revision>217</cp:revision>
  <dcterms:created xsi:type="dcterms:W3CDTF">2017-07-10T20:19:53Z</dcterms:created>
  <dcterms:modified xsi:type="dcterms:W3CDTF">2018-04-24T01:58:58Z</dcterms:modified>
</cp:coreProperties>
</file>