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7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20:53.29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28046 5821 0,'0'0'15,"0"35"-15,17 36 16,-17-36-16,18 0 0,0 18 15,-1-35-15,-17-1 16,18 1-16,-18 0 16,18-18-16</inkml:trace>
  <inkml:trace contextRef="#ctx0" brushRef="#br0" timeOffset="157.1841">27993 5415 0,'0'-17'15,"0"34"-15,0-52 0,18 35 16,-1 18-16</inkml:trace>
  <inkml:trace contextRef="#ctx0" brushRef="#br0" timeOffset="573.5468">28363 6050 0,'0'0'0,"-17"0"16,-1 0-16,0-17 16,18-19-1,0 1-15,0 17 0,0-17 16,0-36-16,18 54 15,0-1-15,-1 36 16,1 17 0,0-17-16,-18-1 15,17 19-15,1-1 16,-18-17-16,0-1 0,18-17 16,-1 0-1,-17-35 1,18-18-16,-1 35 15,-17 1-15,18 17 16,0 0 0,-1 17-16,-17 19 15,18 17 1,0 0-16,-1-18 16,1-18-16,17 19 15,-17-19-15,35-17 16,-36 0-16</inkml:trace>
  <inkml:trace contextRef="#ctx0" brushRef="#br0" timeOffset="907.8591">28769 5927 0,'-18'0'15,"1"17"-15,-1 1 16,18 0-16,0-1 15,0 1-15,0 17 16,18-35-16,17 18 16,-17-18-1,-1-18-15,1 1 16,0-1-16,-18 0 0,0 1 16,-36-1-1,19 18-15,-1-18 0,-17 18 16,17 18-16,0-18 15,18 18 1,18-1-16,0 1 16,17 0-16,-17-18 0,-1 17 15,19-17-15,17 18 16,-36-18-16,1 0 0</inkml:trace>
  <inkml:trace contextRef="#ctx0" brushRef="#br0" timeOffset="1307.9619">28945 5980 0,'-17'17'15,"34"-34"-15,-52 52 16,35-17-16,0-1 16,18 1-16,-1-18 0,36 17 15,-17-17 1,-1 0-16,-17 0 0,52-52 15,-70 34 1,0 0-16,-18 1 16,1-1-16,-1 18 15,1 18-15,17-1 16,0 36-16,0-18 16,17 18-16,1-17 15,35 69-15,-36-69 16,36 34-16,-53-34 15,18-1-15,-18-18 16,0 1-16,-18 0 16,1-1-16,-54-34 15,36 17-15,-18-36 16,18 19-16,-1-36 16,19 18-16,17-1 15,0 19-15,17-19 0</inkml:trace>
  <inkml:trace contextRef="#ctx0" brushRef="#br0" timeOffset="1602.1545">29298 6103 0,'18'0'15,"-36"0"-15,53 0 0,1-18 16,-36 1-1,17-1-15,-17 1 0,18-19 16,-36 19 0,18-1-16,-35 0 15,17 18-15,-17 18 16,18 0-16,34 35 16,-17-36-16,18 1 15,17-1-15,36 1 16,-36-18-16,36 0 15,-1-18 1,-52 1-16</inkml:trace>
  <inkml:trace contextRef="#ctx0" brushRef="#br0" timeOffset="2060.9834">30339 6156 0,'18'18'0,"-18"-36"16,-36-17-1,36-1-15,-17 1 0,-19-35 16,19 17 0,-1 17-16,18 1 0,0 17 15,18 1-15,17-18 16,-17 17-16,52 18 16,-52 0-16,52 18 15,-52-1-15</inkml:trace>
  <inkml:trace contextRef="#ctx0" brushRef="#br0" timeOffset="2365.4749">30533 6015 0,'35'-35'15,"-70"70"-15,105-70 0,-17-1 16,-35 19-16,0-1 15,-1 0-15,1 1 0,-18-1 16,0 0-16,-18 18 16,-17 0-1,17 0-15,-35 36 16,36-19-16,-1 1 0,18 17 16,-17-17-16,34 35 15,18-35-15,-17-1 16,17 1-16,54-1 15,-54-17-15,53 0 16,-53-17-16,18-1 16</inkml:trace>
  <inkml:trace contextRef="#ctx0" brushRef="#br0" timeOffset="2761.4322">31097 5909 0,'-17'0'15,"-1"0"1,0 0 15,1 0-15,-1 18 15,18-1-15,0 1-16,0 0 0,0 35 15,18-36-15,-1 1 16,19 17-16,-19-35 15,19 0-15,17 0 16,-36 0-16,1-18 0,17 1 16,-17 17-1,-18-18-15</inkml:trace>
  <inkml:trace contextRef="#ctx0" brushRef="#br0" timeOffset="3076.8643">31291 5980 0,'0'35'15,"-17"-17"1,17-1-16,17 18 16,1-17-16,0 0 15,17-18-15,-17 0 0,-1 0 16,1-18-1,0 18-15,-1-35 16,-17 17-16,-17-17 16,-1 17-16,-17-17 15,17 17-15,0 1 0,1 17 16,-1-18 0,0 18-16,18 18 15,18-18-15,0 17 16,-1-17-16</inkml:trace>
  <inkml:trace contextRef="#ctx0" brushRef="#br0" timeOffset="3499.7724">31556 5980 0,'-18'17'0,"36"-17"31,0 0-31,-1 0 16,1 0-16,-18-17 16,0-1 15,0 36-16,18 35 1,-18-18-16,35 53 16,-35-53-16,17 18 15,-17 0-15,18 18 16,0-36-16,-18 0 0,0-17 16,-18 17-1,0-35-15,1 18 0,-1-18 0,-35-18 16,18 0-16,0-17 15,17 0 1,0 0-16,18 17 0,0-35 16,0 18-16,0-18 15</inkml:trace>
  <inkml:trace contextRef="#ctx0" brushRef="#br0" timeOffset="3887.9863">31803 6015 0,'18'0'16,"-36"0"-16,36 18 0,-18-1 0,17-17 16,-17 18-16,0-1 0,0 1 0,0 0 15,18-18-15,-18 17 16,17-17 0,-17-35-1,0 0 1,-17 0-1,17 17-15,0 0 0,17 1 16,1 17 0,0-18-16,-1 0 15,1 18-15,0 0 16,-18 18 0,0 17-1,0-17-15,0 0 16,0-1-16,17 1 15,-17-1-15,18-17 0,0 0 16,-1 0 0,-17-17-1</inkml:trace>
  <inkml:trace contextRef="#ctx0" brushRef="#br0" timeOffset="4112.0882">32138 5997 0,'0'0'0,"0"18"0,18-18 0,-1 18 16,-17-1-1,0 1-15,18-18 16,-18 17-1,18-17 1</inkml:trace>
  <inkml:trace contextRef="#ctx0" brushRef="#br0" timeOffset="4260.8599">32138 5856 0,'0'-18'15,"18"18"-15,-1-17 16,1 17-16,0 0 16,-1 0-16</inkml:trace>
  <inkml:trace contextRef="#ctx0" brushRef="#br0" timeOffset="4590.1487">32314 5874 0,'18'0'16,"-36"0"-16,54-18 0,-19 18 0,36-18 16,-35 1-16,0-1 15,-1 18-15,-17-17 0,18-1 16,-18 0-16,0 1 16,-18 17-16,18-18 0,-17-17 15,-1 17-15,18-17 16,-18 17-1,18 1-15,18 17 16,-18 52 0,18 19-1,-18-18-15,0 0 16,0 0-16,0 53 16,0-53-16,0-18 0,0 0 15,0 0-15,17 1 16,1-36-1</inkml:trace>
  <inkml:trace contextRef="#ctx0" brushRef="#br0" timeOffset="4767.7939">32632 5997 0,'0'0'16,"0"36"-16,0-1 15,0-18-15,0 19 16,0-19-16,18-17 16,-1 0-1,-17-35 1</inkml:trace>
  <inkml:trace contextRef="#ctx0" brushRef="#br0" timeOffset="5005.5104">32667 5909 0,'0'0'16,"18"18"-16,0-18 0,-18 17 15,0 1-15,17 17 16,-17-17 0,18 17-1,-1-35-15,19 18 0,-1-18 16,0 0-1,1 17-15,16-17 16,-34 0-16,0 18 16,-1-18-16,-34 0 15</inkml:trace>
  <inkml:trace contextRef="#ctx0" brushRef="#br0" timeOffset="6013.8843">19068 1005 0,'17'0'0,"-17"-17"16,18 17 0,0 17-16,-1-17 15,1 18-15,35 35 16,-18-35-16,36 17 15,17 0-15,35 0 16,-52-35 15,-71-17-31,0-1 0</inkml:trace>
  <inkml:trace contextRef="#ctx0" brushRef="#br0" timeOffset="6514.2724">19509 900 0,'0'0'15,"-36"35"-15,19-17 16,-36 34-16,35-16 15,-17 52-15,17-53 16,1 0-16,17 18 16,17-17-16,19-1 15,-19-35-15</inkml:trace>
  <inkml:trace contextRef="#ctx0" brushRef="#br0" timeOffset="6696.9663">19844 1129 0,'-36'35'15,"19"-17"-15,-18 17 16,-1 0-16,19-17 16,-1 17-1,18-17-15,18-18 16,-1 0-16</inkml:trace>
  <inkml:trace contextRef="#ctx0" brushRef="#br0" timeOffset="7080.4598">20038 1094 0,'0'0'0,"-18"17"0,18 19 15,0-19-15,18 1 16,17-18-16,0 0 16,-17 0-16,17-18 15,-17 1-15,0 17 0,-1-18 16,-17 0-16,0 1 16,18 17-1,-18 17 1,17 36-16,1 0 15,-18-18-15,35 54 16,-17-54-16,0 18 16,-1-18-16,-17 0 15,-17-17-15,-36 0 16,35-18-16,-70 0 16,53 0-16,-1 0 15,-52-18-15,53 0 16,-18 1-16,18-1 0</inkml:trace>
  <inkml:trace contextRef="#ctx0" brushRef="#br0" timeOffset="7457.4813">18803 776 0,'-35'53'0,"70"-106"0,-88 141 15,18 18-15,17-53 16,1-18-16,17 71 16,0-35-1,17-18-15,54 0 16,-36-18-16,71 0 15</inkml:trace>
  <inkml:trace contextRef="#ctx0" brushRef="#br0" timeOffset="7815.4584">20443 723 0,'0'0'0,"18"0"0,17 0 15,-17 18-15,17-1 16,1 19-16,-1 17 0,18 53 16,-18-54-1,0 54-15,-35-53 16,18-18-16,-36 18 0,18 0 16,-35-17-16,-18 34 15,18-35-15,0 1 0</inkml:trace>
  <inkml:trace contextRef="#ctx0" brushRef="#br0" timeOffset="8842.9262">20073 953 0,'-18'0'16,"18"-18"-16,0 0 62,0 36-46,-17 17 0,17-17-16,-18 17 15,18-17-15,0-1 16,0 1-16,0 17 15,0-17-15,18-18 0</inkml:trace>
  <inkml:trace contextRef="#ctx0" brushRef="#br0" timeOffset="9372.5727">20249 1005 0,'0'-17'16,"0"-1"0,-17 36 62,17 17-63,0-17 1,-18 17-16,18-17 16,0-1-16</inkml:trace>
  <inkml:trace contextRef="#ctx0" brushRef="#br0" timeOffset="45746.817">27728 8784 0,'0'18'0,"0"35"16,0-18-16,18 53 16,0-53-16,-1 18 15,-17-35-15,18 0 16,-18-36 15,0-35-31,-18 18 16,1-36-16,17 36 15,-18-53-15,18 53 16,18-1-16,-18 1 16,17 17-16,1 1 0,35-19 15,-36 36-15,36 0 16,-17 0-16,-1 0 15,-17 18-15,-1 0 16,1-18-16,-18 17 16</inkml:trace>
  <inkml:trace contextRef="#ctx0" brushRef="#br0" timeOffset="46277.0865">28258 8855 0,'0'0'16,"-18"-36"-16,0 19 0,-17-18 16,17 35-1,-35-18-15,36 18 16,-19 35-16,19 0 16,-1 36-16,18-36 15,0 1-15,0-1 16,18-18-16,35 36 15,-36-35-15,36 0 16,-17-18-16,-1-36 16,-17 19-16,-18-19 15,0 19-15,0-18 0,-18-18 16,18 35-16,-18-17 16,1 17-16,-1 0 0,18 36 31,18 53-16,-1-54-15,1 19 16,0-19-16,17 1 0,18 17 16,-18-17-16,0-18 15,1 0 1,-19 0-16</inkml:trace>
  <inkml:trace contextRef="#ctx0" brushRef="#br0" timeOffset="46676.0899">28522 8855 0,'-18'0'16,"36"0"-16,-53 0 16,17 17-16,1 19 15,17-19-15,-18 19 16,18-1-16,0 0 0,35 0 16,-17-17-16,-1-18 15,19 0-15,-1 0 0,-17-18 16,35-35-1,-36 18-15,1-18 0,-18-35 16,0 35-16,-18 0 16,1 0-16,-1 0 0,0 1 15,-35-54-15,18 53 16,-18-18-16,36 36 16,-1 35-16,18 18 15,18 70 1,-1-18-16,1 1 15,35 70-15,-36-70 16,36 52-16,-35-70 16,0-18-16,-1 0 15,18 1-15,-17-19 0,17 1 16,-17-18-16,0-18 16,-1 1-16,-17-1 15</inkml:trace>
  <inkml:trace contextRef="#ctx0" brushRef="#br0" timeOffset="46816.0836">28840 8961 0,'0'0'0,"17"17"0,1 18 15,-18 1-15,18-19 16,-1-17-16,1 18 0,-1 0 16,-17-36-1,0-17 1</inkml:trace>
  <inkml:trace contextRef="#ctx0" brushRef="#br0" timeOffset="46932.4352">28840 8961 0,'0'0'0,"17"-36"0,-34 1 16,-19-36-16,36 36 16,-17 0-16,17 17 0,17 1 15,1 17 1,0 0-16,-1 17 16,19 1-1,-19 0-15</inkml:trace>
  <inkml:trace contextRef="#ctx0" brushRef="#br0" timeOffset="47164.6612">29016 8978 0,'0'0'16,"0"35"-16,18 1 0,-1-19 16,19 1-1,-19-18-15,18 0 0,-17 0 16,17-18-16,1-17 15,-36 0-15,0-18 16,-18 35-16,-17-35 16,-1 53-16,19-17 15,-18 17-15,-1 0 16,19 0-16,17 17 0,0 1 16</inkml:trace>
  <inkml:trace contextRef="#ctx0" brushRef="#br0" timeOffset="47672.3042">29175 8343 0,'0'0'16,"0"-17"-16,17 17 15,-17 17 1,36 54-1,-19-18-15,1 70 16,-18-35-16,18 53 16,-1-88-16,1 53 15,-1-71-15,1 1 16,17-1-16,1-17 16,-19-18-16</inkml:trace>
  <inkml:trace contextRef="#ctx0" brushRef="#br0" timeOffset="48328.5438">29598 8890 0,'0'0'16,"-18"-18"-16,1 18 15,-1-17 1,1 17-16,-1 35 16,18-17-16,0 35 15,0-36-15,35 36 16,-17-35-1,17-1-15,18 1 16,-18-18-16,1 0 0,-19 0 16,18-18-16,-35 1 0,0-1 15,0-17-15,0 17 0,-35 1 16,18-1-16,-36-17 16,17 17-16,19 0 15,-19 18-15</inkml:trace>
  <inkml:trace contextRef="#ctx0" brushRef="#br0" timeOffset="48782.6593">29968 8890 0,'0'0'0,"-17"-18"0,-18 18 16,35-17-16,-36 17 15,19 0 1,-19 35-16,36-17 16,-17-1-16,17 1 0,0 17 15,17 0-15,1-17 16,17-18 0,-17 18-16,17-18 0,36-18 15,-54 18-15,19-18 0,-36 1 16,17-18-16,-17 17 15,0 0-15,0 1 16,-17 17-16,-1 17 16,18 54-1,18-36-15,-1 18 16,-17-18-16,36 36 16,-19-36-16,19 36 15,-36-36-15,0-17 0,0-1 16,-18-17-16,18 18 0,-35-18 15,17 0-15,-17-18 16,-36 1-16,36-1 16,0 0-16,-18-35 15,0 18 1,53 18-16,-18-1 0,18 0 16</inkml:trace>
  <inkml:trace contextRef="#ctx0" brushRef="#br0" timeOffset="49194.2146">30198 8943 0,'0'18'0,"0"-1"0,0 1 16,0-1-16,35 19 15,-17-19-15,35 19 16,-36-36-16,19 0 15,16 0-15,-34-18 16,0-17-16,-1 17 16,-17-35-16,0 36 15,-17-1 1,17 36 0,17 70-1,1-53-15,0 18 16,-1 0-16,1 0 0,17 35 15,-35-35-15,0-18 16,0-17-16,-17 35 16,-1-36-16,0-17 0,-52 18 15,17-36-15,18 18 16,-18-17-16,-36-36 16,54 35-16,-35-52 15,34 34-15,19 1 16</inkml:trace>
  <inkml:trace contextRef="#ctx0" brushRef="#br0" timeOffset="50007.1896">31309 8872 0,'0'0'16,"-35"0"-16,-1 0 0,1 0 0,-18 36 15,36-1 1,-19 18 0,36 0-16,0-36 0,18 19 0,35 17 15,-18-53-15,36 17 16,17-52-1,-53 17-15,1-17 16,-19 0-16,1-18 0,-18-35 16,0 35-16,-35-53 15,-1 53-15,19 0 16,-36-53-16,-18 18 16,53 70-16,1 18 15,17 71 1,0-18-16,17 70 15,1-52-15,0-18 16,-1 17-16,19-17 0,-19 18 16,36-1-16,-17-34 15,-1 17 1,-18-53-16,1 0 16,-18-18-16,18-17 15,-18 17-15,0 0 16,0 1-1,0-1-15,17 36 16,1-1-16,0-17 16,-18 18-16,17 0 0,-17-1 15,18-17-15,0 18 16,-18-36 0,0-17-1,-18 0-15,18 17 16,-18-35-16,1 18 15,17 0-15,0 17 16,-18 0-16,36 18 16</inkml:trace>
  <inkml:trace contextRef="#ctx0" brushRef="#br0" timeOffset="50335.1175">31803 8961 0,'-18'17'16,"1"1"-1,17-1-15,-18 1 0,18 17 16,0-17-16,18 17 16,-1-17-16,19-18 15,-19 0-15,1 0 16,17-35-16,-35 17 15,0-35-15,0 35 16,0-17-16,-18 18 16,18-1-16,-17 18 15,34 18 1,-17 34 0,18-34-16,17 35 15,-17-18-15,0-17 0,17 0 16,-17-1-16</inkml:trace>
  <inkml:trace contextRef="#ctx0" brushRef="#br0" timeOffset="50835.5922">32191 8961 0,'0'0'0,"-18"-18"15,1 18-15,-1 0 16,0 18 0,1-1-16,-1 18 0,18-17 15,0 35-15,0-18 16,18-17-16,-1 0 15,19-18-15,-19 17 16,1-17-16,0-17 0,-1 17 0,1-18 16,0-17-16,-18-1 15,0 1-15,0 17 0,0 1 16,-18-18 0,18 52-1,0 18-15,0 1 0,18-1 16,-18 18-16,17 0 0,-17 0 15,35 53-15,-17-53 16,0 35 0,-18-53-16,0 0 15,-18-17-15,0 0 16,1-18-16,-18 0 0,17 0 0,0-18 16,-35-17-16,36 17 15,-1-17-15,18 17 0,-18-17 16,1-18-1,17 35-15</inkml:trace>
  <inkml:trace contextRef="#ctx0" brushRef="#br0" timeOffset="51192.7396">32385 9031 0,'0'0'15,"18"18"-15,-18-1 0,17 1 16,1 0 0,-18-36 15,0-17-15,0 17-16,0 0 0,0 1 0,0-1 15,18-17-15,-18 17 16,17 1-1,1 17-15,-1 0 16,-17 17-16,18-17 0,0 18 16,-18 0-16,35-1 15,-17 1-15,-18-1 0,17 1 16,-17 0 0,-17-1-16,17 1 15,0 0-15,0-1 16</inkml:trace>
  <inkml:trace contextRef="#ctx0" brushRef="#br0" timeOffset="51498.7204">32720 9013 0,'-17'0'15,"34"0"-15,-34 18 0,17 17 16,0-17-16,17 17 16,-17-17-16,18 0 0,-1-1 15,-17 1-15,36 0 16,-19-18-16,1-18 16,0 0-16,-18-17 15,-18 0-15,0-1 16,18 19-16,-17-1 15,-1-17-15,0 35 16,1-18 0</inkml:trace>
  <inkml:trace contextRef="#ctx0" brushRef="#br0" timeOffset="51792.1429">32932 9013 0,'-18'-17'16,"18"-1"-16,-17 18 15,17 18 1,0-1 0,17 19-16,1-19 15,-1 19-15,1-19 16,0 1-16,-18 0 0,0-1 15,0 1-15,0 0 16,-36-1 0,19-17-16,-1 0 15,1 0-15,-1-17 16,0 17 0</inkml:trace>
  <inkml:trace contextRef="#ctx0" brushRef="#br0" timeOffset="51964.9245">33073 9084 0,'0'0'16,"0"53"-16,0-35 0,18 17 15,-1-35-15,-17 18 16</inkml:trace>
  <inkml:trace contextRef="#ctx0" brushRef="#br0" timeOffset="52092.1086">33091 8925 0</inkml:trace>
  <inkml:trace contextRef="#ctx0" brushRef="#br0" timeOffset="52360.0798">33249 9013 0,'0'18'15,"-17"17"1,17-17-16,0 0 16,17-1-16,-17 1 0,18 17 15,35 1-15,-35-19 16,-1 1-16,-17-1 0,18 19 16,-36-19-1,-17-17 1,0 18-16,-1-18 15,1 0-15,17 0 0,1 0 16,-1 0 0</inkml:trace>
  <inkml:trace contextRef="#ctx0" brushRef="#br0" timeOffset="57865.5084">23072 4886 0,'-18'-18'0,"0"18"16,1 0-16,-1-17 16,36 17 62,-1 17-63,-17 1-15,18 0 0,0-1 16,35 36-16,-18 0 16,53 35-16,-35-35 15,0 0-15,106 71 16,-89-54-16,107 89 15,-72-89-15,89 107 16,-88-89-16,0 0 16,106 71-16,-106-71 15,52 36-15,-87-71 16,-1-18-16,-17 0 0,-17 0 16,-1-17-16,-17 0 15,-1-18-15,1 17 0,0-17 16,-36 0-1,-17-17 1,-1 17-16,19 0 16</inkml:trace>
  <inkml:trace contextRef="#ctx0" brushRef="#br0" timeOffset="58306.0521">24818 4692 0,'0'0'0,"18"-18"0,-1 1 16,-17-1 0,-17 18-1,-1 18-15,-17 17 16,-18 53-16,17-17 16,-16 17-16,-37 124 15,19-107-15,-1 19 16,1-1-16,-1 1 0,-88 123 15,89-141-15,-54 105 16,54-123-16,35 1 16,-18-1-16,17 53 15,19-88-15,34 17 16,-17-34-16,36-19 0,-19-17 16,19 0-1</inkml:trace>
  <inkml:trace contextRef="#ctx0" brushRef="#br0" timeOffset="60486.0817">22719 5503 0,'18'18'31,"52"17"-15,1 1-16,70 52 15,-71-53-15,19 0 16,-19 1-16,18-1 0,-17 0 0,35 36 16,-53-54-16,-18 19 15,0-19 1,-35 1-16,18-18 0,-36 0 15,0 0-15,-17 0 16,18-18-16</inkml:trace>
  <inkml:trace contextRef="#ctx0" brushRef="#br0" timeOffset="60757.1203">23336 5415 0,'0'0'15,"-17"0"-15,17 18 0,-36 52 16,36-17-16,-17 0 16,-1 0-16,-17 18 0,-18 87 15,18-87-15,-18 52 16,35-70-16,0 0 15,1-17-15,-1 16 16,18-16-16,0-19 16,18 1-16</inkml:trace>
  <inkml:trace contextRef="#ctx0" brushRef="#br0" timeOffset="63615.157">21696 6050 0,'-18'0'62,"36"0"16,-18 18-62,0-1 15,17-17-15,-17 18-16,18-18 15,-18 18 1,18-18 0,-18 17-1,17-17 1,-17 18-16,18-18 16,-18 18-16,18-1 15,-1 1 1,1 0-1,0-1-15,-1-17 16,-17 18-16,36-1 16,-19 1-16,1 0 15,17 17-15,-17-17 16,-1-1-16,1 19 0,0-1 16,17 0-1,0 18-15,0-18 16,-17-17-16,35 53 15,-18-19-15,36 19 16,-36-18-16,36 35 16,-36-53-16,36 71 15,-19-53-15,-16 0 16,-1 0-16,18-18 0,35 71 16,-53-53-16,54 53 15,-37-53-15,-16-18 16,70 53-1,-71-35-15,18 0 0,35 35 16,-53-52-16,1-1 16,-1 0-16,0 0 0,0 1 15,18 17-15,-35-36 16,17 18-16,-17-17 16,-1 17-1,1-35-15,-18 18 0,-18-18 16,1 0-1,-1 0-15,1-18 16,-1-17-16,0 17 16</inkml:trace>
  <inkml:trace contextRef="#ctx0" brushRef="#br0" timeOffset="64272.3212">23548 7814 0,'0'0'0,"-18"0"0,18-18 16,-17 18-1,-1 0-15,18-17 16,0 34 31,0 1-47,0 17 16,18 1-1,17 34-15,-17-35 16,-1 1-16,1 17 0,52 17 15,-17 18 1,-17-52-16,-19-1 0,36 18 16,-35-18-1,-18-17 1,-18-18 0,-17 0-1,0 0-15,-1-18 16,-34 36-1,34-18-15,-16 0 0,16 17 16,1-17-16,-36 36 16,36-19-16,0 19 0,0-1 15,17-17-15,0-1 16</inkml:trace>
  <inkml:trace contextRef="#ctx0" brushRef="#br0" timeOffset="66980.3046">23883 7761 0,'0'-18'0,"-18"18"15,18 18 48,0 17-63,0 1 15,0 52 1,0-35-16,18 17 16,-18 1-16,0 17 0,0 0 0,0 0 15,0 71-15,0-88 16,0 52 0,18-87-16,-18-1 0,17 35 15,-17-52-15,0 0 16,18-18-16,-18-18 15,0 0-15,0 1 16,0-19-16</inkml:trace>
  <inkml:trace contextRef="#ctx0" brushRef="#br0" timeOffset="67913.9056">23865 7796 0,'-17'0'16,"-1"0"-1,18-17 1,18 17-1,-1 0-15,1 0 16,17 0-16,-17 0 16,17 0-16,1 0 0,-1 0 15,18 0-15,0-18 0,70 0 16,-52 18-16,87-17 16,-87-1-1,0 18-15,-19-17 0,19 17 16,-18 0-16,53-18 15,-53 18-15,-36 0 16,1-18-16,-18 36 78,0 0-47,0 17-15,0-18-16,0 19 16,0 34-16,0-34 15,0 52 1,0-18-16,18-17 0,-18 18 16,0-1-16,17-17 0,-17 18 15,0-1-15,18 36 16,-18-53-16,18 53 15,-18-71-15,0 1 16,17-1-16,-17 0 0,0 0 16,0 1-16,0-1 15,0-17-15,0-1 0,0 1 16,0-1-16,-17-17 16,-19 18-16,19-18 15,-54 0-15,18 0 16,0 0-16,-17 0 15,-19 18-15,1-18 0,-106 17 16,88-17-16,-70 18 16,105-18-16,19 0 15,16 0-15,-17 0 16,53-18-16,0 1 16</inkml:trace>
  <inkml:trace contextRef="#ctx0" brushRef="#br0" timeOffset="68470.0255">24430 8308 0,'0'0'16,"-18"-18"-16,1 18 0,-1-17 15,0 17 1,-17 0-16,17 0 16,1 17-16,-1 19 15,0-1-15,1 53 16,17-53-16,17 18 0,19 18 16,17-1-1,-18-34-15,18-19 16,-18 1-16,53 0 15,-52-18-15,-1-18 0,0 0 16,-17-17-16,17-36 16,-35 36-16,0-18 0,0 18 15,-35 0-15,-36-54 16,36 54-16,-18 0 16,18 0-16,-36-18 15,36 35-15,-36 0 16,54 36-16,-1 0 15,18-1-15,0 19 0,0-19 16</inkml:trace>
  <inkml:trace contextRef="#ctx0" brushRef="#br0" timeOffset="69254.1927">25224 8484 0,'-36'0'16,"19"0"-1,34 0 16,1 0-15,17 0-16,-17 0 16,70 0-1,-53 0-15,18 0 0,18 0 16,-18 0-16,17 0 0,36 18 16,-53-18-16,-18 0 15,54 18-15,-72-18 16,18 0-16,-35-18 31,-17 18-31,-1-18 16,-17 18-16,35-17 15</inkml:trace>
  <inkml:trace contextRef="#ctx0" brushRef="#br0" timeOffset="69515.5438">25806 8308 0,'0'0'16,"17"18"-16,19-18 15,17 35 1,-1-18-16,-16 1 16,-1 0-16,36 17 0,-36 0 15,-18 18-15,-17-35 16,-17 35-1,-1-36-15,-52 19 16,34-19-16,19 1 0,-19-18 16,1 0-16,-18 18 15,36-18-15</inkml:trace>
  <inkml:trace contextRef="#ctx0" brushRef="#br0" timeOffset="70422.2397">26441 8449 0,'0'0'0,"-18"-18"16,0 54 31,18 17-32,18-18-15,0 35 16,-1-52-16,19 17 0,-1-17 15,0 0-15,36-18 16,-36 0-16,0 0 0,-17-18 16,0 18-16,-1-53 15,1 35-15,-18-17 16,0 0-16,-18 17 0,18-35 16,-17 53-1,17-17-15,0-1 0,-18 18 16,36 18-1,-1 17 1,1 0-16,-1 53 16,1-35-16,0 0 15,-18 0-15,17 18 0,-17-18 0,18 52 16,-18-52 0,0 18-16,0-36 15,0 1-15,-18-19 0,1 1 16,-1-18-16,-17 17 15,0-17-15,17-17 0,-53-1 16,36 1-16,-35-36 16,34 35-1,1 0-15,0 1 0,-1-36 16,19 35-16,17 0 16,0-17-16,0 18 15</inkml:trace>
  <inkml:trace contextRef="#ctx0" brushRef="#br0" timeOffset="70862.302">26441 8061 0,'0'0'16,"-18"0"-1,36 0 32,-1-18-31,1 1-16,17-19 15,-17 1-15,0 0 16,-1 17-16,1-17 16,-18 17-16,17 18 0,-17-17 15,18 34 17,0 36-32,17 18 15,-17-36-15,-1 0 16,1 1-16,17 17 15,-17-18-15,-1-18 0,1 19 16,0-19-16,-18 1 16</inkml:trace>
  <inkml:trace contextRef="#ctx0" brushRef="#br1" timeOffset="131496.7967">28028 6544 0,'18'0'47,"17"0"-47,0 0 15,1 0-15,17 18 0,0-18 16,70 0-16,-35-18 15,0 18-15,18 0 0,0-18 16,123 1 0,-88 17-16,18-18 0,0 18 15,211-18-15,-176 1 16,18 17-16,0-18 0,-1 18 16,1 0-16,158 18 15,-193-18-15,140 17 16,-158 1-16,-35 0 15,-1-1-15,-52 1 0,-1-18 16,-17 18-16,-18-18 0,18 0 16</inkml:trace>
  <inkml:trace contextRef="#ctx0" brushRef="#br1" timeOffset="133781.0897">2646 5909 0,'0'-18'47,"35"1"-47,-17 17 15,-1-18-15,1 18 0,0-18 16,17 18-1,-17 0-15,-1 0 16,1 0-16,17 0 0,-17 0 16,17 0-16,-17 0 0,52 0 15,-34 0-15,16-17 16,37 17-16,-54 0 16,18 0-16,0 0 0,53 17 15,-53-17-15,-1 0 16,125 18-1,-54-18 1,-52 0-16,-18 0 0,70-18 16,-17 18-1,-53 0-15,18-17 0,34 17 16,-16-18 0,-54 18-16,18 0 15,-36 0-15,1 0 16,0 0-1,-18 18 1,-18-36 15,18 1-15,0-1-16</inkml:trace>
  <inkml:trace contextRef="#ctx0" brushRef="#br1" timeOffset="134086.8378">4392 5609 0,'0'0'16,"0"18"-1,35 17-15,1-35 16,-1 18-16,35-1 15,-34 1-15,-1-18 16,18 18-16,-35-18 0,17 17 16,-17 1-16,-1-18 15,-17 18-15,0-1 0,0 1 0,-53 17 16,36-17-16,-19-1 16,1 1-16,0-18 0,-1 18 15,1 17 1,18-35-16,17 18 0,0-1 15</inkml:trace>
  <inkml:trace contextRef="#ctx0" brushRef="#br1" timeOffset="134801.031">6068 5838 0,'-35'18'15,"17"-18"-15,0 0 16,18 18-1,36-18-15,16 17 16,-16-17-16,70 0 16,-36 0-16,1 0 15,17 0-15,0-17 16,88 17-16,-70 0 16,0 0-16,88 0 15,-106 0-15,1 0 16,-1-18-16,-18 18 0,1-18 15,-18 18-15,-18-17 0,0 17 16,-17 0-16,-18-18 16,-18 18-16,1 0 15,-19 0 1,19 0-16,-1 0 0,0 0 16,1-17-1</inkml:trace>
  <inkml:trace contextRef="#ctx0" brushRef="#br1" timeOffset="135067.0946">7408 5680 0,'18'17'16,"17"1"0,18 0-16,-18-18 15,54 17-15,-54 1 16,0 0-16,0-1 15,-17 1-15,-18-1 0,0 19 16,0-19-16,-18 1 16,-17 17-16,18-17 15,-1-18-15,0 18 0,1-1 16,-19-17 0,19 0-16,17 18 15,-18-18-15</inkml:trace>
  <inkml:trace contextRef="#ctx0" brushRef="#br1" timeOffset="135682.7248">9119 5909 0,'0'0'0,"18"0"16,17-18-16,1 18 16,87 0-16,-70 0 15,35 0-15,71 0 16,-71 0-16,0 0 16,18 0-16,18-17 0,122 17 15,-140 0-15,106-18 16,-106 18-16,-36 0 15,19-18-15,16 18 16,-69 0-16,-19 0 0,-17-17 31,-35 17-31,0 0 16,-1 0-16,19 0 0,-36-18 16,35 18-16,1-17 15,-1-1-15</inkml:trace>
  <inkml:trace contextRef="#ctx0" brushRef="#br1" timeOffset="135895.8231">10742 5697 0,'18'36'15,"-1"-36"-15,19 17 16,17 1-16,-18 0 16,18-1-1,-18 1-15,-17-18 0,-1 17 16,1 1-16,-18 0 15,0-1-15,-18 1 0,-17 0 16,-36 17 0,36-17-16,0-1 0,17 1 15,-17 0-15,0-1 0,17-17 16</inkml:trace>
  <inkml:trace contextRef="#ctx0" brushRef="#br1" timeOffset="136516.2483">12312 5927 0,'35'0'15,"-17"0"-15,52 0 16,-34 0 0,70 0-16,-36 17 15,18-17-15,89-17 16,-89 17-16,18 0 0,0-18 16,-1 0-16,1 18 15,0-17-15,0 17 0,70 0 16,-123 0-16,0 0 0,18-18 15,-54 18 1,-34 0-16,-36 0 16,0 0-1,18-18 1</inkml:trace>
  <inkml:trace contextRef="#ctx0" brushRef="#br1" timeOffset="136747.2753">13776 5715 0,'0'0'15,"18"-18"-15,17 18 16,0 0-16,-17 18 0,-1-18 0,36 35 16,-17-35-1,17 36-15,-18-19 16,-18-17-16,54 18 16,-36-1-1,-17 1-15,0-18 16,-18 18-16,-18-1 0,-53 1 15,36 17-15,0-35 16,-36 36-16,54-19 16,-1-17-16</inkml:trace>
  <inkml:trace contextRef="#ctx0" brushRef="#br1" timeOffset="137370.1527">15540 5980 0,'0'0'16,"-18"0"-16,36 0 0,35 0 16,-18-18-16,36 18 15,52-18 1,-35 18-16,0-17 0,1 17 16,34-18-16,106 0 15,-105 18-15,-1-17 0,1-1 16,-18 18-16,35-18 15,-106 18-15,0 0 0,-17 0 16,-18-17-16,-35 17 16</inkml:trace>
  <inkml:trace contextRef="#ctx0" brushRef="#br1" timeOffset="137574.8837">16898 5786 0,'71'0'0,"-142"0"0,195 0 15,-89 0-15,71 17 16,-53 1-16,17-1 16,-35 1-16,-17 0 15,0-1-15,-36 1 16,-35 17 0,18-17-16,0 0 0,-1-1 15,-17 1-15,36 0 16</inkml:trace>
  <inkml:trace contextRef="#ctx0" brushRef="#br1" timeOffset="138229.8233">18609 5909 0,'0'0'15,"0"18"-15,35-18 16,36 0 0,-36 0-16,18-18 15,18 18-15,87-18 16,-69 18-16,16 0 15,1-17-15,0 17 0,0 0 16,88-18-16,-106 0 16,106 18-16,-123 0 15,70-17-15,-88 17 16,-18 0-16,-17 0 0,-1 0 16,-34 0-1,-1 0 1,0 0-16,1 0 15,-1-18-15,0 18 16</inkml:trace>
  <inkml:trace contextRef="#ctx0" brushRef="#br1" timeOffset="138453.5115">20144 5715 0,'0'18'16,"35"-1"-1,-17-17 1,-1 18-16,36 0 16,0-1-16,-35 1 15,17-1-15,-35 1 16,0 0-16,-35 17 16,17-17-16,-17-1 15,-1-17-15,1 18 0,0 0 16,0-1-16,-1 1 15</inkml:trace>
  <inkml:trace contextRef="#ctx0" brushRef="#br1" timeOffset="139287.5933">21572 5874 0,'-17'0'0,"-1"0"15,36 0 16,35 17-31,-18-17 16,18 0-16,-18 0 0,36 0 16,52 0-16,-52 0 15,87 0 1,-69 0-16,-1-17 0,18 17 16,0-18-16,70 0 15,-123 18-15,53-17 16,-71 17-16,18 0 15,-36 0-15,-17 17 16,-17-17 0,-1 18-1,1-18 17</inkml:trace>
  <inkml:trace contextRef="#ctx0" brushRef="#br1" timeOffset="139581.7058">22737 5715 0,'0'0'16,"0"18"-16,17-18 0,1 0 16,52 0-1,-34 17-15,52 1 16,-53-18-16,18 18 15,-18-18-15,1 17 0,17 1 16,-36-1-16,1 1 16,-18 0-16,-18-18 15,1 17-15,-19 1 16,19 0-16,-1-18 16,-17 0-16,-1 35 15,1-35-15,0 35 16,0-17-16,17 0 15</inkml:trace>
  <inkml:trace contextRef="#ctx0" brushRef="#br1" timeOffset="141478.612">24271 4251 0,'0'0'0,"18"-18"0,-1 18 0,1-17 16,-18 34-1,-35 1 1,-36 35-16,54-18 16,-19 0-16,19 1 0,-19 17 15,19-36-15,17 1 16,0 0-16,0 17 0,0 0 15,0-17 1,17-1-16,-17 1 0,0 0 16,0-1-16,18 1 15,-18 0-15,-18-1 16,1 1-16,17 17 0,-36 0 16,19 1-16,-1-19 15,18 1-15,-17 0 0,17-1 16,0 1-16,17 0 15,-17-1-15</inkml:trace>
  <inkml:trace contextRef="#ctx0" brushRef="#br1" timeOffset="141755.2241">23830 4851 0,'35'35'16,"-70"-70"-16,88 105 0,-18-34 16,-17-19-1,17 36-15,-17-35 16,-18-1-16,18-17 16,-1 18-16,1-18 0,-1 0 15,19 0 1,-19-18-16,19 1 0,-19-1 15,54-52-15,-36 52 16,-17-17-16,52-18 16,-52 35-16,0 0 0</inkml:trace>
  <inkml:trace contextRef="#ctx0" brushRef="#br2" timeOffset="158789.9111">25665 900 0,'0'-18'15,"0"0"-15,-18 18 16,0 18 0,-17 35-1,17-18-15,-17 71 16,17-53-16,1 17 15,-18 54-15,17-71 16,36 53-16,17-36 16,0-34-16,0-1 15,1-18-15,-1 1 0,0-18 16,36 18 0,-36-36-16</inkml:trace>
  <inkml:trace contextRef="#ctx0" brushRef="#br2" timeOffset="158995.1771">25806 1252 0,'17'0'16,"1"18"-16,0 17 16,70 18-1,-35-18-15,35 36 16,-35-36-16,-18-17 0,18 17 15,-18-17-15,1 17 0,17-17 16,-36-18-16,1-18 16</inkml:trace>
  <inkml:trace contextRef="#ctx0" brushRef="#br2" timeOffset="159167.9149">26353 1235 0,'0'0'0,"-36"53"16,1 0-16,0-1 16,-36 19-16,36-18 15,17-18-15,-17 1 0,17-19 16,-17 36-16,35-35 16</inkml:trace>
  <inkml:trace contextRef="#ctx0" brushRef="#br2" timeOffset="159353.3509">26599 1499 0,'0'0'0,"-17"18"15,-18 35 1,17-18-16,-17 0 0,-1 36 15,36-36 1,0-17-16</inkml:trace>
  <inkml:trace contextRef="#ctx0" brushRef="#br2" timeOffset="159790.7787">26935 1341 0,'0'17'15,"0"1"-15,0 17 0,0 36 16,17-36-16,19 18 16,-1-35-16,0-1 15,-17-17-15,52-17 16,-34-1-16,-19-17 15,18-1-15,-17 1 0,-18 0 16,0-18-16,0 35 16,0 1-16,0 52 15,0 53 1,0-35 0,18 0-16,-1 17 0,1 36 15,-18-53-15,18 18 16,-18-36-16,0-17 15,-18 17-15,0-35 16,1 0-16,-36 0 16,18-18-16,-1 18 0,1-17 15,0 17-15,-1-18 16,1 18-16,0-18 0,0 18 16</inkml:trace>
  <inkml:trace contextRef="#ctx0" brushRef="#br2" timeOffset="160086.5813">27340 882 0,'88'71'0,"-176"-142"0,229 194 16,-88-70-16,36 71 16,-54-54-16,0 1 15,0-18-15,-17 17 0,-18 54 16,0-71-16,-18 35 16,1-35-16,-19-18 15,19-17-15,-18-1 0,-1 19 16,-34-19-16,34-17 15</inkml:trace>
  <inkml:trace contextRef="#ctx0" brushRef="#br2" timeOffset="160702.5157">25912 2258 0,'0'17'16,"-36"19"-16,19-1 16,-19 18-16,-34 35 15,35-35-15,-36 35 16,36-35-16,-18 0 16,35-18-16,0-17 15,1 0-15,34-18 16</inkml:trace>
  <inkml:trace contextRef="#ctx0" brushRef="#br2" timeOffset="160980.7178">25700 2223 0,'0'0'16,"53"-18"-16,-18 0 0,0 18 16,36-17-16,17-1 15,-70 0-15,35 18 16,-53 18 15,-18 35-31,0-18 16,18 18-16,0-35 15,18-1-15,-18 19 0,18-19 16</inkml:trace>
  <inkml:trace contextRef="#ctx0" brushRef="#br2" timeOffset="161683.3119">24059 3104 0,'0'36'16,"18"-1"-1,0 18-15,-1-18 16,19 18 0,-36-35-16,0-1 0,0-34 15,-18-19 1,0 1-1,-17-35 1,17 34-16,1 1 0,-1 0 0,18 0 16,18-18-16,-1 35 15,1 18-15,17-18 16,36 18-16,-36 18 16,0 0-16,1-18 0,-19 17 15,19 1-15</inkml:trace>
  <inkml:trace contextRef="#ctx0" brushRef="#br2" timeOffset="162009.6432">24412 3052 0,'0'17'16,"0"1"-16,-17 35 16,17-36-16,-18 54 15,18-53 1,0-1-16,18 18 15,-1-35-15,1 0 16,0-17-16,-1-1 16,-17-17-16,0 17 15,0 1-15,0-1 16,0 0-16,0 1 0,0-1 16,0 36-1,0 17 1,0-17-16,18-1 15,-1 1 1,1 0-16,0-1 16,17-17-16,-17 0 15</inkml:trace>
  <inkml:trace contextRef="#ctx0" brushRef="#br2" timeOffset="162776.1348">24624 3228 0,'0'35'16,"18"-17"-16,-1-1 16,1 1-1,-1-18-15,19 0 16,-36-18-16,17 1 0,1-18 16,-18-1-16,0-17 15,-18 18-15,1-35 16,-1 34-16,18-17 15,-35 0 1,35 36-16,0-1 0,-18 18 16,18 18-16,18-1 15,-1 54-15,-17-36 16,36 71-16,-19-71 16,19 54-1,-1-54-15,0 0 16,-17-17-16,-1-1 15,-17-34 1,0-1 0,0 0-16,0 1 15,0-1 1,18 18 0,-18 18-1,-18-18 1,18-18-1,0 1-15,-17-19 0,17 19 16,0-1-16,-18 0 0,18-35 16,0 36-1,18 17 1,17 17 0,-17-17-1,17 18-15,-17-18 16,-18 18-16,0-1 15,0 1-15,0 0 16,0-1-16,0 1 0,0 0 16,0-1-16,0 1 15,17-18-15,1 17 16,0-17-16,-1 0 16,1 0-16,0 0 0,-1-17 15,1 17-15,-18-18 16,0 1-1,-18-1-15,1 18 16,-1-18-16,0 1 16,1-1-1</inkml:trace>
  <inkml:trace contextRef="#ctx0" brushRef="#br2" timeOffset="162995.0815">25100 2822 0,'0'18'0,"18"52"16,-1-17-16,1 53 15,-18-53-15,18 35 16,-1-52-16,1-1 15,0 0-15,-18-17 0,17-18 16,1 17-16,0-17 16,-18-17-16</inkml:trace>
  <inkml:trace contextRef="#ctx0" brushRef="#br2" timeOffset="163210.5094">25312 3246 0,'0'17'0,"0"18"16,0-17-16,17 0 0,1-1 15,17-17-15,-17 0 16,0 0-16,-1 0 16,1-17-16,0-19 15,-18 19-15,0-1 0,0 1 16,-36-36-16,19 35 16,-1 18-16,0-18 0,1 18 15,-1 0-15,18 18 16,0 0-16,18-1 15</inkml:trace>
  <inkml:trace contextRef="#ctx0" brushRef="#br2" timeOffset="163789.7969">25647 3210 0,'0'-17'31,"-18"17"-15,1 17 0,17 1-16,-18 17 15,18-17 1,0-1-16,18 1 16,-1-18-16,19 0 15,-19 0-15,1-18 16,0 1-16,-1-18 15,-17 17-15,0 0 16,-17 1-16,17-1 16,-18 18-16,18 18 15,0-1-15,18 1 16,-1 17 0,-17 0-16,18-17 0,-1 0 0,-17-1 15,18 1 1,-18 0-16,-18-18 15,1 17-15,-1-17 16,1 0-16,-1 0 16,-35 0-16,35 0 15,-17-17 1,17 17-16,1 0 0,17-18 16</inkml:trace>
  <inkml:trace contextRef="#ctx0" brushRef="#br2" timeOffset="164195.0808">25823 3210 0,'18'0'0,"-18"18"15,18 17 1,-18-17-16,0-1 15,35 1-15,-17 0 16,-1-18 0,1-18-16,-1 0 15,-17 1-15,18 17 16,0-35 0,-1 35-1,1 17-15,-18 18 16,0 1-16,18-19 0,-1 72 15,-17-54-15,0 0 16,0-17-16,0 17 16,0-17-16,-17-1 15,-1-17-15,0 18 0,1-18 16,-54-18-16,54 18 16,-19 0-16,1-17 0,0 17 15,-1-18-15,-69 18 16</inkml:trace>
  <inkml:trace contextRef="#ctx0" brushRef="#br2" timeOffset="164528.7057">24359 3951 0,'0'0'0,"0"18"0,0 17 15,18-35-15,-18 18 16,35-1-16,-35-34 31,-17-19-15,-1 19-16</inkml:trace>
  <inkml:trace contextRef="#ctx0" brushRef="#br2" timeOffset="164993.7804">24448 3933 0,'0'0'16,"17"36"-16,-17-19 0,18-17 15,-1 18-15,1-36 16,0 1 0,-18-1-16,0 0 15,0 1-15,0-1 0,17 1 16,-17 34 15,36 1-15,-19-1-1,1-17-15,0 18 0,-1-18 16,-17-18-16,18 1 16,-18-1-16,0 1 15,0-1 1,17 18-16,1 0 16,-18 18-16,35 17 15,-17-18 1,17 19-16,-17-19 15,35 1-15,-36-18 16,19-18-16,-19 18 16</inkml:trace>
  <inkml:trace contextRef="#ctx0" brushRef="#br2" timeOffset="165750.9628">24959 3881 0,'-18'0'15,"18"17"1,0 18-1,0-17-15,18 17 16,0-17-16,-1 0 16,1-18-1,-18-18-15,0 0 16,0 1-16,0-19 16,0 19-1,-18-1 1,36 36-1,0-18 1,-18 17-16,17 1 0,1 0 16,17 17-1,0-35-15,1 0 16,-19 0-16,-17-18 16,0 1-16,0-19 15,-17 36 1,17-17-16,-18 17 15,18 17 1,0 1 0,18-18-16,-18 18 15,17-18-15,1 0 16,0 0-16,-1 17 47,1 36-32,-18-35-15,18 35 0,-1 17 16,-17-34-16,18 17 16,-18-36-1,-18 1-15,18 0 0,-17-18 16,-1 0 0,0 0-16,18-18 0,-17 0 15,17-35-15,0 18 16,0 17-16,0-17 15,0 18-15,35-36 16,-17 35-16,-18 0 0,17 18 16,18 0-16,-17 0 15,0 0 32,-1 0-31,19 18-1,-19-18-15,36 0 16,-18 0 0,1 0-16,-19 0 0,19 0 15</inkml:trace>
  <inkml:trace contextRef="#ctx0" brushRef="#br2" timeOffset="166276.7293">27376 2275 0,'35'53'15,"-18"-17"-15,19 17 0,52 70 16,-17-52-16,-19-19 15,72 37-15,-71-54 16,70 36 0,-70-54-16,0 18 15,-35-17-15,-36-36 16</inkml:trace>
  <inkml:trace contextRef="#ctx0" brushRef="#br2" timeOffset="166552.6062">27393 2752 0,'18'0'15,"-36"0"-15,53-18 0,-17 0 0,0-35 16,-1 18-16,-17 0 16,0 0-16,-17-18 0,17 17 15,-18-16-15,-17 16 0,17-17 16,1 18-16,-1 0 15,0 17-15,18 1 0,36 17 32,34 0-17,-17 17-15,0 1 0,70-1 16,-34-17 0,-36 0-16,-18 0 0,-18 0 15</inkml:trace>
  <inkml:trace contextRef="#ctx0" brushRef="#br2" timeOffset="167472.7217">28434 3228 0,'-18'0'0,"36"0"15,-53-18-15,17 36 16,0-18-16,1 35 16,-1 0-16,18 18 15,0-35-15,18 35 16,-1-53-16,1 18 0,35-1 16,-35-17-1,17-17-15,18-19 16,-36 19-16,-17-19 0,18 1 15,-18-53-15,0-18 16,-18 53-16,18 0 16,-17-17-16,-36-18 15,35 52-15,1 19 16,17-1-16,-18 18 0,18 18 16,0-1-16,0 1 0,18 35 15,-18-18-15,17 18 0,1 0 16,17 0-16,18 17 15,-35-34-15,-1-19 16,1 1-16,0 0 16,-18-36-1,0 0 1,17 36 0,18 17-1,-17 0-15,0-17 16,-1 17-16,1 1 0,0-19 15,-1 1-15,1 0 0,0-18 16,-18 17 0,0-34-16,0-19 15,0 19-15,0-19 0,-18-17 16,0 18 0,18 18-16,-17-36 15,17 35-15,0 0 16,17 36-1,-17 0 1</inkml:trace>
  <inkml:trace contextRef="#ctx0" brushRef="#br2" timeOffset="167795.6286">29016 3281 0,'-18'17'15,"1"1"-15,-1 35 16,18-35-16,0-1 0,0 19 16,35-19-1,-17 1-15,35-18 16,-35 0-16,-1-18 0,1 1 16,-18-1-16,0 0 15,0-17-15,0 17 0,0-17 16,-18 35-1,18-18-15,0 36 16,18 17 0,-1 1-16,1-19 15,35 19-15,-35-19 16,35 1-16,-36-18 16,1 0-16</inkml:trace>
  <inkml:trace contextRef="#ctx0" brushRef="#br2" timeOffset="168516.8727">29492 3351 0,'18'-17'15,"-18"-1"1,-18 0-1,1 18-15,-1-17 16,0 17 0,1 17-16,-1-17 0,0 18 0,1 17 15,17-17 1,17 0 0,1-1-16,17-17 15,-17 0-15,0-17 16,-18-1-1,0 0 1,17 36 0,-17 0-16,18 17 15,0 18-15,17 53 16,0 0-16,-17-54 16,-1-16-16,-17-1 0,0 0 15,0-17 1,-17-18-16,-1 0 0,-17 0 15,-18-35 1,18-1-16,-18-17 16,35 18-16,-35-35 15,53 34-15,0-17 0</inkml:trace>
  <inkml:trace contextRef="#ctx0" brushRef="#br2" timeOffset="168827.6404">29774 3351 0,'0'0'16,"18"53"-16,-18-17 0,0-19 15,0 1 1,0-36 0,0-17-1,0 0-15,0 17 16,0-35-1,0 18-15,0 17 16,0 1-16,18-1 0,-1 18 16,1 0-16,0 35 15,-1 0-15,1 1 16,-18-19-16,18 36 16,-18-35-16,0 17 15,0-17-15,0 0 16</inkml:trace>
  <inkml:trace contextRef="#ctx0" brushRef="#br2" timeOffset="169084.1123">30074 3351 0,'0'18'16,"0"0"-1,18-18-15,0 17 16,-1-17-16,1 18 16,17-18-16,0 0 15,-17 0-15,0 0 16,-18-18-16,0 1 16,-36-1-16,19 0 15,-1 1-15,-17-19 16,17 36-16,1 0 15</inkml:trace>
  <inkml:trace contextRef="#ctx0" brushRef="#br2" timeOffset="169431.9166">30427 3334 0</inkml:trace>
  <inkml:trace contextRef="#ctx0" brushRef="#br2" timeOffset="169811.9503">30427 3334 0,'0'0'16,"53"-36"-16,-71 36 15,1 0-15,-1 0 16,18 18-16,-18-18 0,1 35 16,17-17-1,0 17 1,17-35-16,1 36 15,0-36-15,17 17 16,-35 1-16,18-18 16,-36 0-16,0 18 15,-17-18 1,17 0-16,-17 0 16,18 0-16,17 17 15</inkml:trace>
  <inkml:trace contextRef="#ctx0" brushRef="#br2" timeOffset="170306.8683">30515 3440 0,'18'0'0,"0"0"15,-1 17 1,18-17-16,-17 0 0,0 0 16,-1-17-16,1 17 0,0-18 15,-18 0-15,0 1 16,0-1-16,-18 0 16,18 1-16,-18 17 0,1-18 15,-1 18-15,18 18 16,-18-1-16,18 1 15,0 0-15,18 17 16,-18-17 0,18-1-16,-1-17 0,19 0 15,-19 0-15,1 0 16,17-17-16,1-1 16,-1 0-1,-18 18-15,36 0 16,-35 18-16,17 0 15,-35 17-15,18-17 16,-18-1-16,0 1 0,0-1 0,-18 1 16,1-18-16,-1 18 15,-35-18 1,35-18-16,-17 18 0,18 0 16,-19-18-16,19 18 15,-1-17-15</inkml:trace>
  <inkml:trace contextRef="#ctx0" brushRef="#br2" timeOffset="177147.0685">23213 9578 0,'-18'0'15,"36"0"-15,-53-18 0,17 18 0,0 18 16,1 17 0,17-17-16,-18 17 0,0 18 15,18-18-15,0 1 16,0-1-16,0 0 16,0 18-16,18-35 15,0-1-15,-1-17 16,1 0-16,0 0 15,-18-17-15,35-1 16,-18 18 0,1 18-1,-18 17-15,18 36 16,-1-36-16,1-18 0,35 36 16,-35-35-16,17-18 15,-18 0-15,19 0 0,-19-18 16,19-35-1,-19 18-15,-17 0 0,0-53 16,0 52-16,-17 19 16,17-18-16,-36-1 15,19 19-15</inkml:trace>
  <inkml:trace contextRef="#ctx0" brushRef="#br2" timeOffset="177486.7062">23671 9419 0,'0'0'15,"18"-17"-15,0 17 0,-1 0 0,36-18 16,-17 18-16,-19 0 15,1 0-15,-1 0 0,1 0 16</inkml:trace>
  <inkml:trace contextRef="#ctx0" brushRef="#br2" timeOffset="177675.2727">23760 9419 0,'0'53'15,"0"-35"-15,0 52 16,0-52-16,0 35 16,17-36-16,-17 1 15,0 0-15,18-18 0,17 17 16,-17-17-16,-1 0 16,1-17-16,0 17 15</inkml:trace>
  <inkml:trace contextRef="#ctx0" brushRef="#br2" timeOffset="177931.5596">23954 9507 0,'0'18'16,"0"0"-1,0-1-15,0 19 16,0-19-16,0 1 16,17-1-16,1 1 15,0-18-15,-1 0 16,1 0 0,-1-18-16</inkml:trace>
  <inkml:trace contextRef="#ctx0" brushRef="#br2" timeOffset="178288.9516">24148 9419 0,'0'0'0,"17"0"15,1 0-15,0 0 16,-1 0-16,36 0 16,-35 0-16,-1 0 15,-17 18 1,18-1-16,-18 1 16,0 0-16,0-1 0,0 19 15,0-19-15,18 1 16,-18 17-1,0-17-15,17-18 0,-17 17 16,-17-17 0,-1 0-1,0-17 1,-17 17-16</inkml:trace>
  <inkml:trace contextRef="#ctx0" brushRef="#br2" timeOffset="178494.0835">24553 9948 0,'-17'36'15,"34"-72"-15,-52 89 0,35-35 0,-35 35 16,17-36 0,18 1-16</inkml:trace>
  <inkml:trace contextRef="#ctx0" brushRef="#br2" timeOffset="178904.8953">24783 9490 0,'0'0'15,"17"88"-15,-17-53 0,18 53 16,0-35-16,-18-17 15,0 34 1,0-52-16,0-1 0,0 1 16,17-18-1,18-35 1,1 35-16,-1 0 16,0 17-1,-17 1-15,0 17 0,-18 1 16,0-1-1,-18-17-15,0-1 0,-35 1 16,0-36 0,36 18-16,17-17 15,0-1-15,0 0 16,17 1-16</inkml:trace>
  <inkml:trace contextRef="#ctx0" brushRef="#br2" timeOffset="179131.7942">25171 9384 0,'0'0'0,"17"0"0,19-18 16,-19 18-16,19 0 16</inkml:trace>
  <inkml:trace contextRef="#ctx0" brushRef="#br2" timeOffset="179349.5626">25188 9419 0,'0'0'15,"0"53"-15,0-18 0,0-17 0,0 0 16,18 35-16,0-53 16,-1 17-16,1 1 15,0-18 1,-1 0-16,1 0 15,-18-18 1</inkml:trace>
  <inkml:trace contextRef="#ctx0" brushRef="#br2" timeOffset="179639.3841">25418 9419 0,'0'35'16,"0"-17"0,0 0-16,0 17 15,17-17-15,-17-1 16,18 1-16,0-18 15,-1 18-15,1-18 16,-1 0-16,-17-18 0,18 18 16,-18-18-1</inkml:trace>
  <inkml:trace contextRef="#ctx0" brushRef="#br2" timeOffset="180028.3546">25612 9384 0,'17'-18'0,"1"18"15,0 0-15,-1-17 16,1 17-1,0 0-15,-1 0 0,1 0 16,-1 0 0,-17 17-1,18 1 1,-18 17-16,0-17 0,18 17 16,-18 0-16,17 18 15,-17-35 1,0 0-16,0-1 0,0 1 15,0-1-15,-17-17 32,-1 0-17,0 0-15,1 0 0,-36 18 16</inkml:trace>
  <inkml:trace contextRef="#ctx0" brushRef="#br2" timeOffset="185395.5715">23777 1429 0,'0'0'15,"18"0"-15,0 0 0,17 0 0,53 0 16,-35 0-16,17 0 15,1 0-15,-18 0 0,88 0 16,-88 0 0,0 0-16,0 0 0,-18-18 15,0 0-15,-17 18 0,-18-17 16</inkml:trace>
  <inkml:trace contextRef="#ctx0" brushRef="#br2" timeOffset="185645.3629">24377 1217 0,'35'18'16,"1"-18"-16,34 35 15,-17-17-15,0-18 16,17 17-16,36 1 16,-53 0-16,-35-1 0,-1 1 15,1-1-15,-36 36 16,1-35-16,-18 17 0,-1-17 15,-52 35-15,35-53 16,18 18-16,0-1 16,17 1-16,0-1 0,1 19 15,17-19-15,17 1 16</inkml:trace>
  <inkml:trace contextRef="#ctx0" brushRef="#br2" timeOffset="190610.6323">27817 9613 0,'52'0'16,"-16"0"-16,-1 0 0,53 0 16,-53 0-1,18 0-15,18 0 0,0 18 16,-1-18-16,124 17 16,-88-17-16,159 0 15,-124 0-15,35 0 0,194 0 16,-193 0-1,34 18-15,213-18 16,-213 18-16,19-1 0,228 19 16,-228-19-16,17 1 15,176 17-15,-247 1 16,160-1 0,-178-18-16,1 1 0,-18 0 15,-17-18-15,-19 17 0,54 1 16,-106-18-16,-18 18 15,1-18-15,-54 0 16,-88-18 0</inkml:trace>
  <inkml:trace contextRef="#ctx0" brushRef="#br2" timeOffset="195957.8895">21749 6138 0,'17'0'47,"1"18"-32,-18 0 16,0-1-15,18-17-16,-18 18 0,17 0 16,1-1-1,0 1-15,-18-1 16,35 19-16,-35-19 16,35 1-1,-35 0-15,35 35 16,-17-36-16,0 1 0,-1-1 15,1 1-15,0 0 16,-1-1-16,1 1 0,17 35 16,0-35-16,-17-1 0,17 19 15,1-1 1,-36-18-16,17 1 16,1 17-16,0 1 15,-1-1-15,18 0 16,-17 0-16,0 1 15,35 17-15,-36-18 16,36 18-16,-35-18 16,35 18-16,-36-35 15,19 17-15,-19-17 0,19 35 16,-19-18 0,19-18-16,-19 19 0,1-19 0,17 36 15,-17-35 1,-1 17-16,1-17 0,0-1 15,17 36-15,-17-35 16,-1 0-16,1-1 0,17 19 16,-17-1-1,-1-18-15,1 1 0,0 0 16,-1-1-16,1 1 16,0 0-16,-1-1 0,1 1 15,0 0-15,-1-1 0,18 1 16,-17 0-1,0-1-15,-1-17 0,19 35 16,-19-17-16,1 0 16,0-1-16,-1 1 15,1 0-15,-1-18 0,1 17 16,0 1-16,-18 0 16,17-1-1,1 1-15,0-1 0,-1 19 16,1-19-16,0 1 15,17 0 1,-35-1-16,17 1 16,1-18-1,-18 18-15,0-36 32,-35 0-17,17 1-15,1-1 16,-1 0-16</inkml:trace>
  <inkml:trace contextRef="#ctx0" brushRef="#br2" timeOffset="197459.5117">23389 7743 0,'0'0'16,"0"-35"-16,0 18 16,0 34 15,0 1-31,0-1 16,18 1-16,-18 17 0,17 1 15,1-1-15,0 36 16,-1-36-16,36 35 15,-35-34-15,0-1 16,17 0-16,-18 0 0,1-17 16,17 17-16,-35-17 15,18 0-15,0-1 16,-18 1 0,0 0-16,0-1 15,0 1 1,17-18-1,-17 17 1,-17-17 15,-1 0-15,0 0 0,1 0-16,-1 18 0,-17-18 15,0 0-15,17 18 16,-53-18-1,18 17-15,-35 1 16,53 0-16,0-1 0,-1 1 16,1-18-16,-18 35 15,18-35-15,35 18 0,-18-18 16,36 0 0,0 0-1,-1 0 63,1-18-78,0 18 16,-1-17-16,18 17 16,-17-18-16,0 18 15,17-18-15,0 18 16,18-17-16,-35-1 15,52 0-15,-52 1 16,17 17-16,36-36 16,-1 19-16,-52 17 15,17-18 1,-17 18-16,-18-17 78,-18 17-47,1 0-15,17-18 0,-18 0-16,18 1 15,-18-1-15,18 0 16,-17-17-1,17 17-15,-18-17 0,0 0 16,18 0-16,-17 17 16,17-17-16,0-18 15,0 18-15,0 17 16,0-17-16,0-1 16,0 1-16,0 17 0,0 1 15,0-1-15,0 0 16,-18 1-16,18-1 15,-17 18 1,17 18-16,0-1 16,0 1-16,0 17 15,17-17-15,-17 0 16,0-1-16,18 36 16,-18-17-16,0-1 0,17 0 15,1 36 1,-18-36-16,18-17 0,-1 34 15,-17-16-15,18-19 16,-18 1-16,18 0 0,-18-1 16,17 19-16,1-19 15,0 1 1,-36-18 31,0 0-47,1 0 15,-1 17 1,0-17 0,-17 0-16,0 0 15,17 18-15,-17-18 0,0 0 16,-54 35 0,37-35-16,16 18 0,-52 17 15,70-17-15,-17 0 16,18-1-16</inkml:trace>
  <inkml:trace contextRef="#ctx0" brushRef="#br2" timeOffset="198832.6127">23372 10407 0,'17'0'16,"1"0"-16,52 0 15,-17 0 1,-17-18-16,16 18 0,54-17 16,-17 17-1,-54 0-15,0 0 0,18 0 16,-35 0-1</inkml:trace>
  <inkml:trace contextRef="#ctx0" brushRef="#br2" timeOffset="199213.8346">25259 10372 0,'0'-18'15,"18"18"-15,-1 0 0,18-18 16,1 18 0,52 0-16,-35 0 15,0-17-15,53 17 16,-18 0-16,-53 0 15</inkml:trace>
  <inkml:trace contextRef="#ctx0" brushRef="#br2" timeOffset="202873.5601">18697 5980 0,'-17'0'16,"34"0"47,36 0-63,-18 0 15,54 0 1,-36 0-16,17 0 0,1 0 15,17-18-15,0 18 0,18-18 16,0 18-16,88-35 16,-106 35-16,71-18 15,-89 18-15,54 0 16,-89 0-16,18 0 16,17-17-16,-34 17 15,-54 0 32,0 0-31</inkml:trace>
  <inkml:trace contextRef="#ctx0" brushRef="#br2" timeOffset="203163.0293">20073 5715 0,'0'0'0,"18"18"16,17-1-1,0-17-15,1 18 16,-1 0-16,0-1 0,53 18 16,-35-17-16,-18 0 15,18-1 1,-53 1-16,18-18 0,-18 18 0,-18-1 15,-17 1 1,0 0-16,0-18 16,17 17-16,-17-17 0,-1 18 15,19 0-15,-1-1 16,0-17-16,18 18 0,-17-18 16</inkml:trace>
  <inkml:trace contextRef="#ctx0" brushRef="#br2" timeOffset="203808.8046">15540 6033 0,'0'0'15,"18"0"-15,17 17 16,18-17-16,53 0 16,-36 0-1,18 0-15,89 18 16,-89-18-16,124-18 15,-89 1-15,89-1 16,-106 0-16,88 1 16,-106-1-16,0 18 15,-106 0 1,-35 18 0,18-18-16,-35 0 15</inkml:trace>
  <inkml:trace contextRef="#ctx0" brushRef="#br2" timeOffset="204087.1064">16863 5768 0,'0'0'0,"35"0"0,53 35 15,-35-17-15,0-1 16,53 19-16,-53-19 15,17 1-15,-17-18 0,36 35 16,-54-35-16,0 18 16,-17 0-1,-1-18-15,-17 17 0,-17-17 16,-19 18-16,-34 0 16,17-1-16,18-17 0,-18 18 15,17-18-15,-34 17 16,35-17-16,-1 0 0,-17 0 15</inkml:trace>
  <inkml:trace contextRef="#ctx0" brushRef="#br2" timeOffset="204604.3584">12383 5980 0,'17'17'15,"1"-17"-15,70 0 16,71 0 0,52 0-1,-87 0-15,-1 0 0,160 0 16,-142-17-16,88-1 16,-123 18-16,-36 0 15,-17-18-15,0 18 16,-35 0-16,-36 0 15,-35 0 1,0 0-16</inkml:trace>
  <inkml:trace contextRef="#ctx0" brushRef="#br2" timeOffset="204825.9753">13899 5750 0,'0'0'0,"36"0"16,34 36-16,-34-19 15,34 18 1,-17-17-16,0 17 16,-18-35-16,-17 18 0,0 0 15,-18-1-15,-18-17 16,0 18-16,-70 0 16,35-18-16,-53 17 15,36 1-15,17-18 16,-35 0-16</inkml:trace>
  <inkml:trace contextRef="#ctx0" brushRef="#br2" timeOffset="205359.612">9260 5962 0,'18'18'15,"53"-18"1,-18 17-16,88 1 16,-53-18-16,141 0 15,-88 0-15,141-18 16,-140 18-16,-19 0 16,1-17-16,34 17 15,-87 0-15,-36 0 16,-17 0-16,-1 0 0,-34 0 15,-19 0-15,-16 0 16,16 0-16,-17-18 16</inkml:trace>
  <inkml:trace contextRef="#ctx0" brushRef="#br2" timeOffset="205571.4353">10583 5786 0,'53'0'15,"-106"0"-15,159 0 0,-18 17 16,-52 1-16,17-1 15,-1 1-15,1 0 0,36 17 16,-54-17-16,35 17 16,-52-35-16,-18 18 15,-18-1-15,1 1 16,-18 0-16,-36-1 16,36-17-16,-18 0 15,0 18-15,0-18 0,-71 0 16</inkml:trace>
  <inkml:trace contextRef="#ctx0" brushRef="#br2" timeOffset="206166.2828">6191 5909 0,'0'0'16,"18"0"-16,35 0 16,0 18-1,0-18-15,35 0 0,88 0 16,-88 0-16,36 0 15,105-18-15,-123 0 16,106 18-16,-106-17 16,35 17-1,-88 0-15,17 0 16,-52 0-16,-18 17 0,-18-17 16</inkml:trace>
  <inkml:trace contextRef="#ctx0" brushRef="#br2" timeOffset="206422.0639">7602 5733 0,'0'0'16,"53"0"-16,-17 17 0,-1-17 0,53 18 16,-53 0-16,36-1 15,-53-17 1,-1 18-16,1-1 15,-36 1-15,18 0 16,-17-1-16,-19-17 0,19 18 0,-19 0 16,1-18-16,0 17 15,-1-17-15,-16 18 16,34-18-16,-17 18 16,17-18-16</inkml:trace>
  <inkml:trace contextRef="#ctx0" brushRef="#br2" timeOffset="207039.9171">2646 5874 0,'17'0'16,"19"0"-1,-1 17 1,71-17-16,-36 0 16,19 18-16,122 0 15,-87-18-15,-1 17 0,142-17 16,-18 18-1,-124-18-15,-17 0 16,106-18-16,-142 18 16,-17-17-16,18 17 15,-89 0 1,-35 0 0</inkml:trace>
  <inkml:trace contextRef="#ctx0" brushRef="#br2" timeOffset="207400.6218">4392 5644 0,'35'18'15,"-17"-18"-15,53 35 16,-36-17-16,0-18 0,0 18 16,1-1-16,17 19 15,-18-19-15,0 18 16,-35-17-16,18 0 16,-1-18-16,-17 17 0,18-17 15,-18 18 1,-35-18-1,17 18-15,1-1 16,-19 1-16,1 0 0,0-1 16,-36 19-1,36-1-15,17-18 0,-17 1 0,0 17 16,17-17-16</inkml:trace>
  <inkml:trace contextRef="#ctx0" brushRef="#br0" timeOffset="241295.384">16334 1023 0,'0'18'16,"0"17"-16,17-17 0,-17 52 16,0-35-16,18 36 15,-18-53-15,18-1 16,-1 1 0,1-18-16</inkml:trace>
  <inkml:trace contextRef="#ctx0" brushRef="#br0" timeOffset="241410.9348">16263 776 0,'18'35'16</inkml:trace>
  <inkml:trace contextRef="#ctx0" brushRef="#br0" timeOffset="241808.3821">16563 1235 0,'0'0'0,"0"-36"15,0 19-15,0-1 16,0 1-16,0-19 0,0 1 15,0 0-15,0 17 16,18 0-16,-1 18 16,18 18-1,-35 0-15,18 35 16,0-36-16,-1 19 16,1-36-16,-18 17 15,18-17-15,-1 0 16,-17-17-1,0-1-15,36 0 16,-19 18 0,1 0-16,0 0 15,-18 18-15,17 0 16,1 17 0,-1-18-16,19-17 15</inkml:trace>
  <inkml:trace contextRef="#ctx0" brushRef="#br0" timeOffset="242681.3081">17022 1111 0,'-36'18'16,"36"17"-1,-17 0-15,34-17 16,1 0-16,0-18 15,-1 0-15,1 0 0,-1 0 16,19-18-16,-36 0 16,17 1-1,-17-1-15,-17 1 0,-1-19 16,0 19 0,1 34-1,-1-17-15,18 18 0,0 0 0,0-1 16,18 18-1,-1-17-15,36 0 16,-17-18-16,-1 0 0,0-18 16,-17 18-1,-1-18-15,-17 1 0,0-1 16,0-17-16,0 17 16,-17 18-16,17-17 15,-18 17-15,18 17 16,0 1-1,0 0-15,0-1 16,35 1 0,-17-18-16,0 0 15,-18-18-15,0 1 16,0-1 0,17 36-1,1 34 1,0-16-1,-1 34-15,1-34 16,0-1-16,-1 35 16,-17-34-16,0-1 15,-17-17-15,-1-18 16,0 17-16,1-17 0,-19-17 16,36-1-16,-35-17 15,35-1-15,0 19 16,35-36-16,-17 18 15,0 17-15,35 0 16,-18 1-16,-17 17 0,-1-18 16,18 18-16,-35-18 0,18 18 15,-18-17 1,0-1-16,0 0 16,-18 18-16,-17-17 15,18-1-15,-1 18 16,0 18-1,1-18-15,34 35 16,1-17-16,35 17 16,-18-17-16,53-18 15,-52 0-15,34-18 16,-52 0-16,-1 1 16,1 17-16,-36 0 15</inkml:trace>
  <inkml:trace contextRef="#ctx0" brushRef="#br0" timeOffset="243636.7517">16387 1993 0,'0'0'0,"0"18"0,0-1 15,-18-34 17,18-1-32,-18 1 0,18-19 15,-17 1-15,17 17 0,0-35 16,0 36-1,17-1-15,1 18 16,0 0-16,17 35 16,-18-17-16,19 17 15</inkml:trace>
  <inkml:trace contextRef="#ctx0" brushRef="#br0" timeOffset="244671.359">16528 1958 0,'17'0'16,"1"0"-16,17 0 15,-17-18-15,-1 1 16,1-1-16,0 0 16,-18 1-16,-18 17 15,-17-18 1,17 18-16,-35 35 15,36-35-15,-1 36 16,18-1-16,18 0 16,-1-17-16,1-1 15,17 1-15,0-18 16,18 0-16,-17 0 0,-1 0 0,0 0 16,1-18-16,-1 1 15,-18-1-15,-17 1 16,0-1-1,-17 18 1,-1 0-16,18 18 31,35-18-15,-17 17-16,17-17 16,-17 0-16,17 0 15,-35-17 1,18 17-16,-18-18 15,-18 18 1,1 0-16,17 18 31,35-1-15,-17-17-16,17-17 16,-18 17-16,1-18 15,0 18-15,-1 0 16,-17-18-16,0 36 15,18 35 1,-18-18 0,35 53-16,-17-35 15,0-17-15,-1-1 0,-17 0 16,18-17-16,-18 35 16,-18-36-16,-35-17 15,36 0 1,-1-17-16,-53-36 15,54 17-15,-1-16 0,-17-37 16,35 36-16,18 18 16,17-53-1,0 70-15,0 1 0,1-1 16,-1 18-16,-17 0 0,34 0 16,-34 0-16,0 18 15,-18-1 1,0 1-1,17-18 17,1 0-17,0 0-15,-1 0 16,-34 0 0,-1 0 15,18-18-16,18 1-15,-1 17 16,1-18-16,0 18 16,-1 0-1,1 0-15,0 0 16</inkml:trace>
  <inkml:trace contextRef="#ctx0" brushRef="#br0" timeOffset="244822.1029">17586 1834 0,'35'-17'15,"-17"-1"1,0 18-16</inkml:trace>
  <inkml:trace contextRef="#ctx0" brushRef="#br0" timeOffset="245024.2847">17639 1640 0,'0'36'0,"0"-19"15,0 1-15,0 17 16,18 1-16,-18-1 0,35 18 15,-18-36-15,1 1 16,0-18-16,-1 18 0,19-18 16,-19 0-1,-17-18-15</inkml:trace>
  <inkml:trace contextRef="#ctx0" brushRef="#br0" timeOffset="245257.0567">17833 1782 0,'0'0'0,"0"17"0,0 1 31,18-18-15</inkml:trace>
  <inkml:trace contextRef="#ctx0" brushRef="#br0" timeOffset="245445.6215">17939 1870 0,'0'0'16,"17"0"-16,1-18 0,0 18 15,17-35-15,0 17 16,-17 1-16,0-1 16,-1 0-16,18 18 15,-17 0-15,0 18 16</inkml:trace>
  <inkml:trace contextRef="#ctx0" brushRef="#br0" timeOffset="246262.8013">19156 1923 0,'0'17'32,"0"36"-17,0 0-15,-18 0 0,18 71 16,0-72-16,0 1 15,18-17-15,-1 34 16,-17-35-16,18-17 0,0 0 16,-1-18-16,-17-18 15,18 0 1</inkml:trace>
  <inkml:trace contextRef="#ctx0" brushRef="#br0" timeOffset="246506.3866">18927 2117 0,'0'-18'16,"0"36"-16,17-71 0,18 35 0,36-35 15,-36 18-15,36-18 16,-36 35-16,-17 1 16,17-1-1,-17 18-15,-1 18 16,-17-1-16,0 19 15,0-19-15,18 19 0,0-1 16,-1-18-16,-17 1 16,18 0-16,0-1 15,-18 1-15</inkml:trace>
  <inkml:trace contextRef="#ctx0" brushRef="#br0" timeOffset="246999.9882">18133 3052 0,'17'70'16,"-17"-17"-16,0-18 0,18 18 15,-18-18-15,0-17 0,0 0 16,0-1-1,-18-17 1,-17-53-16,18-35 16,-1 35-16,18 0 15,0-70-15,18 70 16,-18 0-16,17 0 0,36-17 16,-35 52-16,35 18 15,-36 0 1,-17 18-16,18-1 0,-18 36 15,0-35-15,-18 35 16,1-36 0,17 1-16,-18 0 15</inkml:trace>
  <inkml:trace contextRef="#ctx0" brushRef="#br0" timeOffset="247235.658">18503 3052 0,'0'0'0,"-17"0"0,-1 0 16,0 0-16,1-36 15,17 19-15,0-1 16,0 0-16,17-35 16,1 36-16,-18-1 0,18 18 15,-1 0 1,1 0-16,-1 18 15,1-18 1,0 17-16</inkml:trace>
  <inkml:trace contextRef="#ctx0" brushRef="#br0" timeOffset="247569.0586">18680 2963 0,'17'0'16,"1"-17"-1,-18-1-15,0 0 0,0 1 16,0-18-16,-18 17 15,1 18-15,-19 0 16,36 18-16,-17 17 16,17-18-1,17 1-15,-17 0 0,18-1 16,17 1-16,18-18 16,-35 0-16,35 18 15,-36-18-15,1-18 16</inkml:trace>
  <inkml:trace contextRef="#ctx0" brushRef="#br0" timeOffset="247920.2806">18927 2875 0,'17'0'31,"1"-17"-31,17 17 16,-17 0-16,-1-18 16,1 18-1</inkml:trace>
  <inkml:trace contextRef="#ctx0" brushRef="#br0" timeOffset="248118.6447">19226 2840 0,'36'0'16,"-72"0"-16,89-18 15,-17 18-15,17-17 16,-36-1-16,1 0 0,-1 1 16,-17-1-16</inkml:trace>
  <inkml:trace contextRef="#ctx0" brushRef="#br0" timeOffset="248815.5603">19315 2716 0,'0'0'0,"17"53"16,-17-17-16,18-1 15,0 18-15,-1-18 16,1-17-16,-1-1 0,1 1 16,0 0-16,-18-1 15,17-17-15,-17-17 16,0-1-1,0 0 1,0 1 31,0-1-31,0-17-1,0 17-15,0 1 16,0-19-1,18 36-15,17-17 16,-17 17-16,17-18 16,0 18-16,-17 0 15,0 0-15,-1 0 16,1 0-16,-36 18 31,1 17-15,17-17-16,-18-1 15,18 1-15,18-1 0,-1 1 16,1 0-16,0-18 16,17 0-1,-17-18-15,-18 0 16,0 1 0,0-1-16,0 1 0,0-1 15,0 0 1,0 36 15,0 0-31,35 17 0,-18-18 16,1-17-1,0 18-15,-1-18 16,-17-18 0,-17 1-1,17-1 1</inkml:trace>
  <inkml:trace contextRef="#ctx0" brushRef="#br0" timeOffset="248936.8863">19861 2663 0,'0'18'15,"0"0"1</inkml:trace>
  <inkml:trace contextRef="#ctx0" brushRef="#br0" timeOffset="249138.0756">19932 2910 0,'18'-17'15,"-18"-1"1,17 18-16,-17-17 0,18 17 15,-36 0 32,18 17-47</inkml:trace>
  <inkml:trace contextRef="#ctx0" brushRef="#br0" timeOffset="249492.0571">19932 2910 0,'18'-52'16,"-18"69"0,0 1-16,0 17 15,0-17-15,17-1 16,-17 1-16,18 0 15,-18-1 1,0-34 0</inkml:trace>
  <inkml:trace contextRef="#ctx0" brushRef="#br0" timeOffset="249866.7629">20073 2893 0,'0'0'0,"0"53"0,0-36 15,0 1-15,18-18 16,-18-18 15,0-17-15,17 17-16,-17-17 15,18 18-15,-18-1 16,18 18-16,-1 18 16,-17 17-1,0-18-15,18 1 16,-18 0-16,18 17 15,-18-17-15,17-18 16</inkml:trace>
  <inkml:trace contextRef="#ctx0" brushRef="#br0" timeOffset="250017.8758">20285 2787 0,'0'18'0,"0"-1"15,17 1 1,-17 17-16,0-17 16,-17-1-1</inkml:trace>
  <inkml:trace contextRef="#ctx0" brushRef="#br0" timeOffset="250787.7821">20373 2858 0,'0'17'16,"0"-34"-16,18 52 0,-18-18 16,17-17-1,-17-17-15,0-1 16,0 1 0,18-1-16,-1 18 46,-17 18-30,18-1-16,-18 1 0,18-1 16,-1-17-16,-17 18 15,18-18-15,0 0 16,-1-18-16,1 1 16,0-1-16,-18 1 15,17-1 1,1 18-16,-18-18 0,-18 18 15,18 18 17,-17 0-32,17-1 15,0 1 1,0-1-16,0 1 0,17-36 31,1 1-15,0 17-16,-1 0 15,1 17 1,17 54-16,-17-36 16,-1 1-16,19 16 15,-19-16-15,-17-1 16,0-17-16,0 35 16,-17-53-16,-1 17 0,0-17 15,1 0-15,-1 0 16,-17 0-16,0-17 15,17-1-15,18 0 16,0-17-16,0 0 0,18-36 16,-1 36-16,18-36 15,1 36-15,-19 0 16,1 17-16,-18-17 16</inkml:trace>
  <inkml:trace contextRef="#ctx0" brushRef="#br0" timeOffset="250935.0118">20320 2575 0,'0'-53'16,"0"106"-16,0-123 0,18 52 0,-18 0 15,17 1-15</inkml:trace>
  <inkml:trace contextRef="#ctx0" brushRef="#br2" timeOffset="262584.217">28187 1429 0,'-18'0'16,"36"0"0,17 0-1,1 0-15,16 17 0,1-17 16,53 0-1,-35 18-15,-18-18 0,17 0 16,1 0-16,-1 0 0,1 0 16,17 0-16,-53 0 15,18 0 1,-35 0-16,0 0 16,-36 0-1,0-18 1,1 18-16,-1 0 15</inkml:trace>
  <inkml:trace contextRef="#ctx0" brushRef="#br2" timeOffset="264047.3704">29916 1147 0,'-18'-53'0,"18"35"16,-18-17-16,-35-1 16,36 19-16,-36-1 15,18 18-15,17 18 16,0 17-16,1 53 15,17-35-15,17 18 0,1-1 16,17-17-16,0 71 16,1-54-16,-19-17 0,19-18 15,-19 18-15,-17 0 16,0-35-16,-17-18 16,-1 0-16,-35-18 15,18-17-15,17 17 16,-35-35-16,36 36 15,-1-18-15,18 17 16,35 0 0,-17 1-16,52-1 15,-34 18-15,-1 0 16,0-18-16,1 18 0,-1 0 0,18-17 16,-36 17-1</inkml:trace>
  <inkml:trace contextRef="#ctx0" brushRef="#br2" timeOffset="264158.4945">30021 1446 0,'0'-17'16,"18"17"-1,0 0-15,17-18 16,-17 18-16</inkml:trace>
  <inkml:trace contextRef="#ctx0" brushRef="#br2" timeOffset="264558.8408">30145 1517 0,'0'0'16,"0"35"-16,0-17 0,18 0 16,-18 34-1,17-16-15,1 17 16,-18-36-16,17 19 16,-17-54-1</inkml:trace>
  <inkml:trace contextRef="#ctx0" brushRef="#br2" timeOffset="264686.1111">30163 1288 0,'0'-18'16,"0"0"-1,17 18-15</inkml:trace>
  <inkml:trace contextRef="#ctx0" brushRef="#br2" timeOffset="265138.1346">30339 1729 0,'0'0'15,"0"-18"-15,0 0 0,-18 1 16,18-19-1,0 1-15,18 18 0,0 17 16,-18-18-16,17 18 16,1 0-16,-18 18 15,17 17 1,-17 0-16,18-17 16,-18-1-16,0 1 0,35 0 15,-17-1-15,0-17 16,17 0-1,-17 0-15,-1 0 0,1-35 16,-1 17 0,-17 1-16,0-19 15,0 19-15,-17-1 16,-1 18-16,1 0 16,-1 0-16,0 0 15,18 35-15,0-17 16,18 0-16,0-1 15,-1 19-15,36-19 16,-35 1-16,-1-18 0,19 0 16,-1 0-1,-17-18-15</inkml:trace>
  <inkml:trace contextRef="#ctx0" brushRef="#br2" timeOffset="265447.1508">30903 1588 0,'18'-18'16,"17"18"0,-17 0-1,0 0-15,-1 0 0,1 0 16,-1 0-16</inkml:trace>
  <inkml:trace contextRef="#ctx0" brushRef="#br2" timeOffset="265637.804">31150 1464 0,'36'0'15,"-19"0"-15,36-18 16,-18 1-16,-17 17 0,17 0 16,-17-18-1,-36 0-15</inkml:trace>
  <inkml:trace contextRef="#ctx0" brushRef="#br2" timeOffset="265842.191">31256 1235 0,'18'53'16,"-36"-106"-16,36 159 0,-18-71 0,17 53 16,-17-53-16,36 54 15,-36-37-15,17-16 16,1-19-16,0 36 15,-1-35-15</inkml:trace>
  <inkml:trace contextRef="#ctx0" brushRef="#br2" timeOffset="266342.9334">31485 1552 0,'0'18'15,"0"0"1,0 17-16,18 0 16,-18-17-16,18-1 15,-18 1-15,35-18 16,-17 0-16,17-18 16,-17 1-1,-18-1-15,17-35 16,1 36-16,-18-1 0,0 0 15,0 36 1,17 0 0,-17 17-1,18 18-15,-18-36 16,18 1-16,-18 0 0,17-1 16,1-17-1,-18-35 1,18 17-16,-18 1 0,17-36 15,1 35 1,0-35-16,-1 53 16,1-17-16,-1 17 15,1 17 1,-18 19-16,0-19 16,0 18-1,0-17-15,0 0 0,0-1 16,0 19-16</inkml:trace>
  <inkml:trace contextRef="#ctx0" brushRef="#br2" timeOffset="266510.996">31997 1588 0,'0'0'0,"0"35"15,18 0-15,-18-17 0,17-1 16,-17 19-16,18-1 16,-18-17-1</inkml:trace>
  <inkml:trace contextRef="#ctx0" brushRef="#br2" timeOffset="266639.7135">32068 1393 0,'0'0'16,"17"0"-16,-17 18 15</inkml:trace>
  <inkml:trace contextRef="#ctx0" brushRef="#br2" timeOffset="267205.2191">32138 1676 0,'18'0'15,"-1"0"-15,36-18 16,-53 0-1,0 1-15,0-1 0,0 1 16,0-1-16,-17 18 16,17 18-1,-18-18-15,18 17 0,-18 36 16,18-35-16,0 17 16,0-17-16,18-1 0,17 19 15,-17-19 1,17-17-16,0 0 15,1 0-15,-1 0 16,-17-17-16,-1-1 16,1 18-1,-18 18 1,18-1-16,-18 18 0,0-17 16,0 53-16,0-18 15,0-18-15,0 35 16,0-34-16,0-19 0,-18 1 15,0-18-15,-17-18 16,17 1-16,18-19 0,-17 1 16,17 0-16,17-53 15,1 52-15,17-17 16,18 18-16,-18 0 0,54-36 16,-36 36-16,0 17 15,-18 1-15,0 17 0,-17 0 16,-1 0-16</inkml:trace>
  <inkml:trace contextRef="#ctx0" brushRef="#br0" timeOffset="298536.539">30145 7020 0,'0'-17'16,"18"-1"-16,-18 0 15,17-17-15,-17 17 16,18 1 0,-18-1-16,0 36 46,0 35-46,0-18 16,17 18-16,-17 35 16,0-35-16,18 18 0,-18-18 15,0 17-15,0 54 16,18-72-16,-18 1 16,0 0-16,17 35 15,-17-52-15,18-1 16,-18 0-16,0-17 0,0 17 15,0-17-15,0 0 0,0 17 16,0-18 0</inkml:trace>
  <inkml:trace contextRef="#ctx0" brushRef="#br0" timeOffset="298926.0661">29933 7655 0,'18'0'16,"-1"0"-16,1 0 16,17 36-16,-17-1 15,35 35-15,-35-34 16,-1-1-16,1 18 16,0-18-16,-1 0 0,18 18 15,-17-17-15,17-1 16,-17-35-16,0 18 15,-1-36-15,1 18 16,17-53-16,0 18 16,1-18-16,-1 18 0,-17-18 15,17 17-15,0 1 16,-17 0-16,17-1 0,-17 19 16,17 17-16,-17-18 0</inkml:trace>
  <inkml:trace contextRef="#ctx0" brushRef="#br0" timeOffset="315326.5187">3898 7179 0,'0'18'16,"18"17"-16,-18 0 15,0 71-15,0-53 16,17 53-16,-17-36 16,0-17-16,0 0 0,0 0 15,0-18-15,0 54 16,0-72-16,0 19 16,0-19-16,0 1 15,0-36 1,0 1-16</inkml:trace>
  <inkml:trace contextRef="#ctx0" brushRef="#br0" timeOffset="315665.2581">3722 7532 0,'0'0'16,"0"-18"-1,17 1 1,-17-1-16,0 0 0,18-17 16,-18 17-16,18-17 15,-18 17-15,35-34 16,-35 34-16,35-17 16,-35 17-16,36 0 15,-36 1-15,17-1 16,1 18-16,-1 0 15,1 18 1,-18-1-16,18 1 16,-1 0-16,1 17 15,0-17-15,-1-1 16,1-17-16,0 18 0,17-18 16</inkml:trace>
  <inkml:trace contextRef="#ctx0" brushRef="#br0" timeOffset="316512.9019">7373 7161 0,'0'18'16,"18"17"-1,-18-17-15,0 17 0,17 71 16,-17-53 0,18 88-16,0-88 15,-18 70-15,17-87 16,-17 17-16,0-18 15,0 0-15,0-17 16,0 17-16,18-35 16,0-17-16,-1-19 15</inkml:trace>
  <inkml:trace contextRef="#ctx0" brushRef="#br0" timeOffset="316877.3615">7250 7514 0,'0'0'16,"0"-17"-16,0-1 15,0 0 1,0 1-1,0-1-15,17 18 0,-17-18 16,18 1-16,0-36 16,-1 18-16,36-18 15,-35 17-15,17-17 16,-35 36-16,18-1 16,-1 18-1,1 18 1,17 35-1,-35-36-15,18 19 0,-1-19 0,1 1 16,0-18-16,-1 35 16,1-35-16,0 0 15</inkml:trace>
  <inkml:trace contextRef="#ctx0" brushRef="#br0" timeOffset="317768.9679">10672 7073 0,'0'18'0,"0"-1"16,0 1-16,0 17 16,0 1-16,0-1 0,0 53 15,0-35-15,0 0 0,0 53 16,0-71-1,0 0-15,17 1 16,-17-1-16,0-17 0,0 17 16,18-35-16</inkml:trace>
  <inkml:trace contextRef="#ctx0" brushRef="#br0" timeOffset="318130.1915">10530 7320 0,'18'0'0,"-18"-17"16,18-1-16,-18 0 0,35-35 16,-17 18-16,17-18 15,-17 35 1,-1 1-16,1-1 0,-1 1 16,1 17-1,0 35 1,-1-35-16,1 17 15,0 1-15,17 0 16,-17-1-16,-18 1 16,17 0-16,1-1 0,-18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29:01.5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 14746 0,'0'-18'0,"0"1"16,0-1-16,-18 18 0,18-17 16,-35-1-1,35 0-15,-18 18 0,0 0 16,18 18-16,-35 17 15,17 0-15,18 1 0,-17 17 16,17-18-16,0 36 16,0-36-16,17 18 15,1-53-15,0 17 16,35-34-16,-36-1 16,19-35-16,-36 18 15,17-53 1,-17 52-16,0 19 0,0-19 0,-17 19 15,17-1 1,-18 18-16,18 35 16,0 18-1,18-17-15,-18-19 0,17 1 16,1 17-16,17-17 16,-17 0-16,-1-18 15,1 0-15,17 0 16,-17 0-16,-18-36 15,18 19-15,-18-36 16</inkml:trace>
  <inkml:trace contextRef="#ctx0" brushRef="#br0" timeOffset="260.6579">1393 14693 0,'18'71'15,"-36"-142"-15,36 177 0,0-71 0,17 1 16,-17-19-1,-1 1-15,1-18 0,0 0 16,-1 0-16,-17-18 16,0 1-16,18-1 0,-18-17 15,0-18 1,0 17-16,-18 19 0,18-1 16,0 1-16,0-1 15,0 36-15,0-1 0,0 1 16,0 17-16,18 18 15,-18-35-15,18 17 0,17-17 16,-18-18-16,54 17 16</inkml:trace>
  <inkml:trace contextRef="#ctx0" brushRef="#br0" timeOffset="639.3487">1782 14746 0,'-18'71'16,"36"-142"-16,-36 159 0,18-70 16,18 0-16,-1 17 15,1-35-15,-1 0 0,19 0 16,-1-18 0,-17 1-16,-18-19 0,17 19 15,-17-19-15,0-17 16,-17 1-16,-1 16 0,18-17 15,-18 0-15,-35-88 16,36 88-16,-18-35 16,17 88-16,18-17 15,-18 17-15,18 17 0,0 1 16,18 70-16,0-35 16,17 70-16,-18-52 15,1-18-15,0 0 0,35 35 16,-36-53-1,1-17-15,0 0 0,17-18 16,-18 0-16,-17-18 16,0-17-16</inkml:trace>
  <inkml:trace contextRef="#ctx0" brushRef="#br0" timeOffset="766.4681">2064 14658 0,'0'0'0,"0"18"0,17-1 0,-17 36 16,18-35-16,-18-1 15,18 19-15,-1-19 16,1-17-16</inkml:trace>
  <inkml:trace contextRef="#ctx0" brushRef="#br0" timeOffset="879.1513">2117 14570 0,'0'17'16,"17"-17"-16</inkml:trace>
  <inkml:trace contextRef="#ctx0" brushRef="#br0" timeOffset="1107.2441">2328 14781 0,'18'36'16,"-36"-72"-16,36 89 0,0-35 0,-1-18 16,1 0-16,0 0 15,17-18-15,-18 1 16,-17-36-16,0 35 16,-17-17-16,-1 17 15,-35 1 1,18 17-16,-36 17 15,36 18-15</inkml:trace>
  <inkml:trace contextRef="#ctx0" brushRef="#br0" timeOffset="6234.1634">28169 12965 0,'-35'-18'15,"70"36"-15,-105-54 0,34 36 0,1 0 16,0 0-16,-53 36 16,52-19-16,-16 71 15,52-52-15,0 17 0,35 17 16,0-52-16,0 17 15,18 0-15,53 18 16,-53-17-16,18-19 16,-36-17-16,-17 18 15,-36-18 1,-53 0 0,18 0-16,18 0 0,-71 0 15,71-18-15,0 18 16,17 0-16,0 0 15</inkml:trace>
  <inkml:trace contextRef="#ctx0" brushRef="#br0" timeOffset="6623.0812">28469 13441 0,'0'0'15,"35"141"-15,1-53 0,-19 18 16,19 88-16,-19-123 16,1-19-16,17 19 15,-35-53-15,0-36 16,-53-70 0,36 35-16,-1 0 15,-17-18-15,-1 1 0,1-89 16,18 71-16,-1 0 15,18-106-15,18 123 16,34-17 0,1 70-16,36 1 15,-37 34-15,1 19 16,-35-1-16,-18 0 16,0 18-16,-18-18 0,-35 18 15,18-35-15,-18 17 16,18-35-16,-18 18 15,35-18-15,18-18 16</inkml:trace>
  <inkml:trace contextRef="#ctx0" brushRef="#br0" timeOffset="7323.6982">28928 13406 0,'17'0'16,"1"0"0,0 0-16,-1-18 0,19 18 0,-19-18 15,36-35 1,-35 18-16,-1 17 16,-34-17-16,17 18 15,-53-1-15,18 18 16,-18 18-16,17-1 15,1 36 1,35-18-16,0 1 0,0-1 16,18 0-16,35 18 15,-18-35-15,36-1 16,-36 1-16,35-18 16,-34-18-16,17 1 15</inkml:trace>
  <inkml:trace contextRef="#ctx0" brushRef="#br0" timeOffset="8096.4675">29298 13335 0,'0'18'16,"18"-18"0,-1 17-1,1-17-15,0 0 0,17-17 16,-17 17-16,-18-18 15,17 18-15,-17-18 0,18 18 16,-18-35 0,18 35-16,-18-18 0,0 1 15,-18-1 1,0 18-16,-17 0 16,17 18-16,1-1 15,-1 1 1,0 0-16,18-1 15,0 1-15,0 0 0,18-1 0,-18 1 16,18-18-16,17 18 16,0-18-16,-17 0 0,17 0 15,-17-18-15,35 0 16,-36 18-16,1 0 16,0-17-16,-1-1 15,-17 0-15,-17 18 16,-1 18-1,18 0 1,0 17-16,0-17 16,18 17-16,-1-35 15,19 17-15,-19-17 16,19 0-16,-1 0 0,18-35 16,-18 18-16,18-54 15,-35 18-15,17-35 16,-18 35-16,-17-35 15,0 35-15,0-53 16,-17 71-16,17-1 16,-18 19-16,-17 34 15,17 19-15,18-1 16,-17 18-16,17 88 16,0-70-16,0-18 0,0 17 15,0-17-15,17-18 0,1 1 16,17-19-1,-17 1-15,-1-18 16,-17-18-16,36 1 16,-19-1-16,1 0 15,-18 1-15,18 17 0,17-18 16,-17 18-16,-1 35 16,1-17-16,0 35 15,-18-18-15,17 0 16,1-17-16</inkml:trace>
  <inkml:trace contextRef="#ctx0" brushRef="#br0" timeOffset="8575.8293">30850 13529 0,'0'0'15,"-17"0"-15,-1-18 0,1 1 16,-1-19-1,18 1-15,0-18 16,18 18-16,17-36 16,-18 54-16,1-1 15,0 1-15,-1-1 0,19 18 16,-19 0-16,19 18 16,-36-1-16,17 1 15,-17-1-15</inkml:trace>
  <inkml:trace contextRef="#ctx0" brushRef="#br0" timeOffset="8869.3367">31115 13458 0,'18'0'0,"-1"-17"0,19-1 16,-1-17-1,-35 0-15,17 17 16,-17 0-16,0 1 16,-17 17-16,-1 0 0,-17 17 15,17 1-15,1 0 16,-1 17-16,18-17 0,-18 17 16,18-18-16,18 19 0,0-1 15,17-35-15,-17 18 16,17-18-16,0 0 0,0 0 15,1 0-15,-1-18 16</inkml:trace>
  <inkml:trace contextRef="#ctx0" brushRef="#br0" timeOffset="9125.6811">31503 13388 0,'-18'0'16,"1"18"0,17-1-16,-18 18 15,18 1-15,18-1 16,-1-35-16,1 18 16,0-1-16,17-17 0,0 0 15,1 0-15,-1-17 16,-18 17-16,1-18 15,-18 0-15,18 18 16,-18-17-16</inkml:trace>
  <inkml:trace contextRef="#ctx0" brushRef="#br0" timeOffset="9575.4008">31803 13423 0,'0'-17'15,"-18"17"-15,1 0 16,-1 17 0,0 1-1,1 17-15,17 0 16,0-17-16,0 0 0,17 17 16,1-17-1,0-1-15,17-17 0,-17 0 16,34-35-1,-34 17-15,0-35 16,-1 36-16,-17-19 16,0 19-16,0-1 15,-17 1-15,-1-1 0,-35 18 16,36 18 0,-1-18-16,0 17 15,18 1-15,-17-18 0</inkml:trace>
  <inkml:trace contextRef="#ctx0" brushRef="#br0" timeOffset="10015.0723">32068 13388 0,'-18'0'16,"36"0"-16,-54 18 0,36-1 15,-17 1-15,17-1 16,0 19-16,0-19 16,17 1-16,-17 0 0,18 17 15,0-35-15,-1 0 16,-17 18-16,18-18 0,-1-18 16,-17 0-16,18-17 15,-18 17-15,0 1 16,0 34-1,0 1-15,-18 70 16,18-52 0,0 16-16,0 1 0,0 53 15,18-53-15,-18-18 16,18 1-16,-18-1 0,0-17 16,-18 17-1,0-35-15,1 17 0,-18-34 16,-1-1-1,19 1-15,-1-19 16,0 19-16,1-19 0,17 1 0,-18-35 16</inkml:trace>
  <inkml:trace contextRef="#ctx0" brushRef="#br0" timeOffset="10372.1067">32279 13458 0,'0'0'0,"18"36"0,-18-19 15,17 19 1,-17-19-16,0 1 16,0 0-16,0-36 31,0 0-31,0 1 15,18-19-15,-18 19 16,18-1-16,-1 0 16,19 18-1,-19 18-15,1 0 16,0-18-16,-18 35 16,0-17-16,0 17 15,0-17-15,0-1 16,0 1-1,0-36 1</inkml:trace>
  <inkml:trace contextRef="#ctx0" brushRef="#br0" timeOffset="10499.878">32579 13458 0,'0'18'0,"0"0"15</inkml:trace>
  <inkml:trace contextRef="#ctx0" brushRef="#br0" timeOffset="10743.7654">32667 13423 0,'0'0'0,"36"-17"16,-1 17-16,-18-18 0,54 0 15,-18-17 1,-35 35-16,-1-18 15,-17 1-15,-35-1 16</inkml:trace>
  <inkml:trace contextRef="#ctx0" brushRef="#br0" timeOffset="10910.4522">32791 13159 0,'0'0'0,"0"17"0,17 36 16,-17-18-16,0 36 15,0-36-15,0 53 16,-17-52-16,17 17 16,0-18-16,0-17 0,-18 17 15,18-17-15</inkml:trace>
  <inkml:trace contextRef="#ctx0" brushRef="#br0" timeOffset="11056.5829">32949 13476 0,'18'18'15,"-36"-36"-15,36 53 0,-18 1 16,0-19-16,0 1 16</inkml:trace>
  <inkml:trace contextRef="#ctx0" brushRef="#br0" timeOffset="11210.3678">33038 13370 0,'0'0'16,"17"18"0,-17 0-1,18-18 1</inkml:trace>
  <inkml:trace contextRef="#ctx0" brushRef="#br0" timeOffset="11606.7379">33073 13653 0,'18'0'15,"-36"0"-15,53 0 0,0-36 16,-35 19-16,18-1 15,0 0-15,-18 1 0,0-19 16,17 1-16,-17 17 16,0 1-16,0 34 15,-17 1 1,17 0-16,0 35 16,0-36-1,0 1-15,0 0 16,17-1-16,1-17 31,0-35-15,-1 35-1,19-18-15,17 1 16,-36 17-16,1 17 16,-1 1-16,1 17 15,-18-17-15,0 0 16,-18 17-1,1-35-15</inkml:trace>
  <inkml:trace contextRef="#ctx0" brushRef="#br0" timeOffset="15220.5696">27993 15787 0,'0'-18'0,"0"36"0,0-18 15,0 70 1,18-34-1,-18 52-15,0 0 16,17-70-16,1 17 16,-1-35-16,36 0 15,-35-18-15,0 1 16,17-36 0,-17 35-16,-1 0 0,19 1 15,-19 17 1,18 35-16,-17-17 15,17 35-15,-17-53 16,0 17-16,-1-17 16,1 0-16,-18-17 15,0-19 1,-18 19-16,-17-19 16,35 1-16,-18 18 15,18-1-15,0 0 0,18 18 16</inkml:trace>
  <inkml:trace contextRef="#ctx0" brushRef="#br0" timeOffset="15564.3615">28628 15963 0,'-53'35'15,"106"-70"-15,-124 88 0,54-18 0,17-17 0,0 0 16,17 17 0,1-35-16,0 18 0,35-18 15,-18 0-15,-18-18 16,19 0-16,-19 1 16,-17-1-16,18 18 0,-18-18 15,-18-17 1,1 17-16,-1 1 15,18 34 1,18 1 0,-1 0-16,36-1 15,-35 1-15,17-18 16,1 0 0,-19 0-16</inkml:trace>
  <inkml:trace contextRef="#ctx0" brushRef="#br0" timeOffset="15782.4081">28822 15293 0,'18'53'15,"-36"-106"-15,53 159 0,-17-36 0,17 107 16,-17-89-16,17 106 15,-17-124-15,-1-17 16,1 36 0,-18-72-16,18 19 0</inkml:trace>
  <inkml:trace contextRef="#ctx0" brushRef="#br0" timeOffset="15977.6516">29034 15910 0,'-36'36'0,"72"-72"0,-89 89 15,17-18 1,36-17-16,0 0 0,18-1 16,0 1-16,-1-18 15,19 18-15,-1-18 0,35 17 16,-34-17-16,-1 0 15</inkml:trace>
  <inkml:trace contextRef="#ctx0" brushRef="#br0" timeOffset="16300.3391">29228 16016 0,'35'0'0,"-17"0"16,34 0-16,-34-18 15,0 1-15,-1-1 16,-17 1-16,-17-1 16,-1 0-16,-17 1 15,17 17-15,-17 17 16,17 19-16,1 16 15,17-16-15,17 17 16,19-36-16,34 19 16,-17-36-16,35 17 15,-52-17 1,-1-17-16,-18 17 0</inkml:trace>
  <inkml:trace contextRef="#ctx0" brushRef="#br0" timeOffset="16666.9189">29545 15946 0,'0'17'0,"0"1"15,0 35-15,0-36 16,18 19-16,-1-19 16,1 1-16,0 0 0,17-18 15,-35 17-15,18-34 16,-1-1-1,-17 0-15,0-17 16,0 17 15,18 36-31,0-18 16,-1 18-16,1-1 16,35 1-16,-36-18 15,1 0-15,0 0 16,-18-18-1,0 1 1,0-1-16,0 0 0,0 1 16,0-19-16,0 1 15,0 0-15,0 0 16</inkml:trace>
  <inkml:trace contextRef="#ctx0" brushRef="#br0" timeOffset="16955.2545">29986 16034 0,'-18'35'0,"36"-70"0,-18 88 15,18-36 1,17 1-16,-17-18 0,17 0 15,-17 0 1,-18-18-16,0-17 16,-18 0-1,0 17-15,1 0 0,-1 1 16,0-1 0,1 18-16,-1 0 0,18 18 15</inkml:trace>
  <inkml:trace contextRef="#ctx0" brushRef="#br0" timeOffset="17161.2617">30198 16104 0,'0'0'0,"-18"-17"16,18-19-16,0 19 0,-17-1 15,17 0-15,17-17 16,1 35-16,17-17 0,-17 17 16,35 0-1,-36 0-15,1 17 0,-18 1 16</inkml:trace>
  <inkml:trace contextRef="#ctx0" brushRef="#br0" timeOffset="17650.5248">30586 15946 0,'0'0'16,"-18"0"-16,1 0 15,-1 17-15,18 1 0,-18-1 0,1 19 16,17-1 0,17-17-16,-17-1 0,18 1 15,17 0-15,-17-18 16,17-18-16,-17 18 0,-1-18 15,1 1-15,17-54 16,-17 36-16,-18-53 16,0 17-16,0 18 15,0 0-15,0-17 0,-18 17 16,1 0-16,-1 35 16,-17 36-16,35 17 15,-18 0-15,18 36 0,0 70 16,18-88-1,17 18-15,0-36 0,36 53 16,17-35 0,-53-35-16,1-18 0,-19 17 15</inkml:trace>
  <inkml:trace contextRef="#ctx0" brushRef="#br0" timeOffset="17896.1714">31309 15117 0,'0'52'16,"-18"1"-16,1 18 0,-36 88 15,18-71 1,-1 0-16,1 0 0,0 0 15,-1 36-15,19-71 16,-1 0-16,1-18 0,-19 18 16</inkml:trace>
  <inkml:trace contextRef="#ctx0" brushRef="#br0" timeOffset="18335.5255">31450 15875 0,'0'0'0,"18"0"16,17 0-16,-17 0 15,52-18-15,-52 18 16,17 0-16,-17-17 0,17 17 16,0-18-1,-17 0-15,0 1 16</inkml:trace>
  <inkml:trace contextRef="#ctx0" brushRef="#br0" timeOffset="18546.5023">31591 15452 0,'0'0'0,"0"70"16,0-17-16,0 18 0,0-18 0,36 88 15,-19-88-15,1 35 16,17-53 0,0 0-16,-17-17 15,17-18 1,-35-18-16</inkml:trace>
  <inkml:trace contextRef="#ctx0" brushRef="#br0" timeOffset="18796.5722">31821 16034 0,'0'0'0,"17"0"0,-17-18 31,18-17-15,-1 0-16,1-1 16,0 19-16,-1-1 15,1 0-15,0 18 16,-1 18-16,1 0 15,-18-1 1,18 1 0,-18 0-1,0-1 1</inkml:trace>
  <inkml:trace contextRef="#ctx0" brushRef="#br0" timeOffset="18951.7584">32015 15610 0,'0'0'16,"17"18"-16,1 17 15</inkml:trace>
  <inkml:trace contextRef="#ctx0" brushRef="#br0" timeOffset="19342.0304">32156 15840 0,'0'35'16,"0"-70"-16,-18 105 0,18-52 15,18 17 1,-18-17-16,17 17 15,1-35-15,0 18 0,17-18 16,-17-18 0,-1 0-16,-17 1 15,0-18 1,0 17-16,0 36 31,0 52-15,0-35-16,18 1 0,-1 34 15,1-17-15,0-18 0,-18 1 16,0-19-16,0 19 16,0-1-16,-18-35 15,0 0-15,-17 0 0,-18-18 16,18 1 0,17-1-16,-17 0 0,17-17 15,-17 17-15,0-34 16,35 34-16</inkml:trace>
  <inkml:trace contextRef="#ctx0" brushRef="#br0" timeOffset="20014.6768">32544 15910 0,'0'-35'16,"0"70"-16,0-88 15,-36 53 1,19 0-16,-18 36 16,17-19-16,0 36 15,18-35-15,0-1 16,18 1-16,0 0 16,-1-18-1,1 0-15,-1-18 16,1 0-16,-18 1 15,18 17-15,-18 17 16,0 54 0,0-36-16,0 1 15,0 17-15,17 17 16,-17-35-16,0 1 0,0-19 16,0 19-16,-17-36 15,17-18 1,-18-35-1,0 35-15,18-17 0,-17 0 16,17 0-16,0-18 0,17 17 16,1-17-16,0 0 15,-1 36-15,1-1 0,35 18 16,-35 0-16,17 18 16,-17-18-1,-18 17-15,35-17 16,-53 0 15,18-17-15,18 17-1,-1 17 1,1-17-16,35 0 16,-35 0-16,-1-17 15,1 17-15,35-35 16,-36 17-16,-17 0 15,18 1-15,0 17 0,-18-18 16,0 36 0</inkml:trace>
  <inkml:trace contextRef="#ctx0" brushRef="#br0" timeOffset="20648.5498">32932 15910 0,'0'18'16,"0"-36"-16,0 54 0,0-19 0,17 36 16,-17-18-16,0 18 15,0-35-15,18 0 16,0-1-16,-1 1 16,1-36-16,0 1 15,-18-19-15,17 1 16,-17 17-1,0 1-15,0-1 0,18 18 16,-18 18 0,18 17-1,-1-17-15,-17-1 0,18-17 16,-1 18 0,1-18-16,0 0 15,-1-18-15,-17 1 0,0-36 16,0 17-1,0 1-15,0 18 0,0-19 16,0 19-16,-17-1 16,-1 18-16,0 0 0,18 18 15</inkml:trace>
  <inkml:trace contextRef="#ctx0" brushRef="#br0" timeOffset="20926.7938">33196 16034 0,'0'17'15,"0"1"-15,18 0 0,0-1 16,-18 1 0,17-18-16,1 0 15,0 0-15,-1 0 0,1-18 16,0 1-16,-18-19 15,0 1 1,0 17-16,-18 1 0,18-1 16,-18-17-16,1 35 15,17-18-15,-18 18 0,18 18 16,-18-18-16,18 18 16</inkml:trace>
  <inkml:trace contextRef="#ctx0" brushRef="#br0" timeOffset="21226.3724">33373 16069 0,'0'-35'0,"0"70"0,0-88 16,17 18-16,-17 17 15,18 18 16,-18 18-15,18-18 0,-18 17-16,17-17 0,1 0 15,0 0 1,-18 18 0,0 17-1,-18-17 1,18 0-16,18-1 15</inkml:trace>
  <inkml:trace contextRef="#ctx0" brushRef="#br0" timeOffset="21428.1282">33549 16087 0,'0'0'16,"18"-53"-16,-1 17 0,-17-16 15,18 16-15,-18-52 16,0 35-16,0 0 16,-18 18-16,18 0 0,-17-1 15,17 1-15,-18 18 16,1 17-16,-1 70 15,18-17-15,0 70 16,0-70-16,0 18 16,18-18-16,-1 53 15,1-71-15,-18 0 0,17-17 16,-17 0-16,0-1 16</inkml:trace>
  <inkml:trace contextRef="#ctx0" brushRef="#br0" timeOffset="21782.1796">32826 16034 0,'0'0'0,"-18"0"0,18 17 16,18 1-1,0 0-15,-18-1 16,17 1-16,19 0 16,-19-1-16,-17 1 0,0 0 15</inkml:trace>
  <inkml:trace contextRef="#ctx0" brushRef="#br0" timeOffset="22227.8171">32720 15998 0,'18'0'15,"-1"0"1,1-17 0,17-1-16,-35 1 15,0-1-15,0 0 16,0 1-1,-17 17-15,-19 17 16,36 1-16,-17 0 16,-1 17-16,18 0 15,0-17-15,0 17 16,18-17-16,-18-1 0,17-17 16,19 18-1,-1 0-15,-17-18 16,-1 0-16</inkml:trace>
  <inkml:trace contextRef="#ctx0" brushRef="#br0" timeOffset="23218.2413">28504 17004 0,'0'-18'0,"0"36"0,0-53 16,0 17-16,-17-17 16,-1 17-16,-17 18 15,17 18-15,-35 35 16,18-18-16,17 18 16,18-18-1,0 0-15,18-35 16,17 0-16,54-17 15,-54-1-15,0-17 16,18 0-16,-35-1 0,17-17 16,-35 18-16,18-18 0,-18-53 15,-18 53-15,0 18 16,-17-35 0,17 52-16,-17 0 0,17 18 0,1 18 15,-1 0-15,18 17 0,-17 0 16,17 71-1,17-53-15,18 70 16,1-70-16,-1 0 0,0-18 16,1 1-16,69-1 15,-69-35-15,17 18 0,-18-18 16,-17-18-16,34-17 16,-52 17-16,0 0 15,0 1-15,0-18 0,0 17 16,-17 18-16,17-18 0,-18 18 15,1-17-15,17-1 16,0 36 15,17-18-31,1 0 16,-1 0-16,1 0 16,0 0-16,-18-18 15,-18 0-15,-17 18 16,17-17-1,1 17-15,-1 0 0,0 17 16,1 1-16,17 17 16,17-17-16,1 0 15,0-1-15,52 36 16,-35-35-16,1-18 16,-1 17-16,0-17 0,0 18 15,18-18-15,-35 0 16,0-18-16</inkml:trace>
  <inkml:trace contextRef="#ctx0" brushRef="#br0" timeOffset="23629.6991">29157 16969 0,'0'0'16,"18"0"-16,35 0 0,-36-18 15,19 18-15,-1 0 16,0-18-16,18 18 15,-35 0-15,-18-17 0,17 17 16,-17-18-16</inkml:trace>
  <inkml:trace contextRef="#ctx0" brushRef="#br0" timeOffset="23797.1813">29192 16686 0,'0'0'15,"18"89"-15,0-36 0,-18-1 16,35 54 0,-17-70-16,-1-1 0,1 0 15,-1 0-15,1-17 16,0-18-16</inkml:trace>
  <inkml:trace contextRef="#ctx0" brushRef="#br0" timeOffset="24108.2079">29422 17074 0,'53'0'16,"-18"0"0,0-35-16,-17 35 15,-1-35-15,-17 17 16,0 1-1,-17-1-15,-1 18 0,-17 0 16,0 0 0,35 18-16,-18-1 15,0-17-15,18 18 0,0 17 16,0-17-16,53 17 16,-35-35-16,17 18 15,36-1-15,-36-17 16,-17 0-16,35 18 15,-36-18-15</inkml:trace>
  <inkml:trace contextRef="#ctx0" brushRef="#br0" timeOffset="24346.0667">29827 16951 0,'-35'18'0,"0"-1"16,17 36 0,1-18-16,34-17 15,1 0-15,-1-1 16,19 1-16,-19-18 0,19 0 16,17 18-1,-36-18-15,1 0 16,-1-18-16</inkml:trace>
  <inkml:trace contextRef="#ctx0" brushRef="#br0" timeOffset="24514.9786">29933 17057 0,'18'17'0,"-36"-34"0,18-1 0,-17 1 16,17-1-16,0 0 15,17 18 1,18-17 0,36 17-16,-36 0 15,1 0-15,-1 0 0,-17 0 16,17-18-1,-18 18-15,-17-18 16,0 1-16,-35-19 16</inkml:trace>
  <inkml:trace contextRef="#ctx0" brushRef="#br0" timeOffset="24670.0858">30057 16704 0,'0'0'15,"0"18"-15,0-1 0,17 1 16,1 70-16,-18 0 15,18-35-15,-18-17 16,17 34 0,-17-35-16,18-17 15,0-18-15,-1 0 16</inkml:trace>
  <inkml:trace contextRef="#ctx0" brushRef="#br0" timeOffset="24819.4213">30268 17039 0,'0'53'15,"0"-106"-15,0 124 0,0-54 0,18 19 16,0-36-16,-18 17 16,17-17-16</inkml:trace>
  <inkml:trace contextRef="#ctx0" brushRef="#br0" timeOffset="24935.7068">30321 16898 0,'0'-18'16,"0"36"-16,18-36 0</inkml:trace>
  <inkml:trace contextRef="#ctx0" brushRef="#br0" timeOffset="25207.75">30515 17039 0,'0'35'15,"0"-70"-15,0 88 0,0-18 16,18-17-16,17-18 15,-17 0-15,-1 0 16,1-18-16,-18 1 16,0-19-1,0 19-15,-35-18 16,17 17 0,1 0-16,-1 18 15</inkml:trace>
  <inkml:trace contextRef="#ctx0" brushRef="#br0" timeOffset="25464.2827">30727 17198 0,'0'-18'15,"18"1"-15,-18-1 16,17 0-16,1 1 0,0-36 15,-1 35-15,18-17 16,-17 35-16,0 0 16,17 0-1,-17 18-15,-18-1 16,0 18-16,0-17 0,0 17 16,17-17-16,-17 0 15,0-1-15</inkml:trace>
  <inkml:trace contextRef="#ctx0" brushRef="#br0" timeOffset="49016.9412">22913 12524 0,'0'-18'16,"-18"18"-16,36 18 31,0-1-31,-1 19 16,36 34-1,0-35-15,0 18 0,18 0 16,-1 0-16,36 0 0,141 71 16,-106-36-16,0-18 15,159 107-15,-141-89 16,-1-18-16,-16 19 16,16-19-16,-34-17 0,87 53 15,-122-53-15,16 17 16,-69-52-16,-1 0 15,-17-1-15,-18 1 16,-18-18-16,0 0 0,1 0 16,-19-18-16</inkml:trace>
  <inkml:trace contextRef="#ctx0" brushRef="#br0" timeOffset="49417.5473">24977 12206 0,'0'0'16,"17"0"-16,-34 0 16,-19 71-1,1-1-15,-18 1 16,-70 140-16,52-87 16,-88 141-16,71-124 15,-88 141-15,88-141 16,-1-18-16,-69 124 15,105-141-15,0-18 16,18 1-16,-1-19 0,1 36 16,0-18-1,35-70-15,0-1 0,0 1 16</inkml:trace>
  <inkml:trace contextRef="#ctx0" brushRef="#br0" timeOffset="50279.1306">25894 13000 0,'0'0'0,"-18"0"0,18 18 16,18 17 0,0-18-16,17 1 0,0 53 15,0-36 1,18 0-16,-17 18 0,16 0 16,1 0-16,89 53 15,-90-53-15,19 0 0,-18 0 16,53 17-16,-71-35 15,0 1-15,1-19 0,-19 1 16,1 17 0,-18-17-16,-35-18 15</inkml:trace>
  <inkml:trace contextRef="#ctx0" brushRef="#br0" timeOffset="50507.3844">26705 13000 0,'-88'53'16,"176"-106"-16,-229 159 0,71-36 15,-1 1-15,-17 17 0,-106 124 16,88-106-16,18 17 15,0 0-15,-53 54 16,105-107-16,1-17 0</inkml:trace>
  <inkml:trace contextRef="#ctx0" brushRef="#br0" timeOffset="56491.1665">21678 13494 0,'-17'-18'16,"17"36"15,0-1-15,0 1-16,0 0 0,17 35 15,1-36-15,-1 19 16,1-1-16,17 0 16,-17 18-16,35 53 15,-18-53-15,1 17 0,-1 1 16,0-1-16,0 1 0,1 0 16,17 17-16,-18 0 15,0 0-15,53 106 16,-52-106-16,-1 1 0,0-1 15,36 53-15,-36-71 16,0-17-16,1 0 0,-1 0 16,0-18-16,-17 18 0,52 18 15,-52-36 1,0 0-16,-1-17 0,18 35 16,-35-35-16,18-1 15,-18 1-15,-18-36 31,18 1-15</inkml:trace>
  <inkml:trace contextRef="#ctx0" brushRef="#br0" timeOffset="57001.9693">22719 15099 0,'0'0'16,"0"18"15,18 34-15,-1-16-16,1 17 15,-18-36-15,17 71 16,1-52-16,-18 17 0,18-18 16,-1 53-1,1-35-15,0 18 16,-1-54-16,-17 19 0,18-19 15,-18 1-15,18-1 16,-18 1-16,-18-18 31,0 18-15,1-18 0,-36 17-16,35 1 15,-52 0-15,52-1 16,-53 19-1,36-36-15,0 17 0,-18-17 16,35 18-16,-17-18 16</inkml:trace>
  <inkml:trace contextRef="#ctx0" brushRef="#br0" timeOffset="59266.1981">23019 14781 0,'0'-17'0,"0"34"63,0 1-63,0 0 15,17 17-15,-17 36 16,18-1-16,-18 71 15,0-35-15,18 0 0,-18 0 16,0 35-16,17 141 16,1-159-16,-18 1 15,18-1-15,-18 1 0,17 88 16,-17-124-16,0-18 16,18 19-16,-18-37 15,0 1-15,18 0 16,-18-17-16,0-1 0,17 0 15,-17-17-15,0-1 16,-17-17-16,-1-17 16,0-1-16</inkml:trace>
  <inkml:trace contextRef="#ctx0" brushRef="#br0" timeOffset="60116.622">23019 14852 0,'0'0'16,"0"-18"-1,17 18 1,1 0-16,0 0 16,17-17-16,-17 17 15,52 0 1,-17 0-16,0 0 0,70 0 16,-70 0-16,18 0 0,52-18 15,-70 0 1,0 1-16,-17 17 0,16 0 15,-34 0-15,17 0 16,-17 0-16,0 0 16,-18 17-16,17 1 15,-17 17 1,0-17-16,0 17 0,18 36 16,0-36-16,-1 53 15,1-35-15,-1 71 16,-17-36-16,0 0 15,18 18-15,-18 106 16,0-89-16,0-35 16,0 18-16,0 53 15,0 17-15,0-105 16,0-1-16,0 18 16,18-17-16,-18 0 0,17 52 15,-17-70-15,0 0 16,18 17-16,-18-34 15,0-19-15,0 1 16,-18 0-16,1-1 0,-36 19 16,18-36-16,-54 17 15,36-17-15,-17 0 0,-89 0 16,71 0 0,0 0-16,-89-17 15,89 17-15,18 0 0,17 0 16,0 0-16,35 0 0,18-18 15</inkml:trace>
  <inkml:trace contextRef="#ctx0" brushRef="#br0" timeOffset="60688.4312">23460 15293 0,'0'0'15,"0"-35"-15,-18 17 16,0 18-1,1 0-15,-1 18 16,1-1-16,-1 54 16,0-36-16,18 53 15,0-35-15,36 35 16,-19-35-16,54 0 16,-36-17-16,53-36 15,-35 0-15,18-53 16,-36 17-1,18-34-15,-35 35 16,-18-1-16,-36-52 16,-17 17-16,0 36 15,18 18-15,0 17 0,0 0 16,-1 0-16,-17 52 16,36-16-16</inkml:trace>
  <inkml:trace contextRef="#ctx0" brushRef="#br0" timeOffset="61118.0862">23424 16104 0,'0'0'0,"-17"0"15,-1-17 1,1 34-16,17 1 16,0 0-1,-18 52-15,36-52 16,-1 17-16,1 0 0,-1-17 15,54 17 1,-36-35-16,1 0 0,-1 0 0,18-35 16,-18 0-1,-17 17-15,-18-52 16,0 34-16,0 1 0,-18 17 16,-17-17-16,-1 17 0,-34 1 15,35 17-15,-36 17 16,53 1-1,1 0-15,-1 17 0,18-17 16</inkml:trace>
  <inkml:trace contextRef="#ctx0" brushRef="#br0" timeOffset="61445.6006">23372 16633 0,'0'71'15,"0"-142"-15,0 160 0,0-54 0,52 53 16,-16-70-16,-1 17 16,18-17-16,35-1 15,-53-17-15,1 0 16,-1 0-16,-17-17 0,-1-1 15,1 0-15,-18-17 0,-18-18 16,-17 18-16,0 0 16,-1-1-16,1 1 0,0 0 15,-53-18 1,52 35-16,-17 1 16,36 17-16</inkml:trace>
  <inkml:trace contextRef="#ctx0" brushRef="#br0" timeOffset="62001.8492">24024 15893 0,'0'17'16,"0"1"-16,18-18 0,-1 18 16,19-18-16,34 17 15,-34-17-15,52 0 16,-35 0-16,0 0 15,-18 0-15,-17 0 16,-1 0-16</inkml:trace>
  <inkml:trace contextRef="#ctx0" brushRef="#br0" timeOffset="62224.3463">24377 15769 0,'18'18'15,"-1"-18"-15,1 17 16,0 1-16,-1 17 0,36 1 16,-35-19-1,-1 19-15,-17-19 0,18 1 16,-18-1-16,-18 19 16,1-19-16,-19 19 15,1-19-15,0 1 16,0-18-16,17 18 15</inkml:trace>
  <inkml:trace contextRef="#ctx0" brushRef="#br0" timeOffset="62852.1341">24712 14923 0,'0'0'16,"-35"-36"-16,35 19 0,-18 17 0,1-36 15,17 19 1,0 34 15,0 72-15,0-37-1,17 37-15,1-1 0,-1 159 16,-17-88-16,0 158 16,0-176-16,0 18 15,0 70 1,0-123-16,18-18 0,0 53 16,-1-70-16,-17-18 15,18-18-15,0-17 0,-1-1 0,19-17 16,-36-35-1</inkml:trace>
  <inkml:trace contextRef="#ctx0" brushRef="#br0" timeOffset="63453.713">24624 14905 0,'0'0'0,"0"-18"16,18 1 0,-1 17-1,1-18-15,17 18 0,18-18 16,-18 1-16,18-1 15,0 0-15,0 1 0,71-1 16,-89 0-16,71 18 16,-53 0-1,-18 0-15,0 18 0,0-18 16,-17 35-16,35 36 16,-35-36-16,-1 106 15,1-70-15,-1 17 0,1 18 16,-18-18-16,35 141 15,-17-123-15,0 124 16,-18-107-16,17 106 16,-17-123-16,18 0 15,-18-35-15,35 70 16,-35-71-16,18 18 16,-18-52-16,0-1 15,-18 18-15,-17-35 16,-18 17-16,18-18 15,-71 1-15,53-18 16,-88 0-16,53 0 16,17-18-16,1 18 15,-1 0-15,18 0 0,-35-17 16,70-1-16,1 1 16,17-1-16,0 0 0,0-17 15,17 0-15</inkml:trace>
  <inkml:trace contextRef="#ctx0" brushRef="#br0" timeOffset="63910.65">25012 15152 0,'0'-18'15,"-18"18"-15,1 0 16,17 18-16,-18 35 15,18-18-15,0 53 16,18-35-16,-1 35 16,1-52-16,35 17 15,-18-36-15,18 1 16,-18-36-16,-17 1 16,35-54-1,-35 18-15,-18-35 16,-18 17-16,0 36 15,-52-18-15,34 35 16,-16 18 0,16 0-16,1 36 15,17-19-15,1 1 16</inkml:trace>
  <inkml:trace contextRef="#ctx0" brushRef="#br0" timeOffset="64265.015">24941 15875 0,'-17'35'16,"34"-70"-16,-52 106 0,35-19 0,0-16 15,35 52-15,-17-53 16,35 36-16,-18-54 16,36 19-1,-36-36-15,53-18 16,-52-17-16,-19 17 0,18-17 16,-17-36-16,-18 36 15,-18 0-15,1-1 16,-1 1-16,-52 0 15,34 17-15,1 18 0,0 0 16,-18 18 0,35 0-16,1 17 0</inkml:trace>
  <inkml:trace contextRef="#ctx0" brushRef="#br0" timeOffset="64563.9772">25012 16598 0,'0'0'16,"-18"71"-16,18-36 0,36 36 16,-1-54-16,53 1 15,-53-18-15,18 0 16,-17 0-16,-1-18 0,18-35 15,-36 18-15,-17 17 16,0-17-16,-17 0 16,-1 17-16,-17-17 0,-36 0 15,36 17-15,-36 0 16,36 18-16,18 0 16,-1 0-16</inkml:trace>
  <inkml:trace contextRef="#ctx0" brushRef="#br0" timeOffset="65049.298">25594 15840 0,'0'0'16,"18"0"-1,-1 0-15,19 0 16,-1 0-16,0 0 0,36 0 16,-18 0-16,17 0 15,-35 0-15,1 0 16,-19 0-16</inkml:trace>
  <inkml:trace contextRef="#ctx0" brushRef="#br0" timeOffset="65271.498">25806 15716 0,'0'0'0,"0"-17"0,17 17 16,19 0-1,-1 0 1,0 17-16,18 1 0,0 35 16,-18-36-16,-17 36 15,-18-35-15,-18 17 16,1-17-16,-36 17 15,17-17-15,1-1 0,0 1 16,0 0 0,17 17-16,36-35 0</inkml:trace>
  <inkml:trace contextRef="#ctx0" brushRef="#br0" timeOffset="65793.9531">26194 15381 0,'0'-35'16,"0"70"-16,0-88 0,0 71 31,17 52-15,1-17-16,-18 18 0,18-1 15,-18 19-15,0-1 0,17 71 16,1-89-16,0 18 16,-18-70-16,17 0 15,1-1 1,-18-34-16</inkml:trace>
  <inkml:trace contextRef="#ctx0" brushRef="#br0" timeOffset="66226.7626">26070 15363 0,'53'-17'16,"-106"34"-16,124-34 16,-18-1-16,0 18 0,70-17 15,-52 17-15,70-18 16,-71 18-16,1 0 15,-18 0-15,53 18 16,-71-1-16,0-17 0,-17 18 16,0-1-16,-18 19 15,0-1-15,0 0 16,0 1-16,0 17 0,-18-1 16,18 1-16,18 71 15,-18-71-15,17 0 0,1 52 16,-18-69-16,0 52 15,0-70 1,0 17-16,-18-17 16,1-1-16,-19 1 0,-34-1 15,34-17-15,-17 0 0,-35-17 16,0-1 0,35 18-16,0 0 15,0 0-15,18 0 0,-35 0 16,34 0-16,36-17 15</inkml:trace>
  <inkml:trace contextRef="#ctx0" brushRef="#br0" timeOffset="66786.0787">26476 15628 0,'-18'0'16,"36"0"-16,-53 0 0,17 35 15,18 1 1,0-1-16,0 53 16,18-53-16,-1 1 0,36 34 15,-35-52 1,17-1-16,0 1 0,1-18 16,-1 0-16,18-18 15,-35-17-15,-1 18 0,1-19 16,-18 1-16,-18-18 15,1 18-15,-1 0 0,-17 17 16,-36-35 0,18 35-16,18 18 15,17 0-15</inkml:trace>
  <inkml:trace contextRef="#ctx0" brushRef="#br0" timeOffset="67357.2789">27005 15804 0,'18'0'31,"17"0"-15,-17 0-16,-1 0 0,19 0 0,-1 0 15,-17 0-15,17 0 16,-18 0-16,19 0 15</inkml:trace>
  <inkml:trace contextRef="#ctx0" brushRef="#br0" timeOffset="67567.5402">27270 15628 0,'0'0'16,"35"18"-16,-17-1 0,-1 1 15,1 0-15,0 17 16,-1 0-16,-17-17 16,0 17-16,-17 0 0,-1 18 15,18-35-15,-35 17 16,17-17 0,0-18-16</inkml:trace>
  <inkml:trace contextRef="#ctx0" brushRef="#br0" timeOffset="68099.6477">27129 16316 0,'-18'53'16,"36"-106"-16,-36 141 0,18-53 0,18 36 15,17-18-15,18 0 16,-36-18-16,19-17 15,-19-1-15,36-17 16,-35 0-16,-18-17 0,18-1 16,-18-35-1,0 36-15,0-19 0,-18 19 16,18-1-16,-18 0 16,18 54-1,36 34 1,-19-35-16,-17 18 0,18-17 15,-1 17-15,1 35 16,-18-35-16,-18-18 16,1 18-16,-1-18 0,-17 18 15,0-35-15,-18-1 16,35-17 0,-17 0-16,0-35 0,17 0 15,18-36 1,0 36-16,-18 0 15</inkml:trace>
  <inkml:trace contextRef="#ctx0" brushRef="#br0" timeOffset="68463.5903">27182 16228 0,'0'-18'16,"17"18"-16,1-17 15,-1 17-15,1-18 16,17 0-16,-17 18 0,-18-17 15,35-1-15,-35 36 47,18 17-31,-18 0-16,35 18 16,-17-35-16,-1 17 0,1-17 15,0-1-15,-18 1 16</inkml:trace>
  <inkml:trace contextRef="#ctx0" brushRef="#br1" timeOffset="79563.1275">25629 15910 0,'-17'0'16,"17"-17"-16,-18 17 16,18-18-1,0 36 17,35-18-32,-17 17 15,17-17-15,53 18 16,-35-18-16,0 0 0,53 0 15,-18-18 1,-70 18-16,17 0 16,-17 0-16,-36 0 31,-35-17-15,36 17-16,-19-18 0</inkml:trace>
  <inkml:trace contextRef="#ctx0" brushRef="#br1" timeOffset="79847.8646">25806 15575 0,'0'0'0,"17"18"16,19 17 0,-1-17-1,0 17-15,-17 0 0,70 18 16,-70-18-16,17 1 15,-17-19-15,-1 36 16,-17-35-16,-17 0 0,-1-1 16,0 1-16,-35-1 0,18 1 15,-53 17-15,53-35 16,17 0-16,-17 18 0,17-18 16,0 0-1,18 18-15</inkml:trace>
  <inkml:trace contextRef="#ctx0" brushRef="#br1" timeOffset="80370.284">24042 15963 0,'17'0'16,"19"18"-1,-1-1-15,-17-17 0,52 18 16,-17-18-16,-18 18 16,36-18-1,-36 17-15,-17-17 0,35 0 16,-36 0-1,-34-17 1</inkml:trace>
  <inkml:trace contextRef="#ctx0" brushRef="#br1" timeOffset="80610.2746">24359 15840 0,'0'0'15,"18"0"-15,17 0 16,-17 17-1,0-17-15,17 18 0,0 17 16,-17-17-16,-1 0 16,-17 34-16,0-34 15,0 17-15,-17-17 0,-1 17 16,-17 1 0,17-19-16,1-17 0,-19 18 15,19-18-15,-1 0 16,0 0-1,1 0-15</inkml:trace>
  <inkml:trace contextRef="#ctx0" brushRef="#br1" timeOffset="81432.1813">21784 13564 0,'-18'-35'15,"36"70"-15,-53-88 0,17 53 32,18 18-32,0 0 15,0 17-15,35 36 16,-17-19-16,17 54 16,1-35-16,17 105 15,-18-88-15,0 1 16,0 16-16,54 107 15,-54-106-15,0 0 0,18-18 16,18 106-16,17-35 16,-35-71-16,-18-18 15,0 1-15,36 53 16,-36-72-16,18 37 16,-35-54-16,-1 18 15,-17-18-15,0 18 16,0-18-16,0-17 15,0 0-15,18-18 32,-18-18-17,0 0-15,0 1 16,0-19-16,0 19 16</inkml:trace>
  <inkml:trace contextRef="#ctx0" brushRef="#br1" timeOffset="81759.8686">22207 15558 0,'0'0'0,"-35"-18"0,35 36 16,35 34-1,-17-16-15,53 34 16,-36-34-1,18-1-15,-18 0 0,18 0 0,53 1 16,-71-19 0,0 1-16,1-18 0,-1 0 15,0-18-15,-17-17 16,-18 17-16,17-17 0,-17-71 16,0 53-1,0-17-15,0-1 0,0 1 16,0-1-16,18-35 15,-18 71-15,18 17 0,-18 1 16,35 17-16</inkml:trace>
  <inkml:trace contextRef="#ctx0" brushRef="#br1" timeOffset="83456.9342">18591 13406 0,'18'0'31,"35"17"-15,-18-17-16,89 35 0,-36-17 15,88-18 1,-70 18-16,0-18 0,123 0 15,-123 0-15,0-18 16,-18 18-16,0 0 0,1-18 16,-37 18-16,1 0 15,-17 0-15,-19 0 0,-34 0 16,-36 0 0,35 0-1,-17 18-15,0-18 16</inkml:trace>
  <inkml:trace contextRef="#ctx0" brushRef="#br1" timeOffset="83717.262">19932 13300 0,'53'17'15,"-106"-34"-15,141 52 0,-35-17 0,35-1 16,-35 1-1,0 0-15,0-18 0,-18 17 16,36 18-16,-71-17 16,0 0-16,0-1 15,-53 19-15,18-19 0,-1-17 16,-17 18-16,1 0 16,16-18-16,-17 0 0,-17 0 15,35 0-15,-1 0 16,1 0-16</inkml:trace>
  <inkml:trace contextRef="#ctx0" brushRef="#br1" timeOffset="84374.5818">15558 13476 0,'0'0'0,"-18"0"0,36 0 15,17 0 1,-18 0-16,36 0 0,88 0 16,-52 18-16,122-1 15,-87-17-15,-18 0 16,17 0-16,1 0 0,17 0 16,88-35-1,-141 35-15,36-18 16,-89 18-16,-17-17 0,-36 17 15,-53 0 1</inkml:trace>
  <inkml:trace contextRef="#ctx0" brushRef="#br1" timeOffset="84612.2286">16898 13300 0,'53'17'15,"-106"-34"-15,141 34 0,-52 1 0,34 0 16,-35-1 0,36 1-16,-36 0 15,0-1-15,1 1 0,-19-18 16,1 17-16,-18 19 16,-35-1-1,-1-35-15,1 18 0,0-1 16,0 1-16,-1-18 0,-52 35 15,53-35-15</inkml:trace>
  <inkml:trace contextRef="#ctx0" brushRef="#br1" timeOffset="85326.077">12435 13441 0,'0'17'16,"18"-17"-16,0 18 16,70-18-16,-35 18 15,35-18-15,-17 0 16,34 0-16,1 0 0,18 0 0,123-18 15,-106 18-15,106 0 16,-124 0 0,-17 0-16,-18 18 0,-17-18 15,-1 0-15,-17 0 16,-70 0 0,-1 0-16,-17 0 0,-1-18 15</inkml:trace>
  <inkml:trace contextRef="#ctx0" brushRef="#br1" timeOffset="85564.5748">13935 13264 0,'53'36'16,"-106"-72"-16,141 89 0,-18-35 15,-17 0-15,36 17 16,-54-17-16,0 17 15,0-18-15,-17 1 0,0 17 16,-18-17-16,0 0 16,-36-1-16,1-17 0,-53 36 15,35-19-15,0-17 16,-53 36 0,36-36-16</inkml:trace>
  <inkml:trace contextRef="#ctx0" brushRef="#br1" timeOffset="86364.4583">9190 13388 0,'18'-18'0,"-1"36"16,71 0-16,-35-18 16,88 0-16,-52 0 15,105 0-15,-89-18 16,125 18 0,-124 0-16,105-18 15,-105 18-15,35 0 16,-88 0-16,-18 0 0,1-17 15,-19 17-15</inkml:trace>
  <inkml:trace contextRef="#ctx0" brushRef="#br1" timeOffset="86627.052">10619 13194 0,'0'0'0,"88"18"0,-53-1 16,18-17-16,53 18 16,-53-1-16,0 1 0,-18 0 15,18 17 1,-53-17-16,0 35 16,-35-36-16,17 1 15,-17 17-15,-1-17 0,1-1 16,0 1-16,0 0 0,-36-1 15,53 1-15,1-18 0,-19 18 16,19-18 0</inkml:trace>
  <inkml:trace contextRef="#ctx0" brushRef="#br2" timeOffset="114487.9701">27605 6862 0,'18'-18'16,"-18"36"-1,17 17 1,-17 0-16,0 36 16,18-1-1,-18-17-15,0-35 16,17 35-16,1-36 15</inkml:trace>
  <inkml:trace contextRef="#ctx0" brushRef="#br2" timeOffset="114666.0728">27869 7126 0,'0'0'0,"0"18"0,-17-1 0,-1 1 16,1 0-16,17-1 0,-18 1 16,18 0-16,0-1 0,0 1 15,0 0-15,18-18 16</inkml:trace>
  <inkml:trace contextRef="#ctx0" brushRef="#br2" timeOffset="114969.912">28046 7108 0,'0'36'16,"0"-19"-1,17 1-15,19 0 16,-1-18-16,-17 0 15,17 0-15,-17 0 0,-1-18 16,1 0-16,0 1 0,-18-36 16,-18 35-16,0 1 15,1-19-15,-1 19 16,-35-1-16,35 0 16,1 18-16,-1 0 0,36 0 31</inkml:trace>
  <inkml:trace contextRef="#ctx0" brushRef="#br2" timeOffset="115259.4709">28363 7073 0,'-17'18'15,"34"-36"-15,-52 53 0,35-17 16,18 17-1,-1-17-15,19-18 16,-19 18-16,36-18 16,-35 0-16,17-18 0,-17 0 15,-1 1-15,1-19 16,-18 1-16,-18 0 16,1 17-16,-1 1 15,-35-1-15,36 18 16,-19 0-16,36 18 15,0-1 1,18 1-16</inkml:trace>
  <inkml:trace contextRef="#ctx0" brushRef="#br2" timeOffset="115662.4187">28751 7038 0,'-17'0'15,"34"0"-15,-52 0 16,35 53 0,18-36-1,-1 1-15,1 0 16,0-18-16,17 0 0,-17 0 16,-1 0-16,1 0 0,0-18 15,-18 0-15,17-17 16,-17 18-16,0-1 0,-17-35 15,-1 35 1,0 18-16,18-17 0,-35 17 16,35 17-16,-18 1 15,1 17-15</inkml:trace>
  <inkml:trace contextRef="#ctx0" brushRef="#br2" timeOffset="115830.8672">29051 7161 0,'-35'36'31,"70"-72"-31,-88 89 0,36-35 16,-1 0-16,0-1 15,18 1-15</inkml:trace>
  <inkml:trace contextRef="#ctx0" brushRef="#br2" timeOffset="116137.1571">29245 7038 0,'-17'18'16,"-1"-1"-16,0 36 15,18-35 1,18-1 0,-18 1-16,18-18 0,-1 0 15,1 0-15,17 0 16,-17-35-16,-1 17 16,-17 0-16,0 1 0,0-1 15,-17-17-15,-1 17 16,1 1-1,-1 17-15,0 0 16,1 0 0</inkml:trace>
  <inkml:trace contextRef="#ctx0" brushRef="#br2" timeOffset="116436.6996">29475 7020 0,'0'18'16,"0"0"-1,17 17 1,1-18-16,0-17 16,-1 0-16,1 0 15,-1-17 1,-17-18-1,-17 17-15,-1 0 16,18 1-16,-17-1 0,-1 0 16,0 18-1,18-17-15,-17 34 16,17 1 0,0 0-16</inkml:trace>
  <inkml:trace contextRef="#ctx0" brushRef="#br2" timeOffset="116719.7459">29704 7020 0,'0'0'15,"0"18"-15,0 0 0,0 17 16,0 0-16,0-17 15,18-1-15,-1-17 0,1 18 16,-1-18-16,1 0 16,17-18-16,1-17 15,-19 17-15,-17-17 16,0 18-16,0-19 0,-53-17 16,18 53-16,0-17 15,0 17-15,-1 0 0,-17 17 16</inkml:trace>
  <inkml:trace contextRef="#ctx0" brushRef="#br2" timeOffset="117498.5473">28116 7038 0,'0'-18'0,"0"36"62</inkml:trace>
  <inkml:trace contextRef="#ctx0" brushRef="#br2" timeOffset="120261.2411">4710 8484 0,'-36'18'31,"72"-36"-31,-89 54 0,17-1 16,36-17-16,-17 34 15,17-16-15,0-19 16,0 19-16,0-1 0,17-17 15,19 52-15,-1-35 16,-17 18-16,17-17 0,0-19 16,18 18-16,0-17 15,0 0-15,0-18 0,17 17 0,1-17 16,88 0-16,-71 0 16,0 0-16,106 0 15,-88 0-15,17-17 16,-17 17-16,0-18 0,123 0 15,-123 1 1,18-1-16,-1 1 0,1-1 16,-1 18-16,1-18 0,-19 18 15,19-17-15,-18 17 0,105 35 16,-34 18 0,-107-18-16,1 18 15,-1-18-15,-17 18 0,0-17 0,-17-1 16,-1 0-16,35 36 15,-34-18 1,-19-53-16,1 17 0,0-17 16,-1-17 15,-17-1-31,0 0 0,18-17 0,-18 17 16,17-17-16,1 0 0,0 17 15,35-35 1,-36 36-16,54-36 15,-18 35-15,-18 0 0,0 18 16,1-17-16,17 17 16,-18-18-16,18 18 0,53-18 15,-1 1 1,-52 17-16,18 0 0,-18 0 16,0 0-16,88 0 15,-71 0-15,-17 17 16,106 1-16,-71 0 15,-17-1-15,17-17 0,106 18 16,-106 0-16,0-18 16,106 0-16,-105 0 15,-1 17-15,0-17 16,106 0-16,-88 0 0,-18 18 16,106-18-16,-88 0 15,-18 18-15,0-18 16,106 17-16,-105-17 15,-1 18-15,18-18 0,-1 0 16,-16 0-16,105 18 16,-89-18-16,89 0 15,-88 0-15,88 0 16,-88 0-16,-18 0 16,18 0-16,0 0 15,0 0-15,-18 0 0,0 0 0,18 0 16,-18-18-16,0 18 0,1-18 15,-19 18-15,18-17 16,1 17-16,-19-18 0,1 0 16,70 1-16,-71-1 15,1 0-15,-18-17 0,17 17 16,19-34-16,-54 16 16,18-17-16,-36 18 15,1 0-15,-18-18 16,0 18-16,0-1 15,0-17-15,0 18 0,-35-71 16,0 71-16,-54-36 16</inkml:trace>
  <inkml:trace contextRef="#ctx0" brushRef="#br2" timeOffset="129946.0323">28310 9931 0,'0'0'0,"0"17"31,0 72-15,0-37-16,-17-16 16,-1 70-1,18-54-15,0-16 0,18-1 16,-1 0-16,-17-17 0,18 0 16,17-18-16</inkml:trace>
  <inkml:trace contextRef="#ctx0" brushRef="#br2" timeOffset="130252.3241">28646 10037 0,'0'0'16,"-36"35"-16,19-18 15,-1 19-15,18-1 16,35 0-16,-17-17 15,35 17-15,-18-17 16,0-18-16,1 0 16,-1-18-16,18-17 15,-35 17-15,-1-17 16,-17 17-16,0-17 0,0 17 16,-17 1-16,-1-18 0,0 35 0,-17-18 15,0 0-15,17 18 0,-17 0 16,-1 0-16,1 53 15,53-35 1</inkml:trace>
  <inkml:trace contextRef="#ctx0" brushRef="#br2" timeOffset="130534.9792">29281 10072 0,'-18'0'0,"36"0"0,-71 17 0,35 19 16,0-19-16,1 19 0,-1-1 15,18 0-15,18 0 0,-1-17 16,1 0-16,105-1 16,-70-17-1,36-53-15,-36 18 16,-36 0-16,18-36 15,-52 1-15,-1 35 16,-35-36-16,18 71 16,-18-18-16,18 18 0,-18 18 15,18 0 1</inkml:trace>
  <inkml:trace contextRef="#ctx0" brushRef="#br2" timeOffset="138126.5408">26882 7091 0,'-18'0'0,"36"17"47,35-17-31,-36 0-16,19 0 0,-19-17 16,18 17-16,-17 0 0,17 0 15,-17 0 1,0 0-16,-18-18 31,0 1-31</inkml:trace>
  <inkml:trace contextRef="#ctx0" brushRef="#br2" timeOffset="138407.5468">27023 6967 0,'0'0'0,"17"0"31,36 0 0,-35 0-31,53 0 16,-54 18-16,18-18 0,-17 18 15,0-18-15,-1 17 0,1 1 16,0 0 0,-18-1-16,0 1 0,-18-1 15,0-17-15,1 18 16,-1 0-16,-17-1 0,17-17 15,-17 18-15,0 0 16,35-1 0,0 1-16,0 0 15</inkml:trace>
  <inkml:trace contextRef="#ctx0" brushRef="#br2" timeOffset="142066.0083">27287 10266 0,'18'0'47,"35"0"-31,-35 0-16,34-18 16,-16 18-16,-1 0 15,-17-17-15,17 17 0,-17 0 16,-1-18-16,19 18 15,-19 0-15,1-18 0,-1 18 16,1 0 0,0 0-1,-18-17-15</inkml:trace>
  <inkml:trace contextRef="#ctx0" brushRef="#br2" timeOffset="142416.8371">27623 10125 0,'17'0'31,"18"0"-15,1 0-1,-19 0-15,1 0 16,0 17-16,35-17 16,-36 0-16,1 18 15,-18 0-15,0-1 16,0 1-1,-35 0 1,35-1-16,-18-17 0,0 18 16,1-1-1,-1-17-15,0 18 0,-17 0 16</inkml:trace>
  <inkml:trace contextRef="#ctx0" brushRef="#br2" timeOffset="185248.9608">29245 13917 0,'0'-18'16,"0"36"-1,0 0-15,18-1 0,-18 19 16,0-1-16,18 0 0,-18 18 16,0-18-16,0 36 15,0-53-15,0 17 16,0-17-16,0-1 0,17 1 15,1-36 1</inkml:trace>
  <inkml:trace contextRef="#ctx0" brushRef="#br2" timeOffset="185537.1606">29492 14093 0,'-35'18'16,"17"17"-16,18 18 16,0-17-16,18 17 15,0-36-15,-1 1 0,19-1 16,-1-17-16,35 0 16,-34 0-16,-1-17 0,-17-1 15,17-35 1,-35 0-16,0 18 15,-35 17-15,17 1 0,-35-36 16,18 53-16,17 0 16,-17-18-16,17 18 0,18 18 15,-17-1 1</inkml:trace>
  <inkml:trace contextRef="#ctx0" brushRef="#br2" timeOffset="185782.3339">29863 14270 0,'0'0'0,"0"18"0,0-1 15,0 1-15,-18 17 16,0-17-16,18-1 0,-35 19 16,35-19-1,-18-17-15</inkml:trace>
  <inkml:trace contextRef="#ctx0" brushRef="#br2" timeOffset="186099.2155">30145 14182 0,'0'-18'16,"0"36"-16,-18-36 0,1 53 16,-1-17-1,18 17-15,-18-17 0,18 35 16,18-36-16,-18 19 15,18-36-15,-1 17 0,36-17 16,-35 0 0,17-17-16,0-19 15,-17 1-15,0 18 0,-1-36 16,-17 17-16,-17 19 16,-19-19-16,19 36 15,-1-17-15,0 17 16,-17 17-16,18-17 0,-1 18 0</inkml:trace>
  <inkml:trace contextRef="#ctx0" brushRef="#br2" timeOffset="186434.4158">30462 14164 0,'-17'0'16,"17"18"-16,0 17 16,0-17-1,0 17-15,0-17 0,17-1 16,-17 1-16,36-1 16,-19 1-16,19-18 15,-36-18-15,17 18 0,1-17 16,-18-1-16,17-35 15,-17 36-15,0-1 16,0-17-16,-17 17 16,-36 0-16,35 18 15,-17 0-15,17 0 16,1 18-16,-1-18 0,-17 35 16</inkml:trace>
  <inkml:trace contextRef="#ctx0" brushRef="#br2" timeOffset="186949.9408">30762 14164 0,'0'0'16,"0"-18"-16,-17 18 31,-1 36-15,18-1-16,0-17 0,18 52 16,-1-17-1,1-18-15,0-17 0,17-18 16,18 18-1,-36-18-15,36-36 16,-35 19-16,-18-19 0,0 19 16,0-18-16,-18-18 15,1 17-15,-19 19 0,19-1 16,-19 0-16,-16 18 16,16 0-16,19 0 15,17 18-15</inkml:trace>
  <inkml:trace contextRef="#ctx0" brushRef="#br2" timeOffset="187424.6536">31097 13917 0,'0'0'16,"36"0"-16,-36 18 0,17 52 15,-17-34-15,18 52 16,-18-53-16,0 18 16,0-18-16,0 18 0,18 0 15,-18-18-15,0-17 16,0 0-1,0-36-15,17 0 16,1-17 0,-1 0-1,1 17-15,-18 1 16,18 17-16,-1 0 0,1 0 16,0 0-16,-18 17 15,0 1-15,0-1 0,0 19 16,0-19-1,0 1-15,0 0 0,17 17 16,1-35-16,-18 18 16,35-18-16,-17 17 15,0-17-15,-1-17 16,1 17 0</inkml:trace>
  <inkml:trace contextRef="#ctx0" brushRef="#br2" timeOffset="199236.2773">31891 16722 0,'0'0'0,"0"17"46,18 36-30,-18-17-16,-18 16 16,18 72-16,-18-71 15,18 53 1,-17-53-16,17-18 0,0 0 16,0 0-16,17 1 15,-17-19-15,0-34 31,0-1-31</inkml:trace>
  <inkml:trace contextRef="#ctx0" brushRef="#br2" timeOffset="199775.3415">32191 16775 0,'0'0'0,"0"-18"0,18 18 16,-18 18-16,17 17 15,-17 0-15,0 0 16,0 18-16,0 0 0,0 0 15,0 35 1,0-52-16,-17 17 0,17-18 16,0-18-16,0 19 0,-18-19 15,18-34 17,18-1-17,-1-17-15,1 35 16,17-35-16,-17 35 15,-1-18-15,1 18 0,0 0 16,-1 0-16,1 18 16,-18 17-1,0-18-15,0 19 16,0-19-16,0 1 16,0 17-1,0-17-15,18 0 0,-1-1 0,1 19 16,0-19-16,-1-17 15,18 0-15,1 0 16,17 0-16,-36 0 16,1 0-16,0-17 15</inkml:trace>
  <inkml:trace contextRef="#ctx0" brushRef="#br2" timeOffset="204617.2024">29263 14658 0,'18'0'31,"-1"0"-15,-17-18-16,35 18 16,-17 0-1,17 18-15,1-18 16,-1 0-16,53 0 15,-35 0-15,18 0 16,-1 0-16,107 0 16,-72-18-16,125 18 15,-107 0-15,124 18 16,-123-18-16,17 0 16,-18 18-16,1-18 0,87 0 15,-122 0-15,52 0 16,-88 0-16,-1-18 15,-34 18-15,0-18 16</inkml:trace>
  <inkml:trace contextRef="#ctx0" brushRef="#br2" timeOffset="214679.8388">31697 17727 0,'-18'0'0,"36"0"31,0 0-15,-1 0-1,54 0-15,-36 0 16,106 18-16,-70-18 16,17 0-16,0 0 0,18 0 15,53 0 1,-106 0-16,-18 0 0,0 0 16</inkml:trace>
  <inkml:trace contextRef="#ctx0" brushRef="#br2" timeOffset="225610.4914">27464 6720 0,'0'18'47,"17"17"-31,1 18 0,-18-17-16,0-1 0,0 0 15,0 0-15,0 18 0,0 35 16,0-52-1,0-1-15,0 53 0,0-52 16,0 16 0,18-16-16,-18-1 15,0-17-15,0-1 16,0 1-16,17-18 16,-17 18-1,36-18 1,-1 0-1,0 0 1,-17-18-16,-1 18 16,54 0-16,-53 0 15,17 18-15,0-18 0,0 0 16,36 17-16,17-17 16,-35 0-16,0 18 15,53-18-15,-71 0 16,53 0-1,-35 0-15,18 0 16,-18-18-16,35 18 16,-53 0-16,71-17 15,-53-1-15,-18 18 16,1-18-16,16 18 0,19 0 16,-36 0-16,18-17 15,-18 17-15,36 0 16,-36 0-16,36-18 15,-36 18-15,0 0 16,1 0-16,-1 0 0,0 0 16,53-18-16,-52 18 15,-19 0-15,19-17 0,-1 17 16,18-18-16,0 18 16,-36 0-1,1-18-15,17 18 16,-17 0-1,0 0-15,-18-17 94,17-1-78,-17-17-1,0 0-15,-17-1 16,17-34 0,0 34-16,0 1 15,-18 0-15,18 0 16,0-36-16,0 36 16,0 17-16,0-17 0,0 17 15,0-17-15,0 17 16,-18 1-16,1 17 47,17 17-32,-18-17-15,-17 18 16,-1-18 0,19 18-16,-18-18 0,-18 0 15,-53 17-15,35-17 16,-17 0-16,-106 0 15,71 0-15,-1 0 16,-141-17-16,124 17 16,0-18-16,18 18 0,-1-18 15,1 18-15,-1 0 0,19 0 16,16 0-16,-16 0 16,34 0-16,-17 18 0,17 0 15,-17-1-15,53 19 16,17-1-1,36-18-15</inkml:trace>
  <inkml:trace contextRef="#ctx0" brushRef="#br2" timeOffset="227035.4631">28028 9878 0,'0'0'15,"0"17"17,18 125-1,-18-90-31,0 37 0,0-54 15,0 0-15,-18 36 16,1-36-16,17-17 16,0-1-16,0 1 0,0 0 31,17-18-31,18 0 16,-17 0-16,17 0 0,1 0 15,52 0 1,-35 17-16,70-17 15,-52 18-15,70 0 16,-53-1-16,0-17 0,1 0 16,-1 0-16,88 0 15,-88 0-15,0-17 16,-17-1-16,88 0 16,-89 1-16,36-19 15,-35 19 1,-54 17-16,1-18 0,0 18 15,-18-18 1,0 1 0,-18-19-1,18 1 1,18-141 31,-1 141-47,-17-1 15,0 19-15,0-1 16,0 0-16,0 1 16,-17-1-1,-1 0-15,0 18 16,1 0-16,-1-17 0,-17 17 16,-18 0-16,0-18 0,-106 18 15,53 0 1,1-17-16,-19 17 0,-140 0 15,122 0-15,-140 17 16,159-17-16,17 0 16,-71 18-16,125-1 15,-1-17-15,35 18 16</inkml:trace>
  <inkml:trace contextRef="#ctx0" brushRef="#br3" timeOffset="240260.7227">31186 6756 0,'0'17'31,"0"72"-15,17-54-16,-17 0 0,18 0 16,-18 36-16,17-53 15,-17 17-15,18 18 16,-18-36-1,0 1-15,0 0 0,18-1 16,-1-34 0</inkml:trace>
  <inkml:trace contextRef="#ctx0" brushRef="#br3" timeOffset="240770.5205">31644 6932 0,'0'-18'0,"0"36"0,-17-53 16,-1 35-1,0-18-15,-17 36 16,17 17-16,18 0 15,0-17-15,0 17 0,0 1 16,53-1-16,-35 0 16,17-35-16,-17 18 0,17-1 15,0-17-15,1 0 0,-19-17 16,19-1-16,-19 0 16,-17-34-1,-17 34-15,-1 0 16,0-17-16,1 17 0,-36-17 15,35 35-15,-17 0 16,17 0-16,36 18 31</inkml:trace>
  <inkml:trace contextRef="#ctx0" brushRef="#br3" timeOffset="241073.9893">32068 6985 0,'0'-18'0,"0"36"0,-18-36 15,0 18-15,1 18 16,-1 17 0,18-17-16,0 0 0,18 17 15,-18-18-15,53 36 16,-36-35-16,18-18 15,-17 0-15,17 0 0,-17 0 16,0-18-16,-1-17 0,1 17 16,0-17-16,-18 18 0,0-19 15,-18 19-15,0-1 16,1-17-16,-36 17 16,17 0-16,1 18 15,-18 0-15</inkml:trace>
  <inkml:trace contextRef="#ctx0" brushRef="#br3" timeOffset="245258.8572">30992 10142 0,'0'0'0,"17"0"16,-17 18 15,0 70-15,0-35-1,0 18 1,0-1-16,0-34 15,18-19-15,-18 18 0,17-35 16,1 18-16,17-18 16</inkml:trace>
  <inkml:trace contextRef="#ctx0" brushRef="#br3" timeOffset="245586.3997">31327 10266 0,'-36'35'15,"36"-17"-15,0 17 0,18 18 16,17 0 0,-17-18-16,17-35 0,1 18 15,34-1 1,-52-17-16,17-17 0,0-1 15,-17 1-15,0-19 16,-18-17 0,-18 36-16,0-19 0,1 19 15,-36-19-15,17 19 16,1-1-16,18 18 16,-1 18-1,0-1-15,18 1 16</inkml:trace>
  <inkml:trace contextRef="#ctx0" brushRef="#br3" timeOffset="245866.7166">31821 10301 0,'0'18'0,"0"-36"0,17 36 0,-17 17 15,0-17-15,18 17 16,17 18-16,-17-35 16,17 17-16,0-18 0,-17-17 15,17 18-15,1-18 0,16 0 16,-16-18-16,-19 1 16,1-1-16,-18-35 15,-18-17-15,-17 52 16,-18-35-16,-35 35 15,35 18 1</inkml:trace>
  <inkml:trace contextRef="#ctx0" brushRef="#br3" timeOffset="247985.2202">32508 10354 0,'-17'0'15,"34"0"-15,-52 0 16,18 0-16,-1 0 0,0 0 16,-17 18-1,35-1-15,-18 1 0,18 0 16,0 17-16,0-17 0,18 17 15,0-18-15,-1 1 16,19 0-16,-1-18 0,0 0 16,36-18-16,-36 0 15,0 1-15,-17-1 0,17-52 16,-17 34 0,-18 19-16,-35-54 15,-1 53-15,19 1 16,-36 17-16,17 0 0,-17 17 0,18 1 15,-18 17-15</inkml:trace>
  <inkml:trace contextRef="#ctx0" brushRef="#br3" timeOffset="256950.8716">27252 8908 0,'18'0'46,"35"-18"-30,-36 18-16,1 0 16,0 0-16,-1 0 0,1 0 15,-1 0-15,1 0 16,-18-18 0,0 1-1</inkml:trace>
  <inkml:trace contextRef="#ctx0" brushRef="#br3" timeOffset="257193.254">27305 8731 0,'18'0'16,"-36"0"-16,53 18 16,-17-18-16,0 0 15,34 18 1,-34-18-16,17 17 0,-17 1 15,0-1-15,-18 1 0,17 0 16,-17-1-16,0 1 0,0 17 16,-35-17-16,17 0 15,-17 17-15,0-35 16,0 17-16,17 1 16,0-18-16</inkml:trace>
  <inkml:trace contextRef="#ctx0" brushRef="#br3" timeOffset="267583.8951">32826 10107 0,'0'-18'63,"-35"18"-48,17 0 1,-17 0-16,0-17 0,-1 17 16,-70 0-16,53 0 15,-158-18 1,140 18-16,-17-17 16,-88 17-16,87-18 15,1 18-15,-106-18 16,36 1-16,87 17 15,0 0-15,1 0 16,17 0-16,0 0 0,0 0 16,18 17-16,0-17 0,-1 0 15,19 18-15,-19-18 16,19 0-16,-19 18 0,1-1 16,18 1-16,-1-18 15,-17 17-15,17-17 16,18 18-16,-18-18 15,18 18 1,0-1-16,0 1 16,0 0-16,0-1 15,0 1-15,0 0 16,0 17-16,0-18 16,0 1-16,-17 0 0,17 17 15,-18-17-15,0 52 16,18-34-16,-17-1 15,-1 35-15,18-52 16,0 17-16,-18 1 0,18-19 0,0 36 16,0-35-1,0-1-15,18 1 16,0-18-16,-1 0 0,1 0 16,17 0-1,1 0-15,-19 0 0,19 0 16,-1 0-16,18-18 0,-18 18 15,36 18-15,-19-18 16,72 18-16,-71-18 16,106 17-16,-71-17 15,0 0-15,18 0 0,123 0 16,-105 0 0,-1 0-16,1 0 15,-19 0-15,-16 0 0,-1 0 0,71 0 16,-89 0-1,-17 0-15,0 0 0,0 0 16,-18 0-16,36 0 16,-54 0-16,1 0 0,0 0 15,-1 0-15,1 0 16,-1 0 15,1-17-15,0-1-16,-1 0 15,1-17-15,0 0 16,-1-36-16,-17 18 16,0 18-16,0-18 0,0 0 15,-53-106 1,36 124 0,-19 18-16,1-1 0,-35 18 15,34 18 1</inkml:trace>
  <inkml:trace contextRef="#ctx0" brushRef="#br3" timeOffset="269274.6887">32561 6862 0,'18'-18'15,"-18"0"1,-18 1 0,1 17-1,-1 0 1,18-18-16,-35 18 16,17 18-16,1-18 15,-1 0-15,0 0 0,1 0 16,-1 0-16,0 0 15,-17-18-15,-18 18 16,0-18-16,18 18 16,-88-17-16,52-1 15,-70 0-15,53 18 16,-1-17-16,1 17 0,-18-18 16,18 18-16,0-17 15,0 17-15,-53 0 16,53 0-16,52 0 15,19 17-15,-19-17 16,36 18 0,0-1-1,-35 19 17,17-19-17,18 1-15,-17 17 16,17 1-1,0-19-15,0 18 0,17-17 16,-17 17-16,0 1 0,18 34 16,-18-35-16,18-17 15,-18 17-15,0 1 16,0-19-16,0 19 0,0-19 16,0 1-16,0 17 15,0-17 1,17-18-1,160 0 32,-124 0-47,88 17 16,-71-17-16,1 0 16,17 18-16,18-18 0,-18 0 15,106 18-15,-88-18 16,-18 0-16,-17 0 0,70 0 15,-71 0-15,-17 0 16,35 0-16,-52-18 16,-19 18-16,1 0 15,17-18-15,-17 1 0,-18-18 32,0 17-32,0 0 0,-18 1 15,18-19-15,-17-17 16,17 18-16,0 0 15,-18-18-15,0 18 16,18 17-16,0-17 0,-35-1 16,0 1-1</inkml:trace>
  <inkml:trace contextRef="#ctx0" brushRef="#br3" timeOffset="280102.7239">32914 7091 0,'18'0'15,"35"17"1,0-17 0,-18 0-16,0 0 0,0-17 15,1 17-15,34 0 16,-52 0-16,0 0 16,17 0-16,-53-18 31,1 18-16</inkml:trace>
  <inkml:trace contextRef="#ctx0" brushRef="#br3" timeOffset="280437.0046">33108 6932 0,'18'0'16,"-18"18"-1,-35-1 1,-1 1-16,1 0 0,17-18 16,-17 17-16,17 1 15,-17 0-15,18-1 16,-1-17-16,18 18 0,0-1 15,0 1-15,18 0 16,17-1-16,-18-17 16,1 0-16,17 18 15,-17-18-15,17 18 0,-17-1 0,0-17 16,-1 18-16,-17 0 16,0-1-16</inkml:trace>
  <inkml:trace contextRef="#ctx0" brushRef="#br3" timeOffset="298626.2769">27587 8273 0,'0'-18'16,"0"36"15,18 17-16,0 0-15,-1 18 16,-17-18-16,18 1 16,-18 70-16,0-36 15,0-17-15,0 18 16,0-1-16,0-17 0,0 18 16,0-19-16,0 1 0,17 36 15,-17-54-15,0 0 16,0 0-16,18 1 15,-18-1-15,0 0 0,0-17 0,0 0 16,0-1-16,18 1 16,-18-1-16,17 1 15,-17 0 1,18-18-16,0 0 16,-1 0-16,1 0 15,17-18-15,-17 18 16,17 0-16,-17 0 0,17 0 15,0 18-15,1-18 0,-19 0 16,18 17-16,18-17 16,-17 18-16,-1-18 0,71 18 15,-36-18-15,-17 17 16,18-17-16,-18 0 0,88-17 16,-88 17-1,70 0-15,-52 0 0,-1 0 16,1 0-16,-18 0 0,17 0 15,1 17-15,70-17 16,-70 0-16,-1 0 16,1 0-16,-1 0 0,1 0 15,-1 0-15,1 0 0,-1 0 16,72 0-16,-89 0 16,17 0-16,1 0 15,-1 0-15,1 18 0,70-18 16,-71 0-16,72-18 15,-72 18-15,1 0 16,-1 0-16,1 0 16,52 0-16,-52 0 15,-18 0-15,17 0 0,36 0 16,-53 0 0,18 0-16,-19 0 0,19 18 0,0-18 15,-19 0-15,37 18 16,-36-18-16,17 0 0,1 0 15,52 0-15,-52 0 16,35 17-16,-36-17 16,-17 18-16,0-18 0,0 0 15,17 17-15,-17-17 16,0 0-16,0 18 0,53-18 16,-18 0-16,-53 18 15,-17-18-15,17 0 16,-17 0-16,17 0 0,-17 0 15,17 0-15,-17 17 0,0-17 16,34 0-16,-34 18 16,0-18-16,-1 0 15,19 0-15,-19 0 0,1 0 16,0 0-16,-1 0 16,1 0-16,-1 0 15,-17 18 1,0-36-1,0 0 17,0 1-17,0-1 1,0 0-16,0-17 16,0 0-16,0 17 15,0-17-15,0 0 0,0-18 16,18 0-16,-18 0 15,0 0-15,0-17 0,18 17 0,-1-18 16,-17 18-16,18-17 0,-18-36 16,18 70-1,-18-34-15,0 52 16,0-35-16,-18 36 16,0-1-1,18 0-15,-17 18 47,17 18-31,-18-18-16,0 18 15,1-18-15,-18 17 16,17-17-16,0 0 16,1 0-16,-19 0 0,-34 0 15,35 0-15,-18 0 16,-18 0-16,0-17 0,-17 17 15,0 0-15,-18-18 16,-88 0-16,106 18 16,-106-17-16,106 17 15,-18-18-15,18 18 0,-18 0 16,0-17-16,-17 17 16,17-18-16,-18 18 0,1-18 0,-18 18 15,17-17-15,-123-19 16,124 36-16,-1-17 0,-17-1 15,0 0-15,0 18 0,0-17 16,-141-19 0,123 36-16,0-17 15,-158-1-15,140 18 16,19 0-16,-1 0 0,18 0 16,0 0-16,0 18 0,-1-1 15,37 1-15,-89 0 16,123-18-16,-70 35 15,88-17-15,18-1 16,17 1-16,36-18 0</inkml:trace>
  <inkml:trace contextRef="#ctx0" brushRef="#br3" timeOffset="312766.2239">27287 14093 0,'0'18'16,"0"-36"15,18 18-15,-18-17-1,0-1 1,0 1-1,0-1 1,0 0-16,0 1 16,0 34 15,18 1-15,-1 17-16,-17 18 15,18-18-15,-18 1 16,0 34-16,0-17 15,0-18-15,0-17 16,0 0-16,0 17 16,18-35-16</inkml:trace>
  <inkml:trace contextRef="#ctx0" brushRef="#br3" timeOffset="313096.9777">27499 14129 0,'-18'53'16,"36"-106"-16,-53 123 0,35-34 0,0 34 16,17-35-16,1-17 15,35 17-15,-35-17 16,17-18-16,-17 0 0,17 0 15,-18 0-15,1-35 16,0-1-16,-18 19 0,0-1 16,-18-35-1,0 0-15,-17 36 16,18-1-16,-19 18 16,19 0-16,-1 0 15,18 18 1,18-18-1</inkml:trace>
  <inkml:trace contextRef="#ctx0" brushRef="#br3" timeOffset="313479.3449">27869 13917 0,'0'71'16,"0"-36"-16,0 0 15,0 71-15,0-71 16,-17 54-16,17-54 16,0-18-16,0 19 15,0-19-15,17-17 16,1-17-1,0-1 1,-1 18-16,1-18 16,0 18-16,-1 0 15,-17 18-15,18 35 16,-18-35 0,18-1-16,-18 19 0,35-1 15,-18-35-15,1 17 16,17-17-16,-17 0 0,17 0 15</inkml:trace>
  <inkml:trace contextRef="#ctx0" brushRef="#br3" timeOffset="316078.2113">27428 17621 0,'18'0'32,"0"18"-17,-1-18-15,1 0 16,17 35-16,-35 0 16,0-17-16,-17 0 15,17 17-15,-36 18 16,36-35-16,-17-1 15,17 18-15,-18 18 16,18 0-16,0-35 16,18 0-16,-1-1 0,1 1 15,35 0-15,-18-18 16,-17 0-16,17 0 16,-17 0-16,35 0 15,-53-18-15</inkml:trace>
  <inkml:trace contextRef="#ctx0" brushRef="#br3" timeOffset="317944.0896">27481 17709 0,'-17'0'16,"-1"0"-1,36 0 1,-1 0-1,19 0-15,-1-17 16,0-1-16,18 1 16,-35 17-16,-1 0 15,1 0-15,0 0 16,-18 17 0,-18 1-16</inkml:trace>
  <inkml:trace contextRef="#ctx0" brushRef="#br3" timeOffset="318371.6446">27517 18098 0,'17'0'31,"19"0"-16,-19 17-15,54 1 16,-36-18-16,-17 17 16,17 1-16,-17 17 0,-18-17 15,0 35-15,-18-18 16,-17-17-16,-1-1 0,-52 19 16,53-36-16,-18 17 15,-18-17 1,36 0-16,18 0 0,17-35 15,17 35-15,36-35 16</inkml:trace>
  <inkml:trace contextRef="#ctx0" brushRef="#br3" timeOffset="318717.5262">27993 17868 0,'-35'0'16,"17"0"-16,0 18 15,1 35-15,-1-18 16,18 0-16,-18 18 16,18-17-16,18-1 0,0 18 15,17-36-15,18 19 16,-18-36-16,0 17 0,18-34 15,-17-1 1,-19 0-16,1-52 16,-18 52-16,0-17 0,0-18 15,-18 18-15,-35-36 16,36 53-16,-1-17 16,0 18-16,1-1 0,-18 0 15</inkml:trace>
  <inkml:trace contextRef="#ctx0" brushRef="#br3" timeOffset="319046.5552">28310 17639 0,'0'53'16,"0"17"-1,0-17-15,18 53 0,0-71 16,-18 18-16,0-17 0,17-1 16,-17 0-16,0 0 15,0-52 17,18-18-32,0 17 15,-1 0-15,1 18 16,17 0-16,-17 18 15,-1 17-15,1 0 16,0 18 0,-18-35-16,17 17 15,1-17-15,-18 0 16</inkml:trace>
  <inkml:trace contextRef="#ctx0" brushRef="#br3" timeOffset="323956.8372">27270 14728 0,'35'0'0,"-17"0"16,52 0-16,1 0 15,70-17 1,-53-1-16,71 18 16,-89 0-16,54 0 15,-89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34:46.0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8184 2663 0,'0'0'0,"0"18"46,18 35-30,-18 0-16,0 53 16,0-36-16,0 89 15,0-88-15,-35 70 16,35-71-16,-18-17 0,1 18 16,17-36-16,-18-17 15,18-1 1,18-34-1,-18-1-15,0-17 16,17-36-16,-17 18 16,0 0-16,18-52 15,-18 52-15,17-71 16,1 54-16,0 17 16,-1-18-16,19-17 15,-19 35-15,19 18 16,-36 17-16,17 0 15,1 18-15,-1 0 16,19 36 0,-19-19-16,19 19 15,-19-1-15,19 53 16,-19-35-16,1 0 16,0 0-16,-1 70 15,1-87-15,-1 17 16,-17-1-16,36 19 0,-36-36 15,17 1-15,-17-1 16,0-17-16,18-1 16,-18 1-16,-18-1 15</inkml:trace>
  <inkml:trace contextRef="#ctx0" brushRef="#br0" timeOffset="174.3412">8132 3298 0,'52'0'16,"-16"-17"-16,34-1 16,-17 18-16,35 0 15,-70 0-15</inkml:trace>
  <inkml:trace contextRef="#ctx0" brushRef="#br0" timeOffset="1674.0295">4322 2822 0,'17'18'16,"36"0"-16,0-18 16,-18 0-16,18-18 0,18 0 15,52-17-15,-70 17 16,0 1-16,0-1 16,0-17-16,-35 35 15,-1-18-15</inkml:trace>
  <inkml:trace contextRef="#ctx0" brushRef="#br0" timeOffset="1813.7152">4710 2822 0,'0'0'0,"17"106"0,1-53 16,-18 18-16,18-19 0,17 72 16,-18-71-16,1 35 15,0-70 1,-1 17-16,1-35 15</inkml:trace>
  <inkml:trace contextRef="#ctx0" brushRef="#br0" timeOffset="2491.5281">5062 3422 0,'0'0'16,"18"0"-16,-18-18 15,-18 1-15,1-19 16,17 19-16,0-71 16,0 35-1,17 17-15,19 1 16,-19 35 0,19 0-1,-19 18-15,1-1 16,-1-17-16,1 0 15,0 0-15,-1 0 0,-17 18 32,-17-18-17,17 18-15,-18-18 0,18 17 16,0 1-16,0 0 16,0-1-16,0 18 15,0-17-15,0 0 0,18-18 16,-18 17-16,17 1 15,1-18-15,0-18 16,-18 1 0,0-1-1,0-17-15,0 17 16,-18 1 0,36 17-1,-1 17 1,1 1-16,-18-1 15,18 1-15,-18 0 16,0-1-16,0-34 47,17-19-47,1 1 16,-18 18-1,18 17-15,-1 0 16,1 0-16,-1 17 15,1 1 1,-18-1-16,18 1 0,-18 0 16,0-1-16,17-17 0,-17 18 15</inkml:trace>
  <inkml:trace contextRef="#ctx0" brushRef="#br0" timeOffset="2947.9418">5627 3193 0,'0'0'0,"0"-18"16,-18 0 0,1 18-16,-1 0 15,0 36 1,18-19-1,0 1-15,18 17 16,-18-17-16,35-1 16,-35 1-16,18 0 15,-1-1-15,-17 1 16,-17 0 0,-1-18-16,-17 0 15,17 0 1,1 0-1,17-18-15</inkml:trace>
  <inkml:trace contextRef="#ctx0" brushRef="#br0" timeOffset="3298.466">5768 2875 0,'0'0'16,"-18"-53"-16,1 36 0,-36-19 15,35 36-15,-17 18 16,35 0-16,0 52 16,0-17-16,17 53 15,1-53-15,17 53 16,-17-71-16,0 0 16,-18 0-16,17 1 15,-17-19-15,-17-34 31,-1-1-15,18 0-16,-18 1 0,18-36 16,18 53-16,-18-18 15,18 1-15,-1 17 16,19 0 0,-19 17-16,18 1 15</inkml:trace>
  <inkml:trace contextRef="#ctx0" brushRef="#br0" timeOffset="3619.572">5874 3281 0,'-18'17'0,"36"-34"0,-36 52 15,36-35 1,-1 0-16,1 0 15,-18-18 1,-18 18 0,1 0-1,17 18 1,17 0 0,1-1-16,17-17 15,-17-17-15,0 17 16,35-36-16,-53 19 15,17-1-15,-17 1 16,18-1-16,-18 0 0,0 1 16,17-1-1</inkml:trace>
  <inkml:trace contextRef="#ctx0" brushRef="#br0" timeOffset="4682.6193">6897 2893 0,'-18'-53'16,"36"106"-16,-53-141 0,-1 70 0,19 0 0,-54-17 15,36 35 1,0 0-16,-1 0 0,-17 53 16,36-18-16,-1 18 15,18 0-15,0 18 0,35 70 16,1-88-16,17 70 16,-18-88-16,18 18 15,-36-17 1,1-36-16,0 17 0,-36-34 31,-17-19-31,17 1 16,-35-18-16,36 18 15,17 17-15,0 1 0,0-1 16,0 0-16,17 1 16,1 17-16,-1 0 15,19 0 1,-19 0-16,-17 17 15,18-17-15,0 0 16,-1 0 0,-17-17-16,18-1 15,0 0-15,-1 1 16,-17-1-16,18 18 16,-1 0-1,-17 35 1,18-35-1,-18 18-15,0 0 16,18-18-16,-18 17 16,17 1-16,-17 0 15,18-1 1,0 1-16,-18-1 0,17 19 16,1-36-1,0 17-15,-1-17 0,1 0 16,-1 0-16,19 0 15,-36-17-15,0-1 16,0 0-16,-18-17 16,-17 18-16,-18-19 15,35 19-15,-17-19 16,17 36-16,36-17 16,17 17-1,1 0 1,-19-18-16</inkml:trace>
  <inkml:trace contextRef="#ctx0" brushRef="#br0" timeOffset="5071.5596">7267 3263 0,'0'0'15,"0"35"-15,0-17 16,0-36-1,0 1 1,0-1 0,0 1-16,0-1 0,0 0 15,0-17-15,18 17 16,0 18-16,-1 18 16,1 0-16,-1 17 15,1-17 1,0-1-16,-18 1 15,17-18 1,-17-18 0,18-17-1,0 17-15,-1 1 16,1 17-16,0 17 16,17 19-1,-18-19-15,1 1 16,0-1-16,-1 1 0,19 0 15</inkml:trace>
  <inkml:trace contextRef="#ctx0" brushRef="#br0" timeOffset="5518.2648">9102 3069 0,'17'0'15,"19"0"-15,34 18 16,-17-18-16,0 0 15,88 0-15,-88 0 16,70 0-16,-70-18 16,18 18-16,-36 0 15,1-17 1,-54-1-16</inkml:trace>
  <inkml:trace contextRef="#ctx0" brushRef="#br0" timeOffset="5745.2356">9578 2840 0,'18'0'16,"-36"0"-16,53 0 0,36 35 16,-18-17-16,0-1 15,0 19-15,70-1 16,-52-17-16,-19-1 0,-16 1 16,17 35-1,-53-18-15,-18 0 16,0-17-16,-17 17 0,-35 18 15,34-53-15,19 18 16,-19-1-16,19-17 0,-1 0 16,0 0-16</inkml:trace>
  <inkml:trace contextRef="#ctx0" brushRef="#br0" timeOffset="6223.592">10866 2752 0,'-18'-18'16,"18"36"-16,0-1 15,0 19-15,35 52 16,-17-35-16,-1-18 0,1 18 16,0 0-16,17 35 15,-35-70-15,18 17 16,-1-35-16,1 18 0,-18-36 31,-18-35-15</inkml:trace>
  <inkml:trace contextRef="#ctx0" brushRef="#br0" timeOffset="6556.871">10813 2805 0,'0'0'0,"35"-18"0,53-17 16,18-1-1,-53 36-15,0-17 16,35 17-16,-53 17 16,-17 1-16,0 35 15,-36-18-15,18 1 0,-18-1 16,1 53 0,-1-53-16,18-17 0,0 17 0,0-17 15,35 17 1,1-17-16,-1-1 0,-18-17 15,19 18-15,-19 0 0,1-1 16,0 1-16,-36 0 16,0-1-16,-17 1 15,-53 17-15,35-17 16,18-1-16,-71 1 16,53-18-16,18 0 15,17 0-15,0 0 0</inkml:trace>
  <inkml:trace contextRef="#ctx0" brushRef="#br0" timeOffset="42144.44">25347 10213 0,'-18'0'0,"1"0"31,34 0 48,1 0-79,0 0 15,17-18-15,0 18 16,53-17-1,-35 17-15,18 0 0,0 0 16,-1 0-16,124 17 16,-88-17-16,123 18 15,-105-18-15,158 0 16,-141 0-16,141 0 16,-123 0-16,141 0 15,-141 0-15,140 18 16,-157-18-16,16 0 15,107 17 1,-159-17-16,0 18 0,-18-18 0,0 17 16,-35 1-16,0-18 15,0 18-15,-36-1 16,-34-17-16,-19 0 0</inkml:trace>
  <inkml:trace contextRef="#ctx0" brushRef="#br0" timeOffset="50591.1">27040 10548 0,'0'-18'16,"0"1"-16,18 17 15,-18 35 17,0 18-17,0-18-15,0 18 0,0 0 16,18-18-16,-18 18 0,17 18 16,-17-36-16,18 18 15,0-18 1,-1-35-16,-17 18 0,18-18 15</inkml:trace>
  <inkml:trace contextRef="#ctx0" brushRef="#br0" timeOffset="50958.052">26864 10777 0,'0'0'16,"18"0"15,-18-17-31,17 17 16,1-36-16,-18 19 16,18-1-16,-18-17 0,17-18 15,-17 18-15,18 17 16,-18-35-1,0 36-15,18-19 16,-1 19-16,1 17 0,-1-18 16,1 18-16,0-18 0,17 18 15,-17 18 1,-1-18-16,19 35 16,-19-35-16,1 18 0,-1 0 15,36-1-15,-35-17 16,0 0-16,-1 18 0,1-18 15,0 0-15,-18 17 16</inkml:trace>
  <inkml:trace contextRef="#ctx0" brushRef="#br0" timeOffset="55612.7584">18521 10248 0,'0'18'15,"17"-18"1,1 0 0,0 0-16,-1 17 0,1-17 15,35 0-15,-18 0 16,53 0-16,-17 0 15,0 0-15,17-17 0,141-1 16,-88 1 0,0-1-16,18 0 0,0 1 15,17-1-15,1 0 0,211 1 16,-194 17-16,-18-18 16,194 18-16,-193 0 15,-1-18-15,-35 18 16,0 0-16,-17-17 0,70 17 15,-124 0-15,1-18 16,-53 18-16,-54 0 16,1 0-1</inkml:trace>
  <inkml:trace contextRef="#ctx0" brushRef="#br0" timeOffset="60361.0015">20567 10407 0,'0'-18'15,"-18"1"1,18 34 31,0 54-31,0-18-16,18 0 0,-18 35 15,18-35-15,-1-18 0,-17 0 16,18 36-1,0-53-15,-18-1 0,17-17 16,-17-17 0,0-1-16,-17 0 0</inkml:trace>
  <inkml:trace contextRef="#ctx0" brushRef="#br0" timeOffset="60645.4622">20408 10530 0,'0'18'47,"18"-18"-32,-1-18-15,1 1 16,0 17-16,17-35 16,-35 17-16,18-17 15,-1 17-15,-17-17 16,18 17-16,0 18 47,-1 18-47,19 35 15,-19-36-15,54 19 16,-36-36-16,-17 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8662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Learning from </a:t>
            </a:r>
            <a:br>
              <a:rPr lang="en-US" dirty="0"/>
            </a:br>
            <a:r>
              <a:rPr lang="en-US" dirty="0"/>
              <a:t>multiple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9283" y="3726226"/>
            <a:ext cx="6302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Transfer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Transfer learning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94698" y="1177776"/>
            <a:ext cx="9204473" cy="1849344"/>
            <a:chOff x="494698" y="1177775"/>
            <a:chExt cx="10683627" cy="2128997"/>
          </a:xfrm>
        </p:grpSpPr>
        <p:sp>
          <p:nvSpPr>
            <p:cNvPr id="3" name="TextBox 2"/>
            <p:cNvSpPr txBox="1"/>
            <p:nvPr/>
          </p:nvSpPr>
          <p:spPr>
            <a:xfrm>
              <a:off x="494698" y="1949886"/>
              <a:ext cx="471105" cy="673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6" name="Straight Arrow Connector 5"/>
            <p:cNvCxnSpPr>
              <a:cxnSpLocks/>
              <a:stCxn id="3" idx="3"/>
              <a:endCxn id="166" idx="1"/>
            </p:cNvCxnSpPr>
            <p:nvPr/>
          </p:nvCxnSpPr>
          <p:spPr>
            <a:xfrm>
              <a:off x="965803" y="2236962"/>
              <a:ext cx="999186" cy="53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66" idx="3"/>
              <a:endCxn id="159" idx="1"/>
            </p:cNvCxnSpPr>
            <p:nvPr/>
          </p:nvCxnSpPr>
          <p:spPr>
            <a:xfrm>
              <a:off x="2449069" y="2242273"/>
              <a:ext cx="82121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59" idx="3"/>
              <a:endCxn id="11" idx="1"/>
            </p:cNvCxnSpPr>
            <p:nvPr/>
          </p:nvCxnSpPr>
          <p:spPr>
            <a:xfrm>
              <a:off x="3754364" y="2242274"/>
              <a:ext cx="8362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2" idx="1"/>
            </p:cNvCxnSpPr>
            <p:nvPr/>
          </p:nvCxnSpPr>
          <p:spPr>
            <a:xfrm flipV="1">
              <a:off x="5074710" y="2242273"/>
              <a:ext cx="85177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54" idx="1"/>
            </p:cNvCxnSpPr>
            <p:nvPr/>
          </p:nvCxnSpPr>
          <p:spPr>
            <a:xfrm>
              <a:off x="6410569" y="2242273"/>
              <a:ext cx="817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9" idx="3"/>
              <a:endCxn id="145" idx="1"/>
            </p:cNvCxnSpPr>
            <p:nvPr/>
          </p:nvCxnSpPr>
          <p:spPr>
            <a:xfrm>
              <a:off x="8972157" y="2242273"/>
              <a:ext cx="73796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0746276" y="1949886"/>
                  <a:ext cx="43204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276" y="1949886"/>
                  <a:ext cx="432049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5926489" y="1560792"/>
              <a:ext cx="484080" cy="1362962"/>
              <a:chOff x="5926489" y="1640066"/>
              <a:chExt cx="484080" cy="136296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590630" y="1177775"/>
              <a:ext cx="484080" cy="2128997"/>
              <a:chOff x="4433131" y="1276467"/>
              <a:chExt cx="464133" cy="212899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9710126" y="1975349"/>
              <a:ext cx="483938" cy="533849"/>
              <a:chOff x="9710126" y="2127290"/>
              <a:chExt cx="483938" cy="533849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9710126" y="2127290"/>
                <a:ext cx="483938" cy="533849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9783774" y="22365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8488077" y="1560792"/>
              <a:ext cx="484080" cy="1362962"/>
              <a:chOff x="5926489" y="1640066"/>
              <a:chExt cx="484080" cy="1362962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7227656" y="1560792"/>
              <a:ext cx="484080" cy="1362962"/>
              <a:chOff x="5926489" y="1640066"/>
              <a:chExt cx="484080" cy="1362962"/>
            </a:xfrm>
          </p:grpSpPr>
          <p:sp>
            <p:nvSpPr>
              <p:cNvPr id="154" name="Rounded Rectangle 153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3270284" y="1177775"/>
              <a:ext cx="484080" cy="2128997"/>
              <a:chOff x="4433131" y="1276467"/>
              <a:chExt cx="464133" cy="2128997"/>
            </a:xfrm>
          </p:grpSpPr>
          <p:sp>
            <p:nvSpPr>
              <p:cNvPr id="159" name="Rounded Rectangle 158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1964989" y="1560792"/>
              <a:ext cx="484080" cy="1362962"/>
              <a:chOff x="5926489" y="1640066"/>
              <a:chExt cx="484080" cy="1362962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0" name="Straight Arrow Connector 169"/>
            <p:cNvCxnSpPr>
              <a:stCxn id="154" idx="3"/>
              <a:endCxn id="149" idx="1"/>
            </p:cNvCxnSpPr>
            <p:nvPr/>
          </p:nvCxnSpPr>
          <p:spPr>
            <a:xfrm>
              <a:off x="7711736" y="2242273"/>
              <a:ext cx="7763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45" idx="3"/>
              <a:endCxn id="19" idx="1"/>
            </p:cNvCxnSpPr>
            <p:nvPr/>
          </p:nvCxnSpPr>
          <p:spPr>
            <a:xfrm>
              <a:off x="10194064" y="2242274"/>
              <a:ext cx="5522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85D578-7622-458A-B2F4-4F436AF93B1D}"/>
                  </a:ext>
                </a:extLst>
              </p14:cNvPr>
              <p14:cNvContentPartPr/>
              <p14:nvPr/>
            </p14:nvContentPartPr>
            <p14:xfrm>
              <a:off x="952560" y="260280"/>
              <a:ext cx="11170080" cy="3486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85D578-7622-458A-B2F4-4F436AF93B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200" y="250920"/>
                <a:ext cx="11188800" cy="350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FF7D560-E743-4A9E-B04A-18234B020830}"/>
              </a:ext>
            </a:extLst>
          </p:cNvPr>
          <p:cNvGrpSpPr/>
          <p:nvPr/>
        </p:nvGrpSpPr>
        <p:grpSpPr>
          <a:xfrm>
            <a:off x="494698" y="3884587"/>
            <a:ext cx="9204473" cy="1849344"/>
            <a:chOff x="494698" y="1177775"/>
            <a:chExt cx="10683627" cy="2128997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BDF4102-AF19-4B8F-92AC-E5172FDF7113}"/>
                </a:ext>
              </a:extLst>
            </p:cNvPr>
            <p:cNvSpPr txBox="1"/>
            <p:nvPr/>
          </p:nvSpPr>
          <p:spPr>
            <a:xfrm>
              <a:off x="494698" y="1949886"/>
              <a:ext cx="475796" cy="673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398A758C-768D-4335-B0EE-CAF48A03264C}"/>
                </a:ext>
              </a:extLst>
            </p:cNvPr>
            <p:cNvCxnSpPr>
              <a:cxnSpLocks/>
              <a:stCxn id="231" idx="3"/>
            </p:cNvCxnSpPr>
            <p:nvPr/>
          </p:nvCxnSpPr>
          <p:spPr>
            <a:xfrm flipV="1">
              <a:off x="970494" y="2242275"/>
              <a:ext cx="994495" cy="4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81897813-BEA4-41CE-BBD8-093C1CFD4469}"/>
                </a:ext>
              </a:extLst>
            </p:cNvPr>
            <p:cNvCxnSpPr/>
            <p:nvPr/>
          </p:nvCxnSpPr>
          <p:spPr>
            <a:xfrm>
              <a:off x="2449069" y="2242273"/>
              <a:ext cx="82121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6C072697-0909-4C12-ACE7-675EBF8FAA60}"/>
                </a:ext>
              </a:extLst>
            </p:cNvPr>
            <p:cNvCxnSpPr>
              <a:endCxn id="239" idx="1"/>
            </p:cNvCxnSpPr>
            <p:nvPr/>
          </p:nvCxnSpPr>
          <p:spPr>
            <a:xfrm>
              <a:off x="3754364" y="2242274"/>
              <a:ext cx="8362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BD479936-964C-4C80-ADB9-135076077A79}"/>
                </a:ext>
              </a:extLst>
            </p:cNvPr>
            <p:cNvCxnSpPr>
              <a:stCxn id="239" idx="3"/>
              <a:endCxn id="240" idx="1"/>
            </p:cNvCxnSpPr>
            <p:nvPr/>
          </p:nvCxnSpPr>
          <p:spPr>
            <a:xfrm flipV="1">
              <a:off x="5074710" y="2242273"/>
              <a:ext cx="85177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0435D18B-675A-4AB5-8DE2-1D1DE4A3A3D0}"/>
                </a:ext>
              </a:extLst>
            </p:cNvPr>
            <p:cNvCxnSpPr>
              <a:stCxn id="240" idx="3"/>
            </p:cNvCxnSpPr>
            <p:nvPr/>
          </p:nvCxnSpPr>
          <p:spPr>
            <a:xfrm>
              <a:off x="6410569" y="2242273"/>
              <a:ext cx="817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D98C2ED-8066-44BB-9E6C-10ED16E8B07D}"/>
                </a:ext>
              </a:extLst>
            </p:cNvPr>
            <p:cNvCxnSpPr/>
            <p:nvPr/>
          </p:nvCxnSpPr>
          <p:spPr>
            <a:xfrm>
              <a:off x="8972157" y="2242273"/>
              <a:ext cx="73796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4302AF19-40C2-44CA-BF73-4818A630A706}"/>
                    </a:ext>
                  </a:extLst>
                </p:cNvPr>
                <p:cNvSpPr txBox="1"/>
                <p:nvPr/>
              </p:nvSpPr>
              <p:spPr>
                <a:xfrm>
                  <a:off x="10746276" y="1949886"/>
                  <a:ext cx="43204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4302AF19-40C2-44CA-BF73-4818A630A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276" y="1949886"/>
                  <a:ext cx="432049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54D9B13-19AA-4AC5-B9B7-D17ABF598AEB}"/>
                </a:ext>
              </a:extLst>
            </p:cNvPr>
            <p:cNvGrpSpPr/>
            <p:nvPr/>
          </p:nvGrpSpPr>
          <p:grpSpPr>
            <a:xfrm>
              <a:off x="5926489" y="1560792"/>
              <a:ext cx="484080" cy="1362962"/>
              <a:chOff x="5926489" y="1640066"/>
              <a:chExt cx="484080" cy="1362962"/>
            </a:xfrm>
          </p:grpSpPr>
          <p:sp>
            <p:nvSpPr>
              <p:cNvPr id="274" name="Rounded Rectangle 215">
                <a:extLst>
                  <a:ext uri="{FF2B5EF4-FFF2-40B4-BE49-F238E27FC236}">
                    <a16:creationId xmlns:a16="http://schemas.microsoft.com/office/drawing/2014/main" id="{A92580C4-FB3A-475C-8FB8-7B06832E709A}"/>
                  </a:ext>
                </a:extLst>
              </p:cNvPr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C909076C-EFF6-400F-BF9C-D86B86278434}"/>
                  </a:ext>
                </a:extLst>
              </p:cNvPr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3EAEDE2-E451-4FD8-8C1F-469D628663CF}"/>
                  </a:ext>
                </a:extLst>
              </p:cNvPr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0931B706-A929-4445-8B15-7130EDC0775B}"/>
                  </a:ext>
                </a:extLst>
              </p:cNvPr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FD65C087-AF37-43E4-8BEE-F58181B2E468}"/>
                </a:ext>
              </a:extLst>
            </p:cNvPr>
            <p:cNvGrpSpPr/>
            <p:nvPr/>
          </p:nvGrpSpPr>
          <p:grpSpPr>
            <a:xfrm>
              <a:off x="4590630" y="1177775"/>
              <a:ext cx="484080" cy="2128997"/>
              <a:chOff x="4433131" y="1276467"/>
              <a:chExt cx="464133" cy="2128997"/>
            </a:xfrm>
          </p:grpSpPr>
          <p:sp>
            <p:nvSpPr>
              <p:cNvPr id="268" name="Rounded Rectangle 209">
                <a:extLst>
                  <a:ext uri="{FF2B5EF4-FFF2-40B4-BE49-F238E27FC236}">
                    <a16:creationId xmlns:a16="http://schemas.microsoft.com/office/drawing/2014/main" id="{674A8E8D-1E04-407D-899C-5BF2B353AE45}"/>
                  </a:ext>
                </a:extLst>
              </p:cNvPr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7C074F8B-16CB-40D7-9C8B-C23303E8AB80}"/>
                  </a:ext>
                </a:extLst>
              </p:cNvPr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F88C2C4-0150-40DF-88A9-11BCA0AB8BF0}"/>
                  </a:ext>
                </a:extLst>
              </p:cNvPr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ACF0F2FB-92E1-49C5-BDAD-53256A4A4191}"/>
                  </a:ext>
                </a:extLst>
              </p:cNvPr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C9002B58-7208-4D20-88F9-E83522D85EBA}"/>
                  </a:ext>
                </a:extLst>
              </p:cNvPr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AB6DE70-723A-4A88-B92A-6DC7F5DD2152}"/>
                  </a:ext>
                </a:extLst>
              </p:cNvPr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D0540DF-458D-40E9-86AD-7F92CDB6F6A6}"/>
                </a:ext>
              </a:extLst>
            </p:cNvPr>
            <p:cNvGrpSpPr/>
            <p:nvPr/>
          </p:nvGrpSpPr>
          <p:grpSpPr>
            <a:xfrm>
              <a:off x="9710126" y="1975349"/>
              <a:ext cx="483938" cy="533849"/>
              <a:chOff x="9710126" y="2127290"/>
              <a:chExt cx="483938" cy="533849"/>
            </a:xfrm>
          </p:grpSpPr>
          <p:sp>
            <p:nvSpPr>
              <p:cNvPr id="266" name="Rounded Rectangle 207">
                <a:extLst>
                  <a:ext uri="{FF2B5EF4-FFF2-40B4-BE49-F238E27FC236}">
                    <a16:creationId xmlns:a16="http://schemas.microsoft.com/office/drawing/2014/main" id="{45FCDC7F-9C15-4770-A215-D9A81A0A2718}"/>
                  </a:ext>
                </a:extLst>
              </p:cNvPr>
              <p:cNvSpPr/>
              <p:nvPr/>
            </p:nvSpPr>
            <p:spPr>
              <a:xfrm>
                <a:off x="9710126" y="2127290"/>
                <a:ext cx="483938" cy="533849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AC113EB9-9A51-4C40-9197-6D684FC3B21F}"/>
                  </a:ext>
                </a:extLst>
              </p:cNvPr>
              <p:cNvSpPr/>
              <p:nvPr/>
            </p:nvSpPr>
            <p:spPr>
              <a:xfrm>
                <a:off x="9783774" y="22365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620B2759-3155-4F70-8116-852AAB1C746F}"/>
                </a:ext>
              </a:extLst>
            </p:cNvPr>
            <p:cNvGrpSpPr/>
            <p:nvPr/>
          </p:nvGrpSpPr>
          <p:grpSpPr>
            <a:xfrm>
              <a:off x="8488077" y="1560792"/>
              <a:ext cx="484080" cy="1362962"/>
              <a:chOff x="5926489" y="1640066"/>
              <a:chExt cx="484080" cy="1362962"/>
            </a:xfrm>
          </p:grpSpPr>
          <p:sp>
            <p:nvSpPr>
              <p:cNvPr id="262" name="Rounded Rectangle 203">
                <a:extLst>
                  <a:ext uri="{FF2B5EF4-FFF2-40B4-BE49-F238E27FC236}">
                    <a16:creationId xmlns:a16="http://schemas.microsoft.com/office/drawing/2014/main" id="{03CAE096-B9B3-40D5-BCE0-7E5D7C40AF69}"/>
                  </a:ext>
                </a:extLst>
              </p:cNvPr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EC1BBE1-0BDD-4243-B2C7-B5325EC4B64F}"/>
                  </a:ext>
                </a:extLst>
              </p:cNvPr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533A0AB8-84FF-4CA4-95C0-177A3D23A4CD}"/>
                  </a:ext>
                </a:extLst>
              </p:cNvPr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B42BDAB7-DD4C-4FED-B426-0E36C922017D}"/>
                  </a:ext>
                </a:extLst>
              </p:cNvPr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0AE8F6DA-42AC-418B-AAE6-DC2801F8B41E}"/>
                </a:ext>
              </a:extLst>
            </p:cNvPr>
            <p:cNvGrpSpPr/>
            <p:nvPr/>
          </p:nvGrpSpPr>
          <p:grpSpPr>
            <a:xfrm>
              <a:off x="7227656" y="1560792"/>
              <a:ext cx="484080" cy="1362962"/>
              <a:chOff x="5926489" y="1640066"/>
              <a:chExt cx="484080" cy="1362962"/>
            </a:xfrm>
          </p:grpSpPr>
          <p:sp>
            <p:nvSpPr>
              <p:cNvPr id="258" name="Rounded Rectangle 199">
                <a:extLst>
                  <a:ext uri="{FF2B5EF4-FFF2-40B4-BE49-F238E27FC236}">
                    <a16:creationId xmlns:a16="http://schemas.microsoft.com/office/drawing/2014/main" id="{068A675F-8F17-4CA0-A897-A4C0FF99EBB8}"/>
                  </a:ext>
                </a:extLst>
              </p:cNvPr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D1711123-18E9-414F-BB29-01C885B199CD}"/>
                  </a:ext>
                </a:extLst>
              </p:cNvPr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96B02B2-799D-41B7-9920-F4CDD32C77CC}"/>
                  </a:ext>
                </a:extLst>
              </p:cNvPr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A0C0A5F8-D3A8-4E12-AD69-EB0C43B60321}"/>
                  </a:ext>
                </a:extLst>
              </p:cNvPr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A78226C-518B-4427-A35F-7467D53A1983}"/>
                </a:ext>
              </a:extLst>
            </p:cNvPr>
            <p:cNvGrpSpPr/>
            <p:nvPr/>
          </p:nvGrpSpPr>
          <p:grpSpPr>
            <a:xfrm>
              <a:off x="3270284" y="1177775"/>
              <a:ext cx="484080" cy="2128997"/>
              <a:chOff x="4433131" y="1276467"/>
              <a:chExt cx="464133" cy="2128997"/>
            </a:xfrm>
          </p:grpSpPr>
          <p:sp>
            <p:nvSpPr>
              <p:cNvPr id="252" name="Rounded Rectangle 193">
                <a:extLst>
                  <a:ext uri="{FF2B5EF4-FFF2-40B4-BE49-F238E27FC236}">
                    <a16:creationId xmlns:a16="http://schemas.microsoft.com/office/drawing/2014/main" id="{0929637B-2748-4063-8378-8CD8F3E71381}"/>
                  </a:ext>
                </a:extLst>
              </p:cNvPr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4FC10CA1-4570-4101-9289-8344956317E3}"/>
                  </a:ext>
                </a:extLst>
              </p:cNvPr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5A864D76-3386-4993-ACA1-CFCED5E12FC2}"/>
                  </a:ext>
                </a:extLst>
              </p:cNvPr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02AA7836-4B69-450C-877F-1267AFD61325}"/>
                  </a:ext>
                </a:extLst>
              </p:cNvPr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0FD015BE-2093-4A5E-BD16-0152D600F9FF}"/>
                  </a:ext>
                </a:extLst>
              </p:cNvPr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197C8E46-1C44-4503-8D6D-AD2A537C12F2}"/>
                  </a:ext>
                </a:extLst>
              </p:cNvPr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505FBCDB-3B53-4A00-879A-EDC9AD41E164}"/>
                </a:ext>
              </a:extLst>
            </p:cNvPr>
            <p:cNvGrpSpPr/>
            <p:nvPr/>
          </p:nvGrpSpPr>
          <p:grpSpPr>
            <a:xfrm>
              <a:off x="1964989" y="1560792"/>
              <a:ext cx="484080" cy="1362962"/>
              <a:chOff x="5926489" y="1640066"/>
              <a:chExt cx="484080" cy="1362962"/>
            </a:xfrm>
          </p:grpSpPr>
          <p:sp>
            <p:nvSpPr>
              <p:cNvPr id="248" name="Rounded Rectangle 189">
                <a:extLst>
                  <a:ext uri="{FF2B5EF4-FFF2-40B4-BE49-F238E27FC236}">
                    <a16:creationId xmlns:a16="http://schemas.microsoft.com/office/drawing/2014/main" id="{5B89D601-2B4E-48BD-9847-CFFA26A071E8}"/>
                  </a:ext>
                </a:extLst>
              </p:cNvPr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9D7D16AD-094E-4A25-9E1C-4198256EF4CE}"/>
                  </a:ext>
                </a:extLst>
              </p:cNvPr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E32E61E-7377-47B3-989C-2F8D33B6900E}"/>
                  </a:ext>
                </a:extLst>
              </p:cNvPr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BA26A2FE-1BE1-47E0-B9E9-FD6CA1E63A04}"/>
                  </a:ext>
                </a:extLst>
              </p:cNvPr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EB67FC02-FEA0-433A-9ED1-15002B8BACD8}"/>
                </a:ext>
              </a:extLst>
            </p:cNvPr>
            <p:cNvCxnSpPr/>
            <p:nvPr/>
          </p:nvCxnSpPr>
          <p:spPr>
            <a:xfrm>
              <a:off x="7711736" y="2242273"/>
              <a:ext cx="7763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895839C2-303E-455B-BF05-6EEF2376F507}"/>
                </a:ext>
              </a:extLst>
            </p:cNvPr>
            <p:cNvCxnSpPr>
              <a:endCxn id="247" idx="1"/>
            </p:cNvCxnSpPr>
            <p:nvPr/>
          </p:nvCxnSpPr>
          <p:spPr>
            <a:xfrm>
              <a:off x="10194064" y="2242274"/>
              <a:ext cx="5522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6125EF-05E0-458B-A9EA-EEAAA02CF919}"/>
                  </a:ext>
                </a:extLst>
              </p14:cNvPr>
              <p14:cNvContentPartPr/>
              <p14:nvPr/>
            </p14:nvContentPartPr>
            <p14:xfrm>
              <a:off x="355680" y="2400480"/>
              <a:ext cx="11766960" cy="422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6125EF-05E0-458B-A9EA-EEAAA02CF9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320" y="2391120"/>
                <a:ext cx="11785680" cy="42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When transfer learning makes sense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418" y="3069547"/>
            <a:ext cx="10342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You have a lot more data for Task A than Task B.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2418" y="1917441"/>
            <a:ext cx="7495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Task A and B have the same input x.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2418" y="4221653"/>
            <a:ext cx="1134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Low level features from A could be helpful for learning B.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BE7D5D-4C89-4DF7-9CFC-174DCD6C0672}"/>
                  </a:ext>
                </a:extLst>
              </p14:cNvPr>
              <p14:cNvContentPartPr/>
              <p14:nvPr/>
            </p14:nvContentPartPr>
            <p14:xfrm>
              <a:off x="1555920" y="958680"/>
              <a:ext cx="8953560" cy="301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BE7D5D-4C89-4DF7-9CFC-174DCD6C0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560" y="949320"/>
                <a:ext cx="8972280" cy="3035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8107353" y="1840496"/>
            <a:ext cx="377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例如，都是语音、都是图片、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95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58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DengXian</vt:lpstr>
      <vt:lpstr>Arial</vt:lpstr>
      <vt:lpstr>Calibri</vt:lpstr>
      <vt:lpstr>Calibri Light</vt:lpstr>
      <vt:lpstr>Cambria Math</vt:lpstr>
      <vt:lpstr>Century Schoolbook</vt:lpstr>
      <vt:lpstr>Office Theme</vt:lpstr>
      <vt:lpstr>Learning from  multiple tasks</vt:lpstr>
      <vt:lpstr>Transfer learning</vt:lpstr>
      <vt:lpstr>When transfer learning makes sense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user</cp:lastModifiedBy>
  <cp:revision>189</cp:revision>
  <dcterms:created xsi:type="dcterms:W3CDTF">2017-07-10T20:19:53Z</dcterms:created>
  <dcterms:modified xsi:type="dcterms:W3CDTF">2018-02-23T07:32:39Z</dcterms:modified>
</cp:coreProperties>
</file>