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5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6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7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4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7">18662 12753 0,'18'53'16,"-36"-106"-16,53 123 0,18-52 15,-35-18 1,-1-18-16,1 18 0,17-17 16,-35-1-16,-17 1 15,17-1-15,-36-17 16,1 35-16,0-18 15,17 18-15,1 0 16,34 18 0</inkml:trace>
  <inkml:trace contextRef="#ctx0" brushRef="#br0" timeOffset="163237.8145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5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6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4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5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7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4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6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5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2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4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5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7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8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4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2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3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1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7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6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矩形 2"/>
          <p:cNvSpPr/>
          <p:nvPr/>
        </p:nvSpPr>
        <p:spPr>
          <a:xfrm>
            <a:off x="9692640" y="2286000"/>
            <a:ext cx="1554480" cy="79683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22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Temperature in London</vt:lpstr>
      <vt:lpstr>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77</cp:revision>
  <dcterms:created xsi:type="dcterms:W3CDTF">2017-07-10T20:19:53Z</dcterms:created>
  <dcterms:modified xsi:type="dcterms:W3CDTF">2018-02-22T02:23:57Z</dcterms:modified>
</cp:coreProperties>
</file>