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Tr</a:t>
            </a:r>
            <a:r>
              <a:rPr lang="en-US" altLang="zh-CN" sz="6600" dirty="0" smtClean="0"/>
              <a:t>ain</a:t>
            </a:r>
            <a:r>
              <a:rPr lang="en-US" sz="6600" dirty="0" smtClean="0"/>
              <a:t>ing </a:t>
            </a:r>
            <a:r>
              <a:rPr lang="en-US" sz="6600" dirty="0"/>
              <a:t>a softmax</a:t>
            </a:r>
          </a:p>
          <a:p>
            <a:pPr algn="ctr"/>
            <a:r>
              <a:rPr lang="en-US" sz="6600" dirty="0"/>
              <a:t>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Multi-class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Understanding </a:t>
            </a:r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547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Summary of softmax classifier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" name="TextBox 3"/>
            <p:cNvSpPr txBox="1"/>
            <p:nvPr/>
          </p:nvSpPr>
          <p:spPr>
            <a:xfrm>
              <a:off x="494698" y="1848467"/>
              <a:ext cx="329425" cy="5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5" name="Straight Arrow Connector 4"/>
            <p:cNvCxnSpPr>
              <a:stCxn id="46" idx="3"/>
            </p:cNvCxnSpPr>
            <p:nvPr/>
          </p:nvCxnSpPr>
          <p:spPr>
            <a:xfrm>
              <a:off x="824123" y="2102448"/>
              <a:ext cx="93730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96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</TotalTime>
  <Words>18</Words>
  <Application>Microsoft Office PowerPoint</Application>
  <PresentationFormat>自定义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Multi-class classification</vt:lpstr>
      <vt:lpstr>Understanding softmax</vt:lpstr>
      <vt:lpstr>Loss function</vt:lpstr>
      <vt:lpstr>Summary of softmax classifier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193</cp:revision>
  <dcterms:created xsi:type="dcterms:W3CDTF">2017-07-10T20:19:53Z</dcterms:created>
  <dcterms:modified xsi:type="dcterms:W3CDTF">2018-01-21T13:25:01Z</dcterms:modified>
</cp:coreProperties>
</file>