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7" r:id="rId5"/>
    <p:sldId id="262" r:id="rId6"/>
    <p:sldId id="308" r:id="rId7"/>
    <p:sldId id="274" r:id="rId8"/>
    <p:sldId id="309" r:id="rId9"/>
    <p:sldId id="276" r:id="rId10"/>
    <p:sldId id="277" r:id="rId11"/>
    <p:sldId id="320" r:id="rId12"/>
    <p:sldId id="326" r:id="rId13"/>
    <p:sldId id="327" r:id="rId14"/>
    <p:sldId id="328" r:id="rId15"/>
    <p:sldId id="337" r:id="rId16"/>
    <p:sldId id="329" r:id="rId17"/>
    <p:sldId id="275" r:id="rId18"/>
    <p:sldId id="278" r:id="rId19"/>
    <p:sldId id="293" r:id="rId20"/>
    <p:sldId id="307" r:id="rId21"/>
    <p:sldId id="281" r:id="rId22"/>
    <p:sldId id="286" r:id="rId23"/>
    <p:sldId id="288" r:id="rId24"/>
    <p:sldId id="279" r:id="rId25"/>
    <p:sldId id="306" r:id="rId26"/>
    <p:sldId id="303" r:id="rId27"/>
    <p:sldId id="335" r:id="rId28"/>
    <p:sldId id="330" r:id="rId29"/>
    <p:sldId id="331" r:id="rId30"/>
    <p:sldId id="332" r:id="rId31"/>
    <p:sldId id="333" r:id="rId32"/>
    <p:sldId id="334" r:id="rId33"/>
    <p:sldId id="338" r:id="rId34"/>
    <p:sldId id="339" r:id="rId35"/>
    <p:sldId id="340" r:id="rId36"/>
    <p:sldId id="311" r:id="rId37"/>
    <p:sldId id="289" r:id="rId38"/>
    <p:sldId id="299" r:id="rId39"/>
    <p:sldId id="292" r:id="rId40"/>
    <p:sldId id="341" r:id="rId41"/>
    <p:sldId id="30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9C8EC5-1C5B-4F24-AF5D-FA6B9ADA2350}">
          <p14:sldIdLst>
            <p14:sldId id="257"/>
            <p14:sldId id="262"/>
            <p14:sldId id="308"/>
            <p14:sldId id="274"/>
            <p14:sldId id="309"/>
            <p14:sldId id="276"/>
            <p14:sldId id="277"/>
            <p14:sldId id="320"/>
            <p14:sldId id="326"/>
            <p14:sldId id="327"/>
            <p14:sldId id="328"/>
          </p14:sldIdLst>
        </p14:section>
        <p14:section name="Summary Section" id="{C8C1A8AD-E0DB-4FAE-BCD0-F1D61A00EAE6}">
          <p14:sldIdLst>
            <p14:sldId id="337"/>
          </p14:sldIdLst>
        </p14:section>
        <p14:section name="R type instruction" id="{235186D6-1F9D-4CE2-B2DF-D459A50EC1FA}">
          <p14:sldIdLst>
            <p14:sldId id="329"/>
          </p14:sldIdLst>
        </p14:section>
        <p14:section name="Section 1" id="{3F839B02-C5BF-4752-978F-D41868252D44}">
          <p14:sldIdLst>
            <p14:sldId id="275"/>
            <p14:sldId id="278"/>
            <p14:sldId id="293"/>
            <p14:sldId id="307"/>
            <p14:sldId id="281"/>
            <p14:sldId id="286"/>
            <p14:sldId id="288"/>
            <p14:sldId id="279"/>
            <p14:sldId id="306"/>
            <p14:sldId id="303"/>
            <p14:sldId id="335"/>
          </p14:sldIdLst>
        </p14:section>
        <p14:section name="PC" id="{0D6C7F20-F54D-43C6-BDED-422390C0DDB7}">
          <p14:sldIdLst>
            <p14:sldId id="330"/>
          </p14:sldIdLst>
        </p14:section>
        <p14:section name="Instr mem" id="{9C5D81E3-A72D-44A3-89C5-C8104CBCFA9E}">
          <p14:sldIdLst>
            <p14:sldId id="331"/>
          </p14:sldIdLst>
        </p14:section>
        <p14:section name="Reg file" id="{5B63D1BF-64BF-4A57-B371-140B9A38A41A}">
          <p14:sldIdLst>
            <p14:sldId id="332"/>
          </p14:sldIdLst>
        </p14:section>
        <p14:section name="ALU" id="{38FC2A50-47DF-4845-B0CA-C2FA635E4455}">
          <p14:sldIdLst>
            <p14:sldId id="333"/>
          </p14:sldIdLst>
        </p14:section>
        <p14:section name="Data memory" id="{B571B797-2EC0-4FB0-95FC-7829A31DD291}">
          <p14:sldIdLst>
            <p14:sldId id="334"/>
          </p14:sldIdLst>
        </p14:section>
        <p14:section name="section-1" id="{D2ED5BCA-148E-45BF-BCDB-CB13F814B46B}">
          <p14:sldIdLst>
            <p14:sldId id="338"/>
            <p14:sldId id="339"/>
            <p14:sldId id="340"/>
            <p14:sldId id="311"/>
            <p14:sldId id="289"/>
            <p14:sldId id="299"/>
            <p14:sldId id="292"/>
            <p14:sldId id="34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78F4"/>
    <a:srgbClr val="7D10C0"/>
    <a:srgbClr val="00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2" autoAdjust="0"/>
    <p:restoredTop sz="91638" autoAdjust="0"/>
  </p:normalViewPr>
  <p:slideViewPr>
    <p:cSldViewPr snapToGrid="0">
      <p:cViewPr varScale="1">
        <p:scale>
          <a:sx n="101" d="100"/>
          <a:sy n="101" d="100"/>
        </p:scale>
        <p:origin x="150" y="21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10433-BE91-4D78-BB47-F841120C4A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0DA628-E1A8-45AB-9886-807FB1B0D0AE}">
      <dgm:prSet/>
      <dgm:spPr/>
      <dgm:t>
        <a:bodyPr/>
        <a:lstStyle/>
        <a:p>
          <a:r>
            <a:rPr lang="en-US" b="1" i="0"/>
            <a:t>Introduction:</a:t>
          </a:r>
          <a:r>
            <a:rPr lang="en-US" b="0" i="0"/>
            <a:t> RISC-V FPGA Matrix MAC</a:t>
          </a:r>
          <a:endParaRPr lang="en-US"/>
        </a:p>
      </dgm:t>
    </dgm:pt>
    <dgm:pt modelId="{0FB06785-18CE-47BC-BC24-2CD73E548E96}" type="parTrans" cxnId="{51C51A8D-F574-48C9-A282-30E43FB9C4EC}">
      <dgm:prSet/>
      <dgm:spPr/>
      <dgm:t>
        <a:bodyPr/>
        <a:lstStyle/>
        <a:p>
          <a:endParaRPr lang="en-US"/>
        </a:p>
      </dgm:t>
    </dgm:pt>
    <dgm:pt modelId="{5DE72822-F6C2-40E9-A300-1BFF96019D24}" type="sibTrans" cxnId="{51C51A8D-F574-48C9-A282-30E43FB9C4EC}">
      <dgm:prSet/>
      <dgm:spPr/>
      <dgm:t>
        <a:bodyPr/>
        <a:lstStyle/>
        <a:p>
          <a:endParaRPr lang="en-US"/>
        </a:p>
      </dgm:t>
    </dgm:pt>
    <dgm:pt modelId="{71544064-42C4-4297-9EF6-9C7EB7BD3111}">
      <dgm:prSet/>
      <dgm:spPr/>
      <dgm:t>
        <a:bodyPr/>
        <a:lstStyle/>
        <a:p>
          <a:r>
            <a:rPr lang="en-US" b="1" i="0"/>
            <a:t>Problem:</a:t>
          </a:r>
          <a:r>
            <a:rPr lang="en-US" b="0" i="0"/>
            <a:t> Speeding Up Matrix Operations</a:t>
          </a:r>
          <a:endParaRPr lang="en-US"/>
        </a:p>
      </dgm:t>
    </dgm:pt>
    <dgm:pt modelId="{998020B7-4F2B-4935-9246-A70854641FE0}" type="parTrans" cxnId="{E045977A-D5D7-4037-8FFE-77DC4F3BE3AE}">
      <dgm:prSet/>
      <dgm:spPr/>
      <dgm:t>
        <a:bodyPr/>
        <a:lstStyle/>
        <a:p>
          <a:endParaRPr lang="en-US"/>
        </a:p>
      </dgm:t>
    </dgm:pt>
    <dgm:pt modelId="{08DB07F3-E7E8-43AC-A99B-AA7A63645A16}" type="sibTrans" cxnId="{E045977A-D5D7-4037-8FFE-77DC4F3BE3AE}">
      <dgm:prSet/>
      <dgm:spPr/>
      <dgm:t>
        <a:bodyPr/>
        <a:lstStyle/>
        <a:p>
          <a:endParaRPr lang="en-US"/>
        </a:p>
      </dgm:t>
    </dgm:pt>
    <dgm:pt modelId="{23C8080E-BFFC-465E-9A8F-ADA1BAB285CB}">
      <dgm:prSet/>
      <dgm:spPr/>
      <dgm:t>
        <a:bodyPr/>
        <a:lstStyle/>
        <a:p>
          <a:r>
            <a:rPr lang="en-US" b="1" i="0"/>
            <a:t>Challenge:</a:t>
          </a:r>
          <a:r>
            <a:rPr lang="en-US" b="0" i="0"/>
            <a:t> Efficiency &amp; Performance</a:t>
          </a:r>
          <a:endParaRPr lang="en-US"/>
        </a:p>
      </dgm:t>
    </dgm:pt>
    <dgm:pt modelId="{B97753CD-5057-4BD0-9634-2F2C0B0D6494}" type="parTrans" cxnId="{D8F0B842-B96D-41EC-BDDF-915432CEF993}">
      <dgm:prSet/>
      <dgm:spPr/>
      <dgm:t>
        <a:bodyPr/>
        <a:lstStyle/>
        <a:p>
          <a:endParaRPr lang="en-US"/>
        </a:p>
      </dgm:t>
    </dgm:pt>
    <dgm:pt modelId="{F4DA55AE-905F-4224-B1C2-7E735F291C63}" type="sibTrans" cxnId="{D8F0B842-B96D-41EC-BDDF-915432CEF993}">
      <dgm:prSet/>
      <dgm:spPr/>
      <dgm:t>
        <a:bodyPr/>
        <a:lstStyle/>
        <a:p>
          <a:endParaRPr lang="en-US"/>
        </a:p>
      </dgm:t>
    </dgm:pt>
    <dgm:pt modelId="{501DF970-36A2-4181-B33A-3DE0A02333F8}">
      <dgm:prSet/>
      <dgm:spPr/>
      <dgm:t>
        <a:bodyPr/>
        <a:lstStyle/>
        <a:p>
          <a:r>
            <a:rPr lang="en-US" b="1" i="0"/>
            <a:t>Objective:</a:t>
          </a:r>
          <a:r>
            <a:rPr lang="en-US" b="0" i="0"/>
            <a:t> Innovative FPGA Solution</a:t>
          </a:r>
          <a:endParaRPr lang="en-US"/>
        </a:p>
      </dgm:t>
    </dgm:pt>
    <dgm:pt modelId="{EA8E735C-3F6B-4785-B263-25DD8EE36705}" type="parTrans" cxnId="{F57F80FD-66F7-455D-9995-FF771BCEAA03}">
      <dgm:prSet/>
      <dgm:spPr/>
      <dgm:t>
        <a:bodyPr/>
        <a:lstStyle/>
        <a:p>
          <a:endParaRPr lang="en-US"/>
        </a:p>
      </dgm:t>
    </dgm:pt>
    <dgm:pt modelId="{5267E706-E567-4DAB-8185-33AFC0BE39CD}" type="sibTrans" cxnId="{F57F80FD-66F7-455D-9995-FF771BCEAA03}">
      <dgm:prSet/>
      <dgm:spPr/>
      <dgm:t>
        <a:bodyPr/>
        <a:lstStyle/>
        <a:p>
          <a:endParaRPr lang="en-US"/>
        </a:p>
      </dgm:t>
    </dgm:pt>
    <dgm:pt modelId="{4D769572-77CA-4602-83F3-FB86B365F217}" type="pres">
      <dgm:prSet presAssocID="{FAB10433-BE91-4D78-BB47-F841120C4AB7}" presName="root" presStyleCnt="0">
        <dgm:presLayoutVars>
          <dgm:dir/>
          <dgm:resizeHandles val="exact"/>
        </dgm:presLayoutVars>
      </dgm:prSet>
      <dgm:spPr/>
    </dgm:pt>
    <dgm:pt modelId="{982795B9-50C2-4199-89C0-3C7001C1333F}" type="pres">
      <dgm:prSet presAssocID="{9A0DA628-E1A8-45AB-9886-807FB1B0D0AE}" presName="compNode" presStyleCnt="0"/>
      <dgm:spPr/>
    </dgm:pt>
    <dgm:pt modelId="{13C55C50-470D-46D3-89B4-A9D2595BA5DF}" type="pres">
      <dgm:prSet presAssocID="{9A0DA628-E1A8-45AB-9886-807FB1B0D0AE}" presName="bgRect" presStyleLbl="bgShp" presStyleIdx="0" presStyleCnt="4"/>
      <dgm:spPr/>
    </dgm:pt>
    <dgm:pt modelId="{0A5DF78B-E18B-40B8-988D-4DA6BA8791B9}" type="pres">
      <dgm:prSet presAssocID="{9A0DA628-E1A8-45AB-9886-807FB1B0D0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80F1CD3-F360-42A4-9329-17C468319527}" type="pres">
      <dgm:prSet presAssocID="{9A0DA628-E1A8-45AB-9886-807FB1B0D0AE}" presName="spaceRect" presStyleCnt="0"/>
      <dgm:spPr/>
    </dgm:pt>
    <dgm:pt modelId="{45BA4375-437E-4AB4-B76D-839820701652}" type="pres">
      <dgm:prSet presAssocID="{9A0DA628-E1A8-45AB-9886-807FB1B0D0AE}" presName="parTx" presStyleLbl="revTx" presStyleIdx="0" presStyleCnt="4">
        <dgm:presLayoutVars>
          <dgm:chMax val="0"/>
          <dgm:chPref val="0"/>
        </dgm:presLayoutVars>
      </dgm:prSet>
      <dgm:spPr/>
    </dgm:pt>
    <dgm:pt modelId="{578CDC42-7021-404F-80E7-0308129D0108}" type="pres">
      <dgm:prSet presAssocID="{5DE72822-F6C2-40E9-A300-1BFF96019D24}" presName="sibTrans" presStyleCnt="0"/>
      <dgm:spPr/>
    </dgm:pt>
    <dgm:pt modelId="{EAFB47F3-81D6-4899-A8E2-718331324E8E}" type="pres">
      <dgm:prSet presAssocID="{71544064-42C4-4297-9EF6-9C7EB7BD3111}" presName="compNode" presStyleCnt="0"/>
      <dgm:spPr/>
    </dgm:pt>
    <dgm:pt modelId="{3704AB8F-367B-4E70-BE57-483C4EB9F8A7}" type="pres">
      <dgm:prSet presAssocID="{71544064-42C4-4297-9EF6-9C7EB7BD3111}" presName="bgRect" presStyleLbl="bgShp" presStyleIdx="1" presStyleCnt="4"/>
      <dgm:spPr/>
    </dgm:pt>
    <dgm:pt modelId="{08C110C3-ABAE-4902-BBD6-B0150B2EA6D3}" type="pres">
      <dgm:prSet presAssocID="{71544064-42C4-4297-9EF6-9C7EB7BD31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E4CA7EB-F6C4-4635-8896-4DA78A6EDED2}" type="pres">
      <dgm:prSet presAssocID="{71544064-42C4-4297-9EF6-9C7EB7BD3111}" presName="spaceRect" presStyleCnt="0"/>
      <dgm:spPr/>
    </dgm:pt>
    <dgm:pt modelId="{199535B2-68B3-4429-B433-F73A40F30C03}" type="pres">
      <dgm:prSet presAssocID="{71544064-42C4-4297-9EF6-9C7EB7BD3111}" presName="parTx" presStyleLbl="revTx" presStyleIdx="1" presStyleCnt="4">
        <dgm:presLayoutVars>
          <dgm:chMax val="0"/>
          <dgm:chPref val="0"/>
        </dgm:presLayoutVars>
      </dgm:prSet>
      <dgm:spPr/>
    </dgm:pt>
    <dgm:pt modelId="{C6613347-7DDA-48C4-8CCB-50F1F56493CC}" type="pres">
      <dgm:prSet presAssocID="{08DB07F3-E7E8-43AC-A99B-AA7A63645A16}" presName="sibTrans" presStyleCnt="0"/>
      <dgm:spPr/>
    </dgm:pt>
    <dgm:pt modelId="{A14199F0-E882-432F-AA4C-A611390D4459}" type="pres">
      <dgm:prSet presAssocID="{23C8080E-BFFC-465E-9A8F-ADA1BAB285CB}" presName="compNode" presStyleCnt="0"/>
      <dgm:spPr/>
    </dgm:pt>
    <dgm:pt modelId="{0F7B5B03-461E-4E05-A239-02734EE71FBA}" type="pres">
      <dgm:prSet presAssocID="{23C8080E-BFFC-465E-9A8F-ADA1BAB285CB}" presName="bgRect" presStyleLbl="bgShp" presStyleIdx="2" presStyleCnt="4"/>
      <dgm:spPr/>
    </dgm:pt>
    <dgm:pt modelId="{7687D210-E4B5-467C-B409-0AD6E1DC494A}" type="pres">
      <dgm:prSet presAssocID="{23C8080E-BFFC-465E-9A8F-ADA1BAB285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351C9EA-2448-4732-B420-CE10743FFA39}" type="pres">
      <dgm:prSet presAssocID="{23C8080E-BFFC-465E-9A8F-ADA1BAB285CB}" presName="spaceRect" presStyleCnt="0"/>
      <dgm:spPr/>
    </dgm:pt>
    <dgm:pt modelId="{0A9FEECA-18C4-4194-B36C-181A7E988F6E}" type="pres">
      <dgm:prSet presAssocID="{23C8080E-BFFC-465E-9A8F-ADA1BAB285CB}" presName="parTx" presStyleLbl="revTx" presStyleIdx="2" presStyleCnt="4">
        <dgm:presLayoutVars>
          <dgm:chMax val="0"/>
          <dgm:chPref val="0"/>
        </dgm:presLayoutVars>
      </dgm:prSet>
      <dgm:spPr/>
    </dgm:pt>
    <dgm:pt modelId="{D2940B90-69B6-4D6A-9305-D7436148D6BE}" type="pres">
      <dgm:prSet presAssocID="{F4DA55AE-905F-4224-B1C2-7E735F291C63}" presName="sibTrans" presStyleCnt="0"/>
      <dgm:spPr/>
    </dgm:pt>
    <dgm:pt modelId="{5DB01695-D343-4375-9A5D-15B3FE34A330}" type="pres">
      <dgm:prSet presAssocID="{501DF970-36A2-4181-B33A-3DE0A02333F8}" presName="compNode" presStyleCnt="0"/>
      <dgm:spPr/>
    </dgm:pt>
    <dgm:pt modelId="{47F8A557-56C8-4276-9E9B-C05FFE2ACEE3}" type="pres">
      <dgm:prSet presAssocID="{501DF970-36A2-4181-B33A-3DE0A02333F8}" presName="bgRect" presStyleLbl="bgShp" presStyleIdx="3" presStyleCnt="4"/>
      <dgm:spPr/>
    </dgm:pt>
    <dgm:pt modelId="{58751393-B8C2-423B-BC95-B6D5F8D9EA92}" type="pres">
      <dgm:prSet presAssocID="{501DF970-36A2-4181-B33A-3DE0A02333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336804-0559-4CFD-8341-01D9FD4028C9}" type="pres">
      <dgm:prSet presAssocID="{501DF970-36A2-4181-B33A-3DE0A02333F8}" presName="spaceRect" presStyleCnt="0"/>
      <dgm:spPr/>
    </dgm:pt>
    <dgm:pt modelId="{1BA94D9A-0D50-412E-AAFD-7B3083837EB0}" type="pres">
      <dgm:prSet presAssocID="{501DF970-36A2-4181-B33A-3DE0A02333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E1A405-D29E-4389-B917-396903015C46}" type="presOf" srcId="{23C8080E-BFFC-465E-9A8F-ADA1BAB285CB}" destId="{0A9FEECA-18C4-4194-B36C-181A7E988F6E}" srcOrd="0" destOrd="0" presId="urn:microsoft.com/office/officeart/2018/2/layout/IconVerticalSolidList"/>
    <dgm:cxn modelId="{7D916A24-C3BE-4742-81F6-2DF2C7E6DFAD}" type="presOf" srcId="{501DF970-36A2-4181-B33A-3DE0A02333F8}" destId="{1BA94D9A-0D50-412E-AAFD-7B3083837EB0}" srcOrd="0" destOrd="0" presId="urn:microsoft.com/office/officeart/2018/2/layout/IconVerticalSolidList"/>
    <dgm:cxn modelId="{4848545F-A7A1-43DE-9D2C-806B5AAECE66}" type="presOf" srcId="{9A0DA628-E1A8-45AB-9886-807FB1B0D0AE}" destId="{45BA4375-437E-4AB4-B76D-839820701652}" srcOrd="0" destOrd="0" presId="urn:microsoft.com/office/officeart/2018/2/layout/IconVerticalSolidList"/>
    <dgm:cxn modelId="{D8F0B842-B96D-41EC-BDDF-915432CEF993}" srcId="{FAB10433-BE91-4D78-BB47-F841120C4AB7}" destId="{23C8080E-BFFC-465E-9A8F-ADA1BAB285CB}" srcOrd="2" destOrd="0" parTransId="{B97753CD-5057-4BD0-9634-2F2C0B0D6494}" sibTransId="{F4DA55AE-905F-4224-B1C2-7E735F291C63}"/>
    <dgm:cxn modelId="{B443E343-B3AD-4773-9CD4-2874CD8D57DD}" type="presOf" srcId="{FAB10433-BE91-4D78-BB47-F841120C4AB7}" destId="{4D769572-77CA-4602-83F3-FB86B365F217}" srcOrd="0" destOrd="0" presId="urn:microsoft.com/office/officeart/2018/2/layout/IconVerticalSolidList"/>
    <dgm:cxn modelId="{E045977A-D5D7-4037-8FFE-77DC4F3BE3AE}" srcId="{FAB10433-BE91-4D78-BB47-F841120C4AB7}" destId="{71544064-42C4-4297-9EF6-9C7EB7BD3111}" srcOrd="1" destOrd="0" parTransId="{998020B7-4F2B-4935-9246-A70854641FE0}" sibTransId="{08DB07F3-E7E8-43AC-A99B-AA7A63645A16}"/>
    <dgm:cxn modelId="{51C51A8D-F574-48C9-A282-30E43FB9C4EC}" srcId="{FAB10433-BE91-4D78-BB47-F841120C4AB7}" destId="{9A0DA628-E1A8-45AB-9886-807FB1B0D0AE}" srcOrd="0" destOrd="0" parTransId="{0FB06785-18CE-47BC-BC24-2CD73E548E96}" sibTransId="{5DE72822-F6C2-40E9-A300-1BFF96019D24}"/>
    <dgm:cxn modelId="{99F1D8A7-8079-4477-BF0E-C221E69D649B}" type="presOf" srcId="{71544064-42C4-4297-9EF6-9C7EB7BD3111}" destId="{199535B2-68B3-4429-B433-F73A40F30C03}" srcOrd="0" destOrd="0" presId="urn:microsoft.com/office/officeart/2018/2/layout/IconVerticalSolidList"/>
    <dgm:cxn modelId="{F57F80FD-66F7-455D-9995-FF771BCEAA03}" srcId="{FAB10433-BE91-4D78-BB47-F841120C4AB7}" destId="{501DF970-36A2-4181-B33A-3DE0A02333F8}" srcOrd="3" destOrd="0" parTransId="{EA8E735C-3F6B-4785-B263-25DD8EE36705}" sibTransId="{5267E706-E567-4DAB-8185-33AFC0BE39CD}"/>
    <dgm:cxn modelId="{C573B12D-307D-497E-86FD-03F7EC052D62}" type="presParOf" srcId="{4D769572-77CA-4602-83F3-FB86B365F217}" destId="{982795B9-50C2-4199-89C0-3C7001C1333F}" srcOrd="0" destOrd="0" presId="urn:microsoft.com/office/officeart/2018/2/layout/IconVerticalSolidList"/>
    <dgm:cxn modelId="{C082CE41-1297-4E24-A71B-8909EA2767D0}" type="presParOf" srcId="{982795B9-50C2-4199-89C0-3C7001C1333F}" destId="{13C55C50-470D-46D3-89B4-A9D2595BA5DF}" srcOrd="0" destOrd="0" presId="urn:microsoft.com/office/officeart/2018/2/layout/IconVerticalSolidList"/>
    <dgm:cxn modelId="{E7990276-22E0-4649-B853-983698BAFB0B}" type="presParOf" srcId="{982795B9-50C2-4199-89C0-3C7001C1333F}" destId="{0A5DF78B-E18B-40B8-988D-4DA6BA8791B9}" srcOrd="1" destOrd="0" presId="urn:microsoft.com/office/officeart/2018/2/layout/IconVerticalSolidList"/>
    <dgm:cxn modelId="{CD4ACBB7-AE62-4F6F-A0AB-69CE46B474C8}" type="presParOf" srcId="{982795B9-50C2-4199-89C0-3C7001C1333F}" destId="{B80F1CD3-F360-42A4-9329-17C468319527}" srcOrd="2" destOrd="0" presId="urn:microsoft.com/office/officeart/2018/2/layout/IconVerticalSolidList"/>
    <dgm:cxn modelId="{A4B7BF71-C342-44AB-B017-7CFE85631CD2}" type="presParOf" srcId="{982795B9-50C2-4199-89C0-3C7001C1333F}" destId="{45BA4375-437E-4AB4-B76D-839820701652}" srcOrd="3" destOrd="0" presId="urn:microsoft.com/office/officeart/2018/2/layout/IconVerticalSolidList"/>
    <dgm:cxn modelId="{31B6DC95-CDB4-4022-A7D1-12C79D7C4390}" type="presParOf" srcId="{4D769572-77CA-4602-83F3-FB86B365F217}" destId="{578CDC42-7021-404F-80E7-0308129D0108}" srcOrd="1" destOrd="0" presId="urn:microsoft.com/office/officeart/2018/2/layout/IconVerticalSolidList"/>
    <dgm:cxn modelId="{BA2E9DDC-A3CC-4976-B818-769680D54E9E}" type="presParOf" srcId="{4D769572-77CA-4602-83F3-FB86B365F217}" destId="{EAFB47F3-81D6-4899-A8E2-718331324E8E}" srcOrd="2" destOrd="0" presId="urn:microsoft.com/office/officeart/2018/2/layout/IconVerticalSolidList"/>
    <dgm:cxn modelId="{24349C59-535F-4DE6-8BB3-05A686ABFFF3}" type="presParOf" srcId="{EAFB47F3-81D6-4899-A8E2-718331324E8E}" destId="{3704AB8F-367B-4E70-BE57-483C4EB9F8A7}" srcOrd="0" destOrd="0" presId="urn:microsoft.com/office/officeart/2018/2/layout/IconVerticalSolidList"/>
    <dgm:cxn modelId="{D311CC21-1AC0-4921-A2AF-3410A7596631}" type="presParOf" srcId="{EAFB47F3-81D6-4899-A8E2-718331324E8E}" destId="{08C110C3-ABAE-4902-BBD6-B0150B2EA6D3}" srcOrd="1" destOrd="0" presId="urn:microsoft.com/office/officeart/2018/2/layout/IconVerticalSolidList"/>
    <dgm:cxn modelId="{6626A63F-37AB-4C3D-BB72-4353E9D9F303}" type="presParOf" srcId="{EAFB47F3-81D6-4899-A8E2-718331324E8E}" destId="{9E4CA7EB-F6C4-4635-8896-4DA78A6EDED2}" srcOrd="2" destOrd="0" presId="urn:microsoft.com/office/officeart/2018/2/layout/IconVerticalSolidList"/>
    <dgm:cxn modelId="{E2E3E3B8-C43F-418A-9E7B-C8F9678ECA4B}" type="presParOf" srcId="{EAFB47F3-81D6-4899-A8E2-718331324E8E}" destId="{199535B2-68B3-4429-B433-F73A40F30C03}" srcOrd="3" destOrd="0" presId="urn:microsoft.com/office/officeart/2018/2/layout/IconVerticalSolidList"/>
    <dgm:cxn modelId="{A904E88E-0D90-4215-9D42-BCE3D5533C33}" type="presParOf" srcId="{4D769572-77CA-4602-83F3-FB86B365F217}" destId="{C6613347-7DDA-48C4-8CCB-50F1F56493CC}" srcOrd="3" destOrd="0" presId="urn:microsoft.com/office/officeart/2018/2/layout/IconVerticalSolidList"/>
    <dgm:cxn modelId="{D18AD803-B703-4AED-9095-510304C18384}" type="presParOf" srcId="{4D769572-77CA-4602-83F3-FB86B365F217}" destId="{A14199F0-E882-432F-AA4C-A611390D4459}" srcOrd="4" destOrd="0" presId="urn:microsoft.com/office/officeart/2018/2/layout/IconVerticalSolidList"/>
    <dgm:cxn modelId="{66AAD3CE-78A8-49EB-BD90-6C57ED40DA22}" type="presParOf" srcId="{A14199F0-E882-432F-AA4C-A611390D4459}" destId="{0F7B5B03-461E-4E05-A239-02734EE71FBA}" srcOrd="0" destOrd="0" presId="urn:microsoft.com/office/officeart/2018/2/layout/IconVerticalSolidList"/>
    <dgm:cxn modelId="{F97F184E-2A26-4C16-BF94-A824F916D0A9}" type="presParOf" srcId="{A14199F0-E882-432F-AA4C-A611390D4459}" destId="{7687D210-E4B5-467C-B409-0AD6E1DC494A}" srcOrd="1" destOrd="0" presId="urn:microsoft.com/office/officeart/2018/2/layout/IconVerticalSolidList"/>
    <dgm:cxn modelId="{D92BDA9B-3531-49AD-95DC-C431F9AC3AF6}" type="presParOf" srcId="{A14199F0-E882-432F-AA4C-A611390D4459}" destId="{9351C9EA-2448-4732-B420-CE10743FFA39}" srcOrd="2" destOrd="0" presId="urn:microsoft.com/office/officeart/2018/2/layout/IconVerticalSolidList"/>
    <dgm:cxn modelId="{F9AACE88-7CFD-426C-90C7-799DFCC4822E}" type="presParOf" srcId="{A14199F0-E882-432F-AA4C-A611390D4459}" destId="{0A9FEECA-18C4-4194-B36C-181A7E988F6E}" srcOrd="3" destOrd="0" presId="urn:microsoft.com/office/officeart/2018/2/layout/IconVerticalSolidList"/>
    <dgm:cxn modelId="{403B7D5D-7A4D-409C-98E9-3C9F98BB2471}" type="presParOf" srcId="{4D769572-77CA-4602-83F3-FB86B365F217}" destId="{D2940B90-69B6-4D6A-9305-D7436148D6BE}" srcOrd="5" destOrd="0" presId="urn:microsoft.com/office/officeart/2018/2/layout/IconVerticalSolidList"/>
    <dgm:cxn modelId="{D88A68A2-6E93-42B4-9F4E-2B9ECEBE2B90}" type="presParOf" srcId="{4D769572-77CA-4602-83F3-FB86B365F217}" destId="{5DB01695-D343-4375-9A5D-15B3FE34A330}" srcOrd="6" destOrd="0" presId="urn:microsoft.com/office/officeart/2018/2/layout/IconVerticalSolidList"/>
    <dgm:cxn modelId="{35D62381-AF13-4243-8567-4BFB6170B92A}" type="presParOf" srcId="{5DB01695-D343-4375-9A5D-15B3FE34A330}" destId="{47F8A557-56C8-4276-9E9B-C05FFE2ACEE3}" srcOrd="0" destOrd="0" presId="urn:microsoft.com/office/officeart/2018/2/layout/IconVerticalSolidList"/>
    <dgm:cxn modelId="{771D5184-F7BC-49BF-B7AC-C5AF7F78ACEE}" type="presParOf" srcId="{5DB01695-D343-4375-9A5D-15B3FE34A330}" destId="{58751393-B8C2-423B-BC95-B6D5F8D9EA92}" srcOrd="1" destOrd="0" presId="urn:microsoft.com/office/officeart/2018/2/layout/IconVerticalSolidList"/>
    <dgm:cxn modelId="{67010F02-F56F-41EC-AEB6-E10252329E70}" type="presParOf" srcId="{5DB01695-D343-4375-9A5D-15B3FE34A330}" destId="{4F336804-0559-4CFD-8341-01D9FD4028C9}" srcOrd="2" destOrd="0" presId="urn:microsoft.com/office/officeart/2018/2/layout/IconVerticalSolidList"/>
    <dgm:cxn modelId="{D7F987AC-CCB3-4C78-B208-83E767945C66}" type="presParOf" srcId="{5DB01695-D343-4375-9A5D-15B3FE34A330}" destId="{1BA94D9A-0D50-412E-AAFD-7B3083837E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7BF0F5-E956-4CA1-89B8-2FE8DF6062F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B3DBF7B-B61F-4676-9AAD-DDB365451F44}">
      <dgm:prSet/>
      <dgm:spPr/>
      <dgm:t>
        <a:bodyPr/>
        <a:lstStyle/>
        <a:p>
          <a:r>
            <a:rPr lang="en-US" b="1" u="sng"/>
            <a:t>Literature Review</a:t>
          </a:r>
          <a:r>
            <a:rPr lang="en-US"/>
            <a:t>: Studied past research papers.</a:t>
          </a:r>
        </a:p>
      </dgm:t>
    </dgm:pt>
    <dgm:pt modelId="{B9C238E0-BA14-4350-9FA2-8F6BCD7E07E1}" type="parTrans" cxnId="{D28AE79F-FA0A-439C-A5E6-9A2A05334799}">
      <dgm:prSet/>
      <dgm:spPr/>
      <dgm:t>
        <a:bodyPr/>
        <a:lstStyle/>
        <a:p>
          <a:endParaRPr lang="en-US"/>
        </a:p>
      </dgm:t>
    </dgm:pt>
    <dgm:pt modelId="{54EB1EC6-C3EE-4FEC-A11C-0A759ADB2FB2}" type="sibTrans" cxnId="{D28AE79F-FA0A-439C-A5E6-9A2A05334799}">
      <dgm:prSet/>
      <dgm:spPr/>
      <dgm:t>
        <a:bodyPr/>
        <a:lstStyle/>
        <a:p>
          <a:endParaRPr lang="en-US"/>
        </a:p>
      </dgm:t>
    </dgm:pt>
    <dgm:pt modelId="{FE06637B-F8D4-4FF0-841D-D077756E496B}">
      <dgm:prSet/>
      <dgm:spPr/>
      <dgm:t>
        <a:bodyPr/>
        <a:lstStyle/>
        <a:p>
          <a:r>
            <a:rPr lang="en-US" b="1" u="sng"/>
            <a:t>Benchmarking Data</a:t>
          </a:r>
          <a:r>
            <a:rPr lang="en-US"/>
            <a:t>: Studied past work.</a:t>
          </a:r>
        </a:p>
      </dgm:t>
    </dgm:pt>
    <dgm:pt modelId="{A829E53D-CE84-40E4-B646-29F960CF93E1}" type="parTrans" cxnId="{E9D69F7B-2DCB-4FC6-BEA5-7F885A000D55}">
      <dgm:prSet/>
      <dgm:spPr/>
      <dgm:t>
        <a:bodyPr/>
        <a:lstStyle/>
        <a:p>
          <a:endParaRPr lang="en-US"/>
        </a:p>
      </dgm:t>
    </dgm:pt>
    <dgm:pt modelId="{C456418F-D3BD-487B-AD1B-50410B3BCD53}" type="sibTrans" cxnId="{E9D69F7B-2DCB-4FC6-BEA5-7F885A000D55}">
      <dgm:prSet/>
      <dgm:spPr/>
      <dgm:t>
        <a:bodyPr/>
        <a:lstStyle/>
        <a:p>
          <a:endParaRPr lang="en-US"/>
        </a:p>
      </dgm:t>
    </dgm:pt>
    <dgm:pt modelId="{5139EEF0-8F6A-4A36-953F-1BA3699E89B0}">
      <dgm:prSet/>
      <dgm:spPr/>
      <dgm:t>
        <a:bodyPr/>
        <a:lstStyle/>
        <a:p>
          <a:r>
            <a:rPr lang="en-US" b="1" u="sng"/>
            <a:t>Consultations</a:t>
          </a:r>
          <a:r>
            <a:rPr lang="en-US"/>
            <a:t>: consulted Different professors working in the same field</a:t>
          </a:r>
        </a:p>
      </dgm:t>
    </dgm:pt>
    <dgm:pt modelId="{D96C11B5-82D7-449F-8AAC-E31570BB84E9}" type="parTrans" cxnId="{3DEFEF80-420E-44B8-96BA-A0572944C06A}">
      <dgm:prSet/>
      <dgm:spPr/>
      <dgm:t>
        <a:bodyPr/>
        <a:lstStyle/>
        <a:p>
          <a:endParaRPr lang="en-US"/>
        </a:p>
      </dgm:t>
    </dgm:pt>
    <dgm:pt modelId="{06AFCCBA-5C17-4267-B09A-6849FB93D0CC}" type="sibTrans" cxnId="{3DEFEF80-420E-44B8-96BA-A0572944C06A}">
      <dgm:prSet/>
      <dgm:spPr/>
      <dgm:t>
        <a:bodyPr/>
        <a:lstStyle/>
        <a:p>
          <a:endParaRPr lang="en-US"/>
        </a:p>
      </dgm:t>
    </dgm:pt>
    <dgm:pt modelId="{D48928C1-3A5B-4758-93F9-BDAA18D10DE9}">
      <dgm:prSet/>
      <dgm:spPr/>
      <dgm:t>
        <a:bodyPr/>
        <a:lstStyle/>
        <a:p>
          <a:r>
            <a:rPr lang="en-US" b="1" u="sng"/>
            <a:t>Brainstorming</a:t>
          </a:r>
          <a:r>
            <a:rPr lang="en-US"/>
            <a:t>: Detailed discussions on our project.</a:t>
          </a:r>
        </a:p>
      </dgm:t>
    </dgm:pt>
    <dgm:pt modelId="{92A93A13-44B4-4C1B-BCA2-10D1FE29218F}" type="parTrans" cxnId="{B6B030CA-0CBD-4777-8500-8302CA8BF52B}">
      <dgm:prSet/>
      <dgm:spPr/>
      <dgm:t>
        <a:bodyPr/>
        <a:lstStyle/>
        <a:p>
          <a:endParaRPr lang="en-US"/>
        </a:p>
      </dgm:t>
    </dgm:pt>
    <dgm:pt modelId="{E518400C-3FF7-47A3-AFEC-4818D2A2A757}" type="sibTrans" cxnId="{B6B030CA-0CBD-4777-8500-8302CA8BF52B}">
      <dgm:prSet/>
      <dgm:spPr/>
      <dgm:t>
        <a:bodyPr/>
        <a:lstStyle/>
        <a:p>
          <a:endParaRPr lang="en-US"/>
        </a:p>
      </dgm:t>
    </dgm:pt>
    <dgm:pt modelId="{C70480FE-3F25-486E-A215-5C1EE89B0BA9}" type="pres">
      <dgm:prSet presAssocID="{327BF0F5-E956-4CA1-89B8-2FE8DF6062F2}" presName="linear" presStyleCnt="0">
        <dgm:presLayoutVars>
          <dgm:animLvl val="lvl"/>
          <dgm:resizeHandles val="exact"/>
        </dgm:presLayoutVars>
      </dgm:prSet>
      <dgm:spPr/>
    </dgm:pt>
    <dgm:pt modelId="{28F319B5-DCE4-4297-906B-75159EFFD0C5}" type="pres">
      <dgm:prSet presAssocID="{4B3DBF7B-B61F-4676-9AAD-DDB365451F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2A6F62-9362-4E4E-8421-1DDB0DF6F301}" type="pres">
      <dgm:prSet presAssocID="{54EB1EC6-C3EE-4FEC-A11C-0A759ADB2FB2}" presName="spacer" presStyleCnt="0"/>
      <dgm:spPr/>
    </dgm:pt>
    <dgm:pt modelId="{4E56F5D9-0796-4CCC-873B-3D6B711092A2}" type="pres">
      <dgm:prSet presAssocID="{FE06637B-F8D4-4FF0-841D-D077756E49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F52BF6-8B28-47B2-A856-C2C3C2BCC134}" type="pres">
      <dgm:prSet presAssocID="{C456418F-D3BD-487B-AD1B-50410B3BCD53}" presName="spacer" presStyleCnt="0"/>
      <dgm:spPr/>
    </dgm:pt>
    <dgm:pt modelId="{CF53D690-D208-4ECB-B04D-D3259A37DE39}" type="pres">
      <dgm:prSet presAssocID="{5139EEF0-8F6A-4A36-953F-1BA3699E89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404C36-17A3-45EF-90A4-0B79C95C3D3D}" type="pres">
      <dgm:prSet presAssocID="{06AFCCBA-5C17-4267-B09A-6849FB93D0CC}" presName="spacer" presStyleCnt="0"/>
      <dgm:spPr/>
    </dgm:pt>
    <dgm:pt modelId="{29C26BA2-481E-46A0-8331-4447003CB737}" type="pres">
      <dgm:prSet presAssocID="{D48928C1-3A5B-4758-93F9-BDAA18D10DE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C0A344-C3C2-45D3-A846-F5C35764093C}" type="presOf" srcId="{4B3DBF7B-B61F-4676-9AAD-DDB365451F44}" destId="{28F319B5-DCE4-4297-906B-75159EFFD0C5}" srcOrd="0" destOrd="0" presId="urn:microsoft.com/office/officeart/2005/8/layout/vList2"/>
    <dgm:cxn modelId="{AD5B7F69-D60D-44EE-B993-D73B220884CD}" type="presOf" srcId="{327BF0F5-E956-4CA1-89B8-2FE8DF6062F2}" destId="{C70480FE-3F25-486E-A215-5C1EE89B0BA9}" srcOrd="0" destOrd="0" presId="urn:microsoft.com/office/officeart/2005/8/layout/vList2"/>
    <dgm:cxn modelId="{E9D69F7B-2DCB-4FC6-BEA5-7F885A000D55}" srcId="{327BF0F5-E956-4CA1-89B8-2FE8DF6062F2}" destId="{FE06637B-F8D4-4FF0-841D-D077756E496B}" srcOrd="1" destOrd="0" parTransId="{A829E53D-CE84-40E4-B646-29F960CF93E1}" sibTransId="{C456418F-D3BD-487B-AD1B-50410B3BCD53}"/>
    <dgm:cxn modelId="{3DEFEF80-420E-44B8-96BA-A0572944C06A}" srcId="{327BF0F5-E956-4CA1-89B8-2FE8DF6062F2}" destId="{5139EEF0-8F6A-4A36-953F-1BA3699E89B0}" srcOrd="2" destOrd="0" parTransId="{D96C11B5-82D7-449F-8AAC-E31570BB84E9}" sibTransId="{06AFCCBA-5C17-4267-B09A-6849FB93D0CC}"/>
    <dgm:cxn modelId="{D28AE79F-FA0A-439C-A5E6-9A2A05334799}" srcId="{327BF0F5-E956-4CA1-89B8-2FE8DF6062F2}" destId="{4B3DBF7B-B61F-4676-9AAD-DDB365451F44}" srcOrd="0" destOrd="0" parTransId="{B9C238E0-BA14-4350-9FA2-8F6BCD7E07E1}" sibTransId="{54EB1EC6-C3EE-4FEC-A11C-0A759ADB2FB2}"/>
    <dgm:cxn modelId="{4EC845B3-63D9-459D-A658-A5B519BC3973}" type="presOf" srcId="{FE06637B-F8D4-4FF0-841D-D077756E496B}" destId="{4E56F5D9-0796-4CCC-873B-3D6B711092A2}" srcOrd="0" destOrd="0" presId="urn:microsoft.com/office/officeart/2005/8/layout/vList2"/>
    <dgm:cxn modelId="{B6B030CA-0CBD-4777-8500-8302CA8BF52B}" srcId="{327BF0F5-E956-4CA1-89B8-2FE8DF6062F2}" destId="{D48928C1-3A5B-4758-93F9-BDAA18D10DE9}" srcOrd="3" destOrd="0" parTransId="{92A93A13-44B4-4C1B-BCA2-10D1FE29218F}" sibTransId="{E518400C-3FF7-47A3-AFEC-4818D2A2A757}"/>
    <dgm:cxn modelId="{4B313FF6-C259-4F2A-B430-8D75CEECDF1E}" type="presOf" srcId="{D48928C1-3A5B-4758-93F9-BDAA18D10DE9}" destId="{29C26BA2-481E-46A0-8331-4447003CB737}" srcOrd="0" destOrd="0" presId="urn:microsoft.com/office/officeart/2005/8/layout/vList2"/>
    <dgm:cxn modelId="{381331F7-E8B7-4C59-951B-A3D4DFB50791}" type="presOf" srcId="{5139EEF0-8F6A-4A36-953F-1BA3699E89B0}" destId="{CF53D690-D208-4ECB-B04D-D3259A37DE39}" srcOrd="0" destOrd="0" presId="urn:microsoft.com/office/officeart/2005/8/layout/vList2"/>
    <dgm:cxn modelId="{070AB613-CA26-40CF-9192-4DC4DFEDA967}" type="presParOf" srcId="{C70480FE-3F25-486E-A215-5C1EE89B0BA9}" destId="{28F319B5-DCE4-4297-906B-75159EFFD0C5}" srcOrd="0" destOrd="0" presId="urn:microsoft.com/office/officeart/2005/8/layout/vList2"/>
    <dgm:cxn modelId="{4D7E69B1-0E01-42CD-966A-97D86D9CE5D3}" type="presParOf" srcId="{C70480FE-3F25-486E-A215-5C1EE89B0BA9}" destId="{1E2A6F62-9362-4E4E-8421-1DDB0DF6F301}" srcOrd="1" destOrd="0" presId="urn:microsoft.com/office/officeart/2005/8/layout/vList2"/>
    <dgm:cxn modelId="{FFA03145-B53F-4921-B100-FE42839A83C6}" type="presParOf" srcId="{C70480FE-3F25-486E-A215-5C1EE89B0BA9}" destId="{4E56F5D9-0796-4CCC-873B-3D6B711092A2}" srcOrd="2" destOrd="0" presId="urn:microsoft.com/office/officeart/2005/8/layout/vList2"/>
    <dgm:cxn modelId="{A6DB27DB-1C91-4180-B33A-97E4769D0BAE}" type="presParOf" srcId="{C70480FE-3F25-486E-A215-5C1EE89B0BA9}" destId="{EBF52BF6-8B28-47B2-A856-C2C3C2BCC134}" srcOrd="3" destOrd="0" presId="urn:microsoft.com/office/officeart/2005/8/layout/vList2"/>
    <dgm:cxn modelId="{255BF2A7-6642-4965-8394-91C9BD5A7BF2}" type="presParOf" srcId="{C70480FE-3F25-486E-A215-5C1EE89B0BA9}" destId="{CF53D690-D208-4ECB-B04D-D3259A37DE39}" srcOrd="4" destOrd="0" presId="urn:microsoft.com/office/officeart/2005/8/layout/vList2"/>
    <dgm:cxn modelId="{7DC73EBF-0A05-49AD-8F87-FCF350A1BC03}" type="presParOf" srcId="{C70480FE-3F25-486E-A215-5C1EE89B0BA9}" destId="{59404C36-17A3-45EF-90A4-0B79C95C3D3D}" srcOrd="5" destOrd="0" presId="urn:microsoft.com/office/officeart/2005/8/layout/vList2"/>
    <dgm:cxn modelId="{B087287B-58BF-4CC9-A91D-2F6C6825EA83}" type="presParOf" srcId="{C70480FE-3F25-486E-A215-5C1EE89B0BA9}" destId="{29C26BA2-481E-46A0-8331-4447003CB7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000C6-BF3A-47C2-96E7-C8B016FF81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201030-1F13-49A6-89FF-A7238FD19CBE}">
      <dgm:prSet/>
      <dgm:spPr/>
      <dgm:t>
        <a:bodyPr/>
        <a:lstStyle/>
        <a:p>
          <a:r>
            <a:rPr lang="en-US" b="1" i="0"/>
            <a:t>Assumptions:</a:t>
          </a:r>
          <a:r>
            <a:rPr lang="en-US" b="0" i="0"/>
            <a:t> Clear ISA Understanding</a:t>
          </a:r>
          <a:endParaRPr lang="en-US"/>
        </a:p>
      </dgm:t>
    </dgm:pt>
    <dgm:pt modelId="{3347B8CF-CF7F-489A-8882-E848B08CEBFE}" type="parTrans" cxnId="{0108F485-CC6C-42E3-8D45-E52422DC823B}">
      <dgm:prSet/>
      <dgm:spPr/>
      <dgm:t>
        <a:bodyPr/>
        <a:lstStyle/>
        <a:p>
          <a:endParaRPr lang="en-US"/>
        </a:p>
      </dgm:t>
    </dgm:pt>
    <dgm:pt modelId="{B56FFD9F-94BF-418F-9208-B6A162D99C53}" type="sibTrans" cxnId="{0108F485-CC6C-42E3-8D45-E52422DC823B}">
      <dgm:prSet/>
      <dgm:spPr/>
      <dgm:t>
        <a:bodyPr/>
        <a:lstStyle/>
        <a:p>
          <a:endParaRPr lang="en-US"/>
        </a:p>
      </dgm:t>
    </dgm:pt>
    <dgm:pt modelId="{88378AA6-5243-43FA-8AFB-19260D5E539C}">
      <dgm:prSet/>
      <dgm:spPr/>
      <dgm:t>
        <a:bodyPr/>
        <a:lstStyle/>
        <a:p>
          <a:r>
            <a:rPr lang="en-US" b="1" i="0"/>
            <a:t>Constraints:</a:t>
          </a:r>
          <a:r>
            <a:rPr lang="en-US" b="0" i="0"/>
            <a:t> FPGA Resource Limitations</a:t>
          </a:r>
          <a:endParaRPr lang="en-US"/>
        </a:p>
      </dgm:t>
    </dgm:pt>
    <dgm:pt modelId="{4383047D-18AD-4048-BE5D-83088A36F0D8}" type="parTrans" cxnId="{65331B82-9AD6-48E4-A6D7-8783BA04129F}">
      <dgm:prSet/>
      <dgm:spPr/>
      <dgm:t>
        <a:bodyPr/>
        <a:lstStyle/>
        <a:p>
          <a:endParaRPr lang="en-US"/>
        </a:p>
      </dgm:t>
    </dgm:pt>
    <dgm:pt modelId="{FB675C2F-6C3A-472F-9BCF-EFEAD50A8BC7}" type="sibTrans" cxnId="{65331B82-9AD6-48E4-A6D7-8783BA04129F}">
      <dgm:prSet/>
      <dgm:spPr/>
      <dgm:t>
        <a:bodyPr/>
        <a:lstStyle/>
        <a:p>
          <a:endParaRPr lang="en-US"/>
        </a:p>
      </dgm:t>
    </dgm:pt>
    <dgm:pt modelId="{0439BE74-0906-4C5C-B608-7FB70B1F6C9C}">
      <dgm:prSet/>
      <dgm:spPr/>
      <dgm:t>
        <a:bodyPr/>
        <a:lstStyle/>
        <a:p>
          <a:r>
            <a:rPr lang="en-US" b="1" i="0"/>
            <a:t>Guiding:</a:t>
          </a:r>
          <a:r>
            <a:rPr lang="en-US" b="0" i="0"/>
            <a:t> Design and Implementation</a:t>
          </a:r>
          <a:endParaRPr lang="en-US"/>
        </a:p>
      </dgm:t>
    </dgm:pt>
    <dgm:pt modelId="{1485EF93-0479-4361-AEF4-A31D9220EF03}" type="parTrans" cxnId="{BF93ED84-BCB0-4783-8375-C4A181030D3E}">
      <dgm:prSet/>
      <dgm:spPr/>
      <dgm:t>
        <a:bodyPr/>
        <a:lstStyle/>
        <a:p>
          <a:endParaRPr lang="en-US"/>
        </a:p>
      </dgm:t>
    </dgm:pt>
    <dgm:pt modelId="{0AC53835-2E96-428D-95CB-30AA5227086C}" type="sibTrans" cxnId="{BF93ED84-BCB0-4783-8375-C4A181030D3E}">
      <dgm:prSet/>
      <dgm:spPr/>
      <dgm:t>
        <a:bodyPr/>
        <a:lstStyle/>
        <a:p>
          <a:endParaRPr lang="en-US"/>
        </a:p>
      </dgm:t>
    </dgm:pt>
    <dgm:pt modelId="{4FAD8E7F-9523-4D23-B2F3-4AA205BE522B}" type="pres">
      <dgm:prSet presAssocID="{AF6000C6-BF3A-47C2-96E7-C8B016FF81B5}" presName="root" presStyleCnt="0">
        <dgm:presLayoutVars>
          <dgm:dir/>
          <dgm:resizeHandles val="exact"/>
        </dgm:presLayoutVars>
      </dgm:prSet>
      <dgm:spPr/>
    </dgm:pt>
    <dgm:pt modelId="{C9922A06-BD82-4572-89D0-C29013035EA1}" type="pres">
      <dgm:prSet presAssocID="{3D201030-1F13-49A6-89FF-A7238FD19CBE}" presName="compNode" presStyleCnt="0"/>
      <dgm:spPr/>
    </dgm:pt>
    <dgm:pt modelId="{2FE7C97D-2ABF-4701-B74B-3B3AE0496FA8}" type="pres">
      <dgm:prSet presAssocID="{3D201030-1F13-49A6-89FF-A7238FD19CBE}" presName="bgRect" presStyleLbl="bgShp" presStyleIdx="0" presStyleCnt="3"/>
      <dgm:spPr/>
    </dgm:pt>
    <dgm:pt modelId="{2FA70691-0F11-43AA-8452-6CD399E23AB3}" type="pres">
      <dgm:prSet presAssocID="{3D201030-1F13-49A6-89FF-A7238FD19C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8847EA9-E6C3-4BD8-9F4F-A803184E23A3}" type="pres">
      <dgm:prSet presAssocID="{3D201030-1F13-49A6-89FF-A7238FD19CBE}" presName="spaceRect" presStyleCnt="0"/>
      <dgm:spPr/>
    </dgm:pt>
    <dgm:pt modelId="{E297818C-126F-4A06-96DE-36B412F7BAEB}" type="pres">
      <dgm:prSet presAssocID="{3D201030-1F13-49A6-89FF-A7238FD19CBE}" presName="parTx" presStyleLbl="revTx" presStyleIdx="0" presStyleCnt="3">
        <dgm:presLayoutVars>
          <dgm:chMax val="0"/>
          <dgm:chPref val="0"/>
        </dgm:presLayoutVars>
      </dgm:prSet>
      <dgm:spPr/>
    </dgm:pt>
    <dgm:pt modelId="{ECC0B586-9550-492B-BD9F-390198C44A46}" type="pres">
      <dgm:prSet presAssocID="{B56FFD9F-94BF-418F-9208-B6A162D99C53}" presName="sibTrans" presStyleCnt="0"/>
      <dgm:spPr/>
    </dgm:pt>
    <dgm:pt modelId="{1DA4B78F-E4F2-44D5-8C0F-55CAEC82644D}" type="pres">
      <dgm:prSet presAssocID="{88378AA6-5243-43FA-8AFB-19260D5E539C}" presName="compNode" presStyleCnt="0"/>
      <dgm:spPr/>
    </dgm:pt>
    <dgm:pt modelId="{0BE1722A-4946-4720-8CBD-2109D1CF912F}" type="pres">
      <dgm:prSet presAssocID="{88378AA6-5243-43FA-8AFB-19260D5E539C}" presName="bgRect" presStyleLbl="bgShp" presStyleIdx="1" presStyleCnt="3"/>
      <dgm:spPr/>
    </dgm:pt>
    <dgm:pt modelId="{340D1B80-097A-443C-98D7-0B4DAA0B2A90}" type="pres">
      <dgm:prSet presAssocID="{88378AA6-5243-43FA-8AFB-19260D5E53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001E3E6-850D-4D74-9A0D-4C03755E2938}" type="pres">
      <dgm:prSet presAssocID="{88378AA6-5243-43FA-8AFB-19260D5E539C}" presName="spaceRect" presStyleCnt="0"/>
      <dgm:spPr/>
    </dgm:pt>
    <dgm:pt modelId="{307E4CD7-4ECF-41E6-ACC9-D04F2318F44C}" type="pres">
      <dgm:prSet presAssocID="{88378AA6-5243-43FA-8AFB-19260D5E539C}" presName="parTx" presStyleLbl="revTx" presStyleIdx="1" presStyleCnt="3">
        <dgm:presLayoutVars>
          <dgm:chMax val="0"/>
          <dgm:chPref val="0"/>
        </dgm:presLayoutVars>
      </dgm:prSet>
      <dgm:spPr/>
    </dgm:pt>
    <dgm:pt modelId="{F91275E4-A754-4EAE-BEF0-C1C3640ADC84}" type="pres">
      <dgm:prSet presAssocID="{FB675C2F-6C3A-472F-9BCF-EFEAD50A8BC7}" presName="sibTrans" presStyleCnt="0"/>
      <dgm:spPr/>
    </dgm:pt>
    <dgm:pt modelId="{12862F1B-55B5-497C-9467-7804834A362C}" type="pres">
      <dgm:prSet presAssocID="{0439BE74-0906-4C5C-B608-7FB70B1F6C9C}" presName="compNode" presStyleCnt="0"/>
      <dgm:spPr/>
    </dgm:pt>
    <dgm:pt modelId="{6F1A1D24-B6A8-4FC5-90BB-EC2944EE39E7}" type="pres">
      <dgm:prSet presAssocID="{0439BE74-0906-4C5C-B608-7FB70B1F6C9C}" presName="bgRect" presStyleLbl="bgShp" presStyleIdx="2" presStyleCnt="3"/>
      <dgm:spPr/>
    </dgm:pt>
    <dgm:pt modelId="{466B620E-2E05-45C9-9DF1-425A14F69510}" type="pres">
      <dgm:prSet presAssocID="{0439BE74-0906-4C5C-B608-7FB70B1F6C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8BE347D-DD42-4D25-BC54-72AA6FD204D2}" type="pres">
      <dgm:prSet presAssocID="{0439BE74-0906-4C5C-B608-7FB70B1F6C9C}" presName="spaceRect" presStyleCnt="0"/>
      <dgm:spPr/>
    </dgm:pt>
    <dgm:pt modelId="{67633F1F-2341-4F20-9652-1971EA4291D8}" type="pres">
      <dgm:prSet presAssocID="{0439BE74-0906-4C5C-B608-7FB70B1F6C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865E6F-73E6-4512-B48B-42125490BA83}" type="presOf" srcId="{88378AA6-5243-43FA-8AFB-19260D5E539C}" destId="{307E4CD7-4ECF-41E6-ACC9-D04F2318F44C}" srcOrd="0" destOrd="0" presId="urn:microsoft.com/office/officeart/2018/2/layout/IconVerticalSolidList"/>
    <dgm:cxn modelId="{E3F56A75-C204-4DA6-9705-C10C05CE30CB}" type="presOf" srcId="{3D201030-1F13-49A6-89FF-A7238FD19CBE}" destId="{E297818C-126F-4A06-96DE-36B412F7BAEB}" srcOrd="0" destOrd="0" presId="urn:microsoft.com/office/officeart/2018/2/layout/IconVerticalSolidList"/>
    <dgm:cxn modelId="{65331B82-9AD6-48E4-A6D7-8783BA04129F}" srcId="{AF6000C6-BF3A-47C2-96E7-C8B016FF81B5}" destId="{88378AA6-5243-43FA-8AFB-19260D5E539C}" srcOrd="1" destOrd="0" parTransId="{4383047D-18AD-4048-BE5D-83088A36F0D8}" sibTransId="{FB675C2F-6C3A-472F-9BCF-EFEAD50A8BC7}"/>
    <dgm:cxn modelId="{BF93ED84-BCB0-4783-8375-C4A181030D3E}" srcId="{AF6000C6-BF3A-47C2-96E7-C8B016FF81B5}" destId="{0439BE74-0906-4C5C-B608-7FB70B1F6C9C}" srcOrd="2" destOrd="0" parTransId="{1485EF93-0479-4361-AEF4-A31D9220EF03}" sibTransId="{0AC53835-2E96-428D-95CB-30AA5227086C}"/>
    <dgm:cxn modelId="{0108F485-CC6C-42E3-8D45-E52422DC823B}" srcId="{AF6000C6-BF3A-47C2-96E7-C8B016FF81B5}" destId="{3D201030-1F13-49A6-89FF-A7238FD19CBE}" srcOrd="0" destOrd="0" parTransId="{3347B8CF-CF7F-489A-8882-E848B08CEBFE}" sibTransId="{B56FFD9F-94BF-418F-9208-B6A162D99C53}"/>
    <dgm:cxn modelId="{830495BF-747A-4353-855E-7E1476C95973}" type="presOf" srcId="{AF6000C6-BF3A-47C2-96E7-C8B016FF81B5}" destId="{4FAD8E7F-9523-4D23-B2F3-4AA205BE522B}" srcOrd="0" destOrd="0" presId="urn:microsoft.com/office/officeart/2018/2/layout/IconVerticalSolidList"/>
    <dgm:cxn modelId="{EE6B47FB-5B2B-4124-8AAB-9FBA88513308}" type="presOf" srcId="{0439BE74-0906-4C5C-B608-7FB70B1F6C9C}" destId="{67633F1F-2341-4F20-9652-1971EA4291D8}" srcOrd="0" destOrd="0" presId="urn:microsoft.com/office/officeart/2018/2/layout/IconVerticalSolidList"/>
    <dgm:cxn modelId="{2DE7D8EC-DA27-49B3-958D-1BC3CB14849C}" type="presParOf" srcId="{4FAD8E7F-9523-4D23-B2F3-4AA205BE522B}" destId="{C9922A06-BD82-4572-89D0-C29013035EA1}" srcOrd="0" destOrd="0" presId="urn:microsoft.com/office/officeart/2018/2/layout/IconVerticalSolidList"/>
    <dgm:cxn modelId="{114A85A0-7523-4D94-B2BB-486E5419B8C5}" type="presParOf" srcId="{C9922A06-BD82-4572-89D0-C29013035EA1}" destId="{2FE7C97D-2ABF-4701-B74B-3B3AE0496FA8}" srcOrd="0" destOrd="0" presId="urn:microsoft.com/office/officeart/2018/2/layout/IconVerticalSolidList"/>
    <dgm:cxn modelId="{44802FB1-BBB2-4F87-8CA8-26547630538F}" type="presParOf" srcId="{C9922A06-BD82-4572-89D0-C29013035EA1}" destId="{2FA70691-0F11-43AA-8452-6CD399E23AB3}" srcOrd="1" destOrd="0" presId="urn:microsoft.com/office/officeart/2018/2/layout/IconVerticalSolidList"/>
    <dgm:cxn modelId="{176669D4-0731-472D-B853-EF6364C01E05}" type="presParOf" srcId="{C9922A06-BD82-4572-89D0-C29013035EA1}" destId="{78847EA9-E6C3-4BD8-9F4F-A803184E23A3}" srcOrd="2" destOrd="0" presId="urn:microsoft.com/office/officeart/2018/2/layout/IconVerticalSolidList"/>
    <dgm:cxn modelId="{52AA6D2C-2364-4EFD-B15F-D65A63898FC4}" type="presParOf" srcId="{C9922A06-BD82-4572-89D0-C29013035EA1}" destId="{E297818C-126F-4A06-96DE-36B412F7BAEB}" srcOrd="3" destOrd="0" presId="urn:microsoft.com/office/officeart/2018/2/layout/IconVerticalSolidList"/>
    <dgm:cxn modelId="{A6AB81B8-92F1-49AA-BC01-E2DE2A4D3B12}" type="presParOf" srcId="{4FAD8E7F-9523-4D23-B2F3-4AA205BE522B}" destId="{ECC0B586-9550-492B-BD9F-390198C44A46}" srcOrd="1" destOrd="0" presId="urn:microsoft.com/office/officeart/2018/2/layout/IconVerticalSolidList"/>
    <dgm:cxn modelId="{376F12B4-7B02-4841-BDF2-99F24648B324}" type="presParOf" srcId="{4FAD8E7F-9523-4D23-B2F3-4AA205BE522B}" destId="{1DA4B78F-E4F2-44D5-8C0F-55CAEC82644D}" srcOrd="2" destOrd="0" presId="urn:microsoft.com/office/officeart/2018/2/layout/IconVerticalSolidList"/>
    <dgm:cxn modelId="{2291B33B-3571-44A1-AE9A-BDE224896BC2}" type="presParOf" srcId="{1DA4B78F-E4F2-44D5-8C0F-55CAEC82644D}" destId="{0BE1722A-4946-4720-8CBD-2109D1CF912F}" srcOrd="0" destOrd="0" presId="urn:microsoft.com/office/officeart/2018/2/layout/IconVerticalSolidList"/>
    <dgm:cxn modelId="{1C5E09A6-EFFB-47D6-8CDC-562A5BF4C449}" type="presParOf" srcId="{1DA4B78F-E4F2-44D5-8C0F-55CAEC82644D}" destId="{340D1B80-097A-443C-98D7-0B4DAA0B2A90}" srcOrd="1" destOrd="0" presId="urn:microsoft.com/office/officeart/2018/2/layout/IconVerticalSolidList"/>
    <dgm:cxn modelId="{140F1D1C-F815-4664-98DC-DD690AAB1810}" type="presParOf" srcId="{1DA4B78F-E4F2-44D5-8C0F-55CAEC82644D}" destId="{A001E3E6-850D-4D74-9A0D-4C03755E2938}" srcOrd="2" destOrd="0" presId="urn:microsoft.com/office/officeart/2018/2/layout/IconVerticalSolidList"/>
    <dgm:cxn modelId="{FEE821EB-9E05-48AE-8586-D5939F674373}" type="presParOf" srcId="{1DA4B78F-E4F2-44D5-8C0F-55CAEC82644D}" destId="{307E4CD7-4ECF-41E6-ACC9-D04F2318F44C}" srcOrd="3" destOrd="0" presId="urn:microsoft.com/office/officeart/2018/2/layout/IconVerticalSolidList"/>
    <dgm:cxn modelId="{92246FB8-69F5-4E2A-A37A-FC375853C90C}" type="presParOf" srcId="{4FAD8E7F-9523-4D23-B2F3-4AA205BE522B}" destId="{F91275E4-A754-4EAE-BEF0-C1C3640ADC84}" srcOrd="3" destOrd="0" presId="urn:microsoft.com/office/officeart/2018/2/layout/IconVerticalSolidList"/>
    <dgm:cxn modelId="{5663285D-A1F6-4C6B-8FC7-E73E02625B57}" type="presParOf" srcId="{4FAD8E7F-9523-4D23-B2F3-4AA205BE522B}" destId="{12862F1B-55B5-497C-9467-7804834A362C}" srcOrd="4" destOrd="0" presId="urn:microsoft.com/office/officeart/2018/2/layout/IconVerticalSolidList"/>
    <dgm:cxn modelId="{62681807-96A3-4AD2-8863-A85523735B98}" type="presParOf" srcId="{12862F1B-55B5-497C-9467-7804834A362C}" destId="{6F1A1D24-B6A8-4FC5-90BB-EC2944EE39E7}" srcOrd="0" destOrd="0" presId="urn:microsoft.com/office/officeart/2018/2/layout/IconVerticalSolidList"/>
    <dgm:cxn modelId="{03DBCABE-CF72-432D-97EB-1186F5936196}" type="presParOf" srcId="{12862F1B-55B5-497C-9467-7804834A362C}" destId="{466B620E-2E05-45C9-9DF1-425A14F69510}" srcOrd="1" destOrd="0" presId="urn:microsoft.com/office/officeart/2018/2/layout/IconVerticalSolidList"/>
    <dgm:cxn modelId="{0F1D0D59-A69C-43B2-8927-34D5BB4B85EE}" type="presParOf" srcId="{12862F1B-55B5-497C-9467-7804834A362C}" destId="{18BE347D-DD42-4D25-BC54-72AA6FD204D2}" srcOrd="2" destOrd="0" presId="urn:microsoft.com/office/officeart/2018/2/layout/IconVerticalSolidList"/>
    <dgm:cxn modelId="{66D9FF96-BFE5-45F9-B093-665B743061A8}" type="presParOf" srcId="{12862F1B-55B5-497C-9467-7804834A362C}" destId="{67633F1F-2341-4F20-9652-1971EA4291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C6B603-8889-4BE8-BB30-D0AF168FBB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5F85E-F63A-40DF-9D25-1F5F70BC80D8}">
      <dgm:prSet/>
      <dgm:spPr/>
      <dgm:t>
        <a:bodyPr/>
        <a:lstStyle/>
        <a:p>
          <a:r>
            <a:rPr lang="en-US" dirty="0"/>
            <a:t>Custom ISA</a:t>
          </a:r>
        </a:p>
      </dgm:t>
    </dgm:pt>
    <dgm:pt modelId="{A070FBDC-617B-44D7-A9AD-461C5FEB4C90}" type="parTrans" cxnId="{38D92B95-5F85-4B5A-BD41-5D2FCDF1D0E3}">
      <dgm:prSet/>
      <dgm:spPr/>
      <dgm:t>
        <a:bodyPr/>
        <a:lstStyle/>
        <a:p>
          <a:endParaRPr lang="en-US"/>
        </a:p>
      </dgm:t>
    </dgm:pt>
    <dgm:pt modelId="{84551BD7-6DA1-428B-A25F-F2DA4C51608B}" type="sibTrans" cxnId="{38D92B95-5F85-4B5A-BD41-5D2FCDF1D0E3}">
      <dgm:prSet/>
      <dgm:spPr/>
      <dgm:t>
        <a:bodyPr/>
        <a:lstStyle/>
        <a:p>
          <a:endParaRPr lang="en-US"/>
        </a:p>
      </dgm:t>
    </dgm:pt>
    <dgm:pt modelId="{C9A342A8-9B28-4C89-B077-920A1628A310}">
      <dgm:prSet/>
      <dgm:spPr/>
      <dgm:t>
        <a:bodyPr/>
        <a:lstStyle/>
        <a:p>
          <a:r>
            <a:rPr lang="en-US" dirty="0"/>
            <a:t>Matrix MAC Instructions</a:t>
          </a:r>
        </a:p>
      </dgm:t>
    </dgm:pt>
    <dgm:pt modelId="{1A1906F2-AFF5-4B89-8D4E-DE638A385549}" type="parTrans" cxnId="{65E23F2C-17F1-406F-9F1E-274E3C5EFE9A}">
      <dgm:prSet/>
      <dgm:spPr/>
      <dgm:t>
        <a:bodyPr/>
        <a:lstStyle/>
        <a:p>
          <a:endParaRPr lang="en-US"/>
        </a:p>
      </dgm:t>
    </dgm:pt>
    <dgm:pt modelId="{0B187678-525A-4B6E-A0D9-9E45775C87D8}" type="sibTrans" cxnId="{65E23F2C-17F1-406F-9F1E-274E3C5EFE9A}">
      <dgm:prSet/>
      <dgm:spPr/>
      <dgm:t>
        <a:bodyPr/>
        <a:lstStyle/>
        <a:p>
          <a:endParaRPr lang="en-US"/>
        </a:p>
      </dgm:t>
    </dgm:pt>
    <dgm:pt modelId="{5C317482-D3EF-456D-B5C1-AF71B28684EF}">
      <dgm:prSet/>
      <dgm:spPr/>
      <dgm:t>
        <a:bodyPr/>
        <a:lstStyle/>
        <a:p>
          <a:r>
            <a:rPr lang="en-US" dirty="0"/>
            <a:t>Pipelining</a:t>
          </a:r>
        </a:p>
      </dgm:t>
    </dgm:pt>
    <dgm:pt modelId="{F7E98CFB-214A-4024-963F-13F15E8FFEB2}" type="parTrans" cxnId="{3E93CAE1-101D-46A6-855A-ADA829724132}">
      <dgm:prSet/>
      <dgm:spPr/>
      <dgm:t>
        <a:bodyPr/>
        <a:lstStyle/>
        <a:p>
          <a:endParaRPr lang="en-US"/>
        </a:p>
      </dgm:t>
    </dgm:pt>
    <dgm:pt modelId="{89E83CC8-1D50-4C3D-8CBC-25A8FA5B34F0}" type="sibTrans" cxnId="{3E93CAE1-101D-46A6-855A-ADA829724132}">
      <dgm:prSet/>
      <dgm:spPr/>
      <dgm:t>
        <a:bodyPr/>
        <a:lstStyle/>
        <a:p>
          <a:endParaRPr lang="en-US"/>
        </a:p>
      </dgm:t>
    </dgm:pt>
    <dgm:pt modelId="{7C962525-47F4-461A-96B1-CA954CE61C06}">
      <dgm:prSet/>
      <dgm:spPr/>
      <dgm:t>
        <a:bodyPr/>
        <a:lstStyle/>
        <a:p>
          <a:r>
            <a:rPr lang="en-US" dirty="0"/>
            <a:t>Compatibility</a:t>
          </a:r>
        </a:p>
      </dgm:t>
    </dgm:pt>
    <dgm:pt modelId="{C4662392-852C-4F41-B155-3D8A3B6078A8}" type="parTrans" cxnId="{748465E9-F2D3-46B1-B7C7-80E441F594C7}">
      <dgm:prSet/>
      <dgm:spPr/>
      <dgm:t>
        <a:bodyPr/>
        <a:lstStyle/>
        <a:p>
          <a:endParaRPr lang="en-US"/>
        </a:p>
      </dgm:t>
    </dgm:pt>
    <dgm:pt modelId="{8D8B2BB3-4CC1-44EA-9CC6-590F885ADF8B}" type="sibTrans" cxnId="{748465E9-F2D3-46B1-B7C7-80E441F594C7}">
      <dgm:prSet/>
      <dgm:spPr/>
      <dgm:t>
        <a:bodyPr/>
        <a:lstStyle/>
        <a:p>
          <a:endParaRPr lang="en-US"/>
        </a:p>
      </dgm:t>
    </dgm:pt>
    <dgm:pt modelId="{835BDE4E-39AB-4720-BC37-0ED000873A57}">
      <dgm:prSet/>
      <dgm:spPr/>
      <dgm:t>
        <a:bodyPr/>
        <a:lstStyle/>
        <a:p>
          <a:r>
            <a:rPr lang="en-US"/>
            <a:t>FPGA Implementations</a:t>
          </a:r>
          <a:endParaRPr lang="en-US" dirty="0"/>
        </a:p>
      </dgm:t>
    </dgm:pt>
    <dgm:pt modelId="{6EE2C5E1-5696-47A8-9E8C-DC19CD0288AB}" type="parTrans" cxnId="{5773A16A-704A-4E31-845D-A4D135766055}">
      <dgm:prSet/>
      <dgm:spPr/>
      <dgm:t>
        <a:bodyPr/>
        <a:lstStyle/>
        <a:p>
          <a:endParaRPr lang="en-US"/>
        </a:p>
      </dgm:t>
    </dgm:pt>
    <dgm:pt modelId="{E3BC867E-FEDE-4F99-9B74-2742572B6ACE}" type="sibTrans" cxnId="{5773A16A-704A-4E31-845D-A4D135766055}">
      <dgm:prSet/>
      <dgm:spPr/>
      <dgm:t>
        <a:bodyPr/>
        <a:lstStyle/>
        <a:p>
          <a:endParaRPr lang="en-US"/>
        </a:p>
      </dgm:t>
    </dgm:pt>
    <dgm:pt modelId="{0B83880C-3CDB-4831-8518-C119370E45E8}" type="pres">
      <dgm:prSet presAssocID="{5FC6B603-8889-4BE8-BB30-D0AF168FBB4D}" presName="vert0" presStyleCnt="0">
        <dgm:presLayoutVars>
          <dgm:dir/>
          <dgm:animOne val="branch"/>
          <dgm:animLvl val="lvl"/>
        </dgm:presLayoutVars>
      </dgm:prSet>
      <dgm:spPr/>
    </dgm:pt>
    <dgm:pt modelId="{CFE48DCB-BB25-4CEF-AB1B-5D688BAD33A8}" type="pres">
      <dgm:prSet presAssocID="{8D75F85E-F63A-40DF-9D25-1F5F70BC80D8}" presName="thickLine" presStyleLbl="alignNode1" presStyleIdx="0" presStyleCnt="5"/>
      <dgm:spPr/>
    </dgm:pt>
    <dgm:pt modelId="{A2E4D6F1-FDBA-47BA-B43D-D1956787611F}" type="pres">
      <dgm:prSet presAssocID="{8D75F85E-F63A-40DF-9D25-1F5F70BC80D8}" presName="horz1" presStyleCnt="0"/>
      <dgm:spPr/>
    </dgm:pt>
    <dgm:pt modelId="{4C934E09-BAE0-445C-9891-4EC6D70AF0EB}" type="pres">
      <dgm:prSet presAssocID="{8D75F85E-F63A-40DF-9D25-1F5F70BC80D8}" presName="tx1" presStyleLbl="revTx" presStyleIdx="0" presStyleCnt="5"/>
      <dgm:spPr/>
    </dgm:pt>
    <dgm:pt modelId="{F27597D8-2F12-454E-817B-9AE57A01E393}" type="pres">
      <dgm:prSet presAssocID="{8D75F85E-F63A-40DF-9D25-1F5F70BC80D8}" presName="vert1" presStyleCnt="0"/>
      <dgm:spPr/>
    </dgm:pt>
    <dgm:pt modelId="{2AB9B719-BC6A-4ABB-A4AB-74ECEBFADD2F}" type="pres">
      <dgm:prSet presAssocID="{C9A342A8-9B28-4C89-B077-920A1628A310}" presName="thickLine" presStyleLbl="alignNode1" presStyleIdx="1" presStyleCnt="5"/>
      <dgm:spPr/>
    </dgm:pt>
    <dgm:pt modelId="{DB156274-681F-4A36-A2A6-A5DE90CEA3F9}" type="pres">
      <dgm:prSet presAssocID="{C9A342A8-9B28-4C89-B077-920A1628A310}" presName="horz1" presStyleCnt="0"/>
      <dgm:spPr/>
    </dgm:pt>
    <dgm:pt modelId="{C7B3ECAA-D234-473C-8960-398032A61B45}" type="pres">
      <dgm:prSet presAssocID="{C9A342A8-9B28-4C89-B077-920A1628A310}" presName="tx1" presStyleLbl="revTx" presStyleIdx="1" presStyleCnt="5"/>
      <dgm:spPr/>
    </dgm:pt>
    <dgm:pt modelId="{90C224DA-44B3-4002-B960-962E9E0D1877}" type="pres">
      <dgm:prSet presAssocID="{C9A342A8-9B28-4C89-B077-920A1628A310}" presName="vert1" presStyleCnt="0"/>
      <dgm:spPr/>
    </dgm:pt>
    <dgm:pt modelId="{852D7908-E3C2-4F0C-98F1-A60A82D4D450}" type="pres">
      <dgm:prSet presAssocID="{5C317482-D3EF-456D-B5C1-AF71B28684EF}" presName="thickLine" presStyleLbl="alignNode1" presStyleIdx="2" presStyleCnt="5"/>
      <dgm:spPr/>
    </dgm:pt>
    <dgm:pt modelId="{3C17CF40-B2E9-4068-9B9C-55CDE30B42DD}" type="pres">
      <dgm:prSet presAssocID="{5C317482-D3EF-456D-B5C1-AF71B28684EF}" presName="horz1" presStyleCnt="0"/>
      <dgm:spPr/>
    </dgm:pt>
    <dgm:pt modelId="{4D5C1460-884B-4564-A8BD-D600FB41A95A}" type="pres">
      <dgm:prSet presAssocID="{5C317482-D3EF-456D-B5C1-AF71B28684EF}" presName="tx1" presStyleLbl="revTx" presStyleIdx="2" presStyleCnt="5"/>
      <dgm:spPr/>
    </dgm:pt>
    <dgm:pt modelId="{A75B6E24-B779-47E7-B279-08F3B7747840}" type="pres">
      <dgm:prSet presAssocID="{5C317482-D3EF-456D-B5C1-AF71B28684EF}" presName="vert1" presStyleCnt="0"/>
      <dgm:spPr/>
    </dgm:pt>
    <dgm:pt modelId="{90D074D8-97F5-4202-AFDD-9FA775A05EC0}" type="pres">
      <dgm:prSet presAssocID="{835BDE4E-39AB-4720-BC37-0ED000873A57}" presName="thickLine" presStyleLbl="alignNode1" presStyleIdx="3" presStyleCnt="5"/>
      <dgm:spPr/>
    </dgm:pt>
    <dgm:pt modelId="{5265B246-A83D-4687-A080-7980BDB61992}" type="pres">
      <dgm:prSet presAssocID="{835BDE4E-39AB-4720-BC37-0ED000873A57}" presName="horz1" presStyleCnt="0"/>
      <dgm:spPr/>
    </dgm:pt>
    <dgm:pt modelId="{01D414B5-1503-4B62-9A89-64BA830BE1A8}" type="pres">
      <dgm:prSet presAssocID="{835BDE4E-39AB-4720-BC37-0ED000873A57}" presName="tx1" presStyleLbl="revTx" presStyleIdx="3" presStyleCnt="5"/>
      <dgm:spPr/>
    </dgm:pt>
    <dgm:pt modelId="{A94D5F0F-B811-45F0-A81B-2400B06202B2}" type="pres">
      <dgm:prSet presAssocID="{835BDE4E-39AB-4720-BC37-0ED000873A57}" presName="vert1" presStyleCnt="0"/>
      <dgm:spPr/>
    </dgm:pt>
    <dgm:pt modelId="{8F525939-8D23-4A72-A746-7668C684871B}" type="pres">
      <dgm:prSet presAssocID="{7C962525-47F4-461A-96B1-CA954CE61C06}" presName="thickLine" presStyleLbl="alignNode1" presStyleIdx="4" presStyleCnt="5"/>
      <dgm:spPr/>
    </dgm:pt>
    <dgm:pt modelId="{23CA0C2C-9C09-4F9A-B2D8-27535BDC76BD}" type="pres">
      <dgm:prSet presAssocID="{7C962525-47F4-461A-96B1-CA954CE61C06}" presName="horz1" presStyleCnt="0"/>
      <dgm:spPr/>
    </dgm:pt>
    <dgm:pt modelId="{6216B7BF-AF2F-48FD-92DB-E07CD0A7A3B7}" type="pres">
      <dgm:prSet presAssocID="{7C962525-47F4-461A-96B1-CA954CE61C06}" presName="tx1" presStyleLbl="revTx" presStyleIdx="4" presStyleCnt="5"/>
      <dgm:spPr/>
    </dgm:pt>
    <dgm:pt modelId="{FFA047AA-334C-4795-B3C1-6EF43EAF4942}" type="pres">
      <dgm:prSet presAssocID="{7C962525-47F4-461A-96B1-CA954CE61C06}" presName="vert1" presStyleCnt="0"/>
      <dgm:spPr/>
    </dgm:pt>
  </dgm:ptLst>
  <dgm:cxnLst>
    <dgm:cxn modelId="{48FCA60B-ADC3-4034-9119-B78889279B62}" type="presOf" srcId="{C9A342A8-9B28-4C89-B077-920A1628A310}" destId="{C7B3ECAA-D234-473C-8960-398032A61B45}" srcOrd="0" destOrd="0" presId="urn:microsoft.com/office/officeart/2008/layout/LinedList"/>
    <dgm:cxn modelId="{65E23F2C-17F1-406F-9F1E-274E3C5EFE9A}" srcId="{5FC6B603-8889-4BE8-BB30-D0AF168FBB4D}" destId="{C9A342A8-9B28-4C89-B077-920A1628A310}" srcOrd="1" destOrd="0" parTransId="{1A1906F2-AFF5-4B89-8D4E-DE638A385549}" sibTransId="{0B187678-525A-4B6E-A0D9-9E45775C87D8}"/>
    <dgm:cxn modelId="{2A978067-A92D-4A16-83FA-F2B5CF770B9B}" type="presOf" srcId="{8D75F85E-F63A-40DF-9D25-1F5F70BC80D8}" destId="{4C934E09-BAE0-445C-9891-4EC6D70AF0EB}" srcOrd="0" destOrd="0" presId="urn:microsoft.com/office/officeart/2008/layout/LinedList"/>
    <dgm:cxn modelId="{5773A16A-704A-4E31-845D-A4D135766055}" srcId="{5FC6B603-8889-4BE8-BB30-D0AF168FBB4D}" destId="{835BDE4E-39AB-4720-BC37-0ED000873A57}" srcOrd="3" destOrd="0" parTransId="{6EE2C5E1-5696-47A8-9E8C-DC19CD0288AB}" sibTransId="{E3BC867E-FEDE-4F99-9B74-2742572B6ACE}"/>
    <dgm:cxn modelId="{81B5AE4F-62E0-4EB8-A8C4-180811219796}" type="presOf" srcId="{7C962525-47F4-461A-96B1-CA954CE61C06}" destId="{6216B7BF-AF2F-48FD-92DB-E07CD0A7A3B7}" srcOrd="0" destOrd="0" presId="urn:microsoft.com/office/officeart/2008/layout/LinedList"/>
    <dgm:cxn modelId="{E351E64F-DE84-41F1-92EE-6B4A2879851D}" type="presOf" srcId="{5C317482-D3EF-456D-B5C1-AF71B28684EF}" destId="{4D5C1460-884B-4564-A8BD-D600FB41A95A}" srcOrd="0" destOrd="0" presId="urn:microsoft.com/office/officeart/2008/layout/LinedList"/>
    <dgm:cxn modelId="{33705F89-1172-45A6-B657-D8C7C8575519}" type="presOf" srcId="{5FC6B603-8889-4BE8-BB30-D0AF168FBB4D}" destId="{0B83880C-3CDB-4831-8518-C119370E45E8}" srcOrd="0" destOrd="0" presId="urn:microsoft.com/office/officeart/2008/layout/LinedList"/>
    <dgm:cxn modelId="{38D92B95-5F85-4B5A-BD41-5D2FCDF1D0E3}" srcId="{5FC6B603-8889-4BE8-BB30-D0AF168FBB4D}" destId="{8D75F85E-F63A-40DF-9D25-1F5F70BC80D8}" srcOrd="0" destOrd="0" parTransId="{A070FBDC-617B-44D7-A9AD-461C5FEB4C90}" sibTransId="{84551BD7-6DA1-428B-A25F-F2DA4C51608B}"/>
    <dgm:cxn modelId="{3E93CAE1-101D-46A6-855A-ADA829724132}" srcId="{5FC6B603-8889-4BE8-BB30-D0AF168FBB4D}" destId="{5C317482-D3EF-456D-B5C1-AF71B28684EF}" srcOrd="2" destOrd="0" parTransId="{F7E98CFB-214A-4024-963F-13F15E8FFEB2}" sibTransId="{89E83CC8-1D50-4C3D-8CBC-25A8FA5B34F0}"/>
    <dgm:cxn modelId="{748465E9-F2D3-46B1-B7C7-80E441F594C7}" srcId="{5FC6B603-8889-4BE8-BB30-D0AF168FBB4D}" destId="{7C962525-47F4-461A-96B1-CA954CE61C06}" srcOrd="4" destOrd="0" parTransId="{C4662392-852C-4F41-B155-3D8A3B6078A8}" sibTransId="{8D8B2BB3-4CC1-44EA-9CC6-590F885ADF8B}"/>
    <dgm:cxn modelId="{4F8EB3FF-6433-4CDD-84C7-34AEFBB330B5}" type="presOf" srcId="{835BDE4E-39AB-4720-BC37-0ED000873A57}" destId="{01D414B5-1503-4B62-9A89-64BA830BE1A8}" srcOrd="0" destOrd="0" presId="urn:microsoft.com/office/officeart/2008/layout/LinedList"/>
    <dgm:cxn modelId="{A64C7D06-D36A-4D75-B1ED-2952FDA15300}" type="presParOf" srcId="{0B83880C-3CDB-4831-8518-C119370E45E8}" destId="{CFE48DCB-BB25-4CEF-AB1B-5D688BAD33A8}" srcOrd="0" destOrd="0" presId="urn:microsoft.com/office/officeart/2008/layout/LinedList"/>
    <dgm:cxn modelId="{C4BB0511-FA3C-4327-9C0A-18B5F98B841D}" type="presParOf" srcId="{0B83880C-3CDB-4831-8518-C119370E45E8}" destId="{A2E4D6F1-FDBA-47BA-B43D-D1956787611F}" srcOrd="1" destOrd="0" presId="urn:microsoft.com/office/officeart/2008/layout/LinedList"/>
    <dgm:cxn modelId="{A8BC197E-6C3C-433C-9D8A-F7167B666B3F}" type="presParOf" srcId="{A2E4D6F1-FDBA-47BA-B43D-D1956787611F}" destId="{4C934E09-BAE0-445C-9891-4EC6D70AF0EB}" srcOrd="0" destOrd="0" presId="urn:microsoft.com/office/officeart/2008/layout/LinedList"/>
    <dgm:cxn modelId="{EC6D6200-DC15-43DC-BEE6-4CE8828E9BB0}" type="presParOf" srcId="{A2E4D6F1-FDBA-47BA-B43D-D1956787611F}" destId="{F27597D8-2F12-454E-817B-9AE57A01E393}" srcOrd="1" destOrd="0" presId="urn:microsoft.com/office/officeart/2008/layout/LinedList"/>
    <dgm:cxn modelId="{07D9B82C-67CF-48FB-9675-2377724857CB}" type="presParOf" srcId="{0B83880C-3CDB-4831-8518-C119370E45E8}" destId="{2AB9B719-BC6A-4ABB-A4AB-74ECEBFADD2F}" srcOrd="2" destOrd="0" presId="urn:microsoft.com/office/officeart/2008/layout/LinedList"/>
    <dgm:cxn modelId="{C093F8DE-8648-425A-8A0E-117C4251E8D3}" type="presParOf" srcId="{0B83880C-3CDB-4831-8518-C119370E45E8}" destId="{DB156274-681F-4A36-A2A6-A5DE90CEA3F9}" srcOrd="3" destOrd="0" presId="urn:microsoft.com/office/officeart/2008/layout/LinedList"/>
    <dgm:cxn modelId="{95546DF7-8F0F-4B8D-B56D-754C629C532F}" type="presParOf" srcId="{DB156274-681F-4A36-A2A6-A5DE90CEA3F9}" destId="{C7B3ECAA-D234-473C-8960-398032A61B45}" srcOrd="0" destOrd="0" presId="urn:microsoft.com/office/officeart/2008/layout/LinedList"/>
    <dgm:cxn modelId="{BABAC218-B06E-41D7-8CF6-05BCE06BE83C}" type="presParOf" srcId="{DB156274-681F-4A36-A2A6-A5DE90CEA3F9}" destId="{90C224DA-44B3-4002-B960-962E9E0D1877}" srcOrd="1" destOrd="0" presId="urn:microsoft.com/office/officeart/2008/layout/LinedList"/>
    <dgm:cxn modelId="{DF5F6E6D-A916-44C7-89A3-1AA4856670F4}" type="presParOf" srcId="{0B83880C-3CDB-4831-8518-C119370E45E8}" destId="{852D7908-E3C2-4F0C-98F1-A60A82D4D450}" srcOrd="4" destOrd="0" presId="urn:microsoft.com/office/officeart/2008/layout/LinedList"/>
    <dgm:cxn modelId="{B25EDAB3-3A15-4BB5-8E39-F6B8AAFEE267}" type="presParOf" srcId="{0B83880C-3CDB-4831-8518-C119370E45E8}" destId="{3C17CF40-B2E9-4068-9B9C-55CDE30B42DD}" srcOrd="5" destOrd="0" presId="urn:microsoft.com/office/officeart/2008/layout/LinedList"/>
    <dgm:cxn modelId="{7236D985-EE6D-48B7-8E05-C712B86F9302}" type="presParOf" srcId="{3C17CF40-B2E9-4068-9B9C-55CDE30B42DD}" destId="{4D5C1460-884B-4564-A8BD-D600FB41A95A}" srcOrd="0" destOrd="0" presId="urn:microsoft.com/office/officeart/2008/layout/LinedList"/>
    <dgm:cxn modelId="{DFAA49A4-05CB-4A43-BD8C-C41E44567C7C}" type="presParOf" srcId="{3C17CF40-B2E9-4068-9B9C-55CDE30B42DD}" destId="{A75B6E24-B779-47E7-B279-08F3B7747840}" srcOrd="1" destOrd="0" presId="urn:microsoft.com/office/officeart/2008/layout/LinedList"/>
    <dgm:cxn modelId="{E4A51E43-E605-486B-ACAC-8941606C01A8}" type="presParOf" srcId="{0B83880C-3CDB-4831-8518-C119370E45E8}" destId="{90D074D8-97F5-4202-AFDD-9FA775A05EC0}" srcOrd="6" destOrd="0" presId="urn:microsoft.com/office/officeart/2008/layout/LinedList"/>
    <dgm:cxn modelId="{014BB15C-C759-4E96-A0B1-4573B224047B}" type="presParOf" srcId="{0B83880C-3CDB-4831-8518-C119370E45E8}" destId="{5265B246-A83D-4687-A080-7980BDB61992}" srcOrd="7" destOrd="0" presId="urn:microsoft.com/office/officeart/2008/layout/LinedList"/>
    <dgm:cxn modelId="{08AD9397-AD24-43E7-B0AF-CA32F6DBA2A4}" type="presParOf" srcId="{5265B246-A83D-4687-A080-7980BDB61992}" destId="{01D414B5-1503-4B62-9A89-64BA830BE1A8}" srcOrd="0" destOrd="0" presId="urn:microsoft.com/office/officeart/2008/layout/LinedList"/>
    <dgm:cxn modelId="{908FA6C9-8D8C-4057-B58B-F63933CA967C}" type="presParOf" srcId="{5265B246-A83D-4687-A080-7980BDB61992}" destId="{A94D5F0F-B811-45F0-A81B-2400B06202B2}" srcOrd="1" destOrd="0" presId="urn:microsoft.com/office/officeart/2008/layout/LinedList"/>
    <dgm:cxn modelId="{26E42923-DC5A-4456-90F3-29929612C203}" type="presParOf" srcId="{0B83880C-3CDB-4831-8518-C119370E45E8}" destId="{8F525939-8D23-4A72-A746-7668C684871B}" srcOrd="8" destOrd="0" presId="urn:microsoft.com/office/officeart/2008/layout/LinedList"/>
    <dgm:cxn modelId="{573C4F51-4F97-4A03-901B-E44AEFE943B9}" type="presParOf" srcId="{0B83880C-3CDB-4831-8518-C119370E45E8}" destId="{23CA0C2C-9C09-4F9A-B2D8-27535BDC76BD}" srcOrd="9" destOrd="0" presId="urn:microsoft.com/office/officeart/2008/layout/LinedList"/>
    <dgm:cxn modelId="{6F9E6EA7-7AEE-4340-A69F-A22A4804C9A1}" type="presParOf" srcId="{23CA0C2C-9C09-4F9A-B2D8-27535BDC76BD}" destId="{6216B7BF-AF2F-48FD-92DB-E07CD0A7A3B7}" srcOrd="0" destOrd="0" presId="urn:microsoft.com/office/officeart/2008/layout/LinedList"/>
    <dgm:cxn modelId="{9404862F-F49F-471D-8E13-310EE9E0FBD9}" type="presParOf" srcId="{23CA0C2C-9C09-4F9A-B2D8-27535BDC76BD}" destId="{FFA047AA-334C-4795-B3C1-6EF43EAF49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C6B603-8889-4BE8-BB30-D0AF168FBB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5F85E-F63A-40DF-9D25-1F5F70BC80D8}">
      <dgm:prSet/>
      <dgm:spPr/>
      <dgm:t>
        <a:bodyPr/>
        <a:lstStyle/>
        <a:p>
          <a:r>
            <a:rPr lang="en-US" dirty="0"/>
            <a:t>Power Efficiency</a:t>
          </a:r>
        </a:p>
      </dgm:t>
    </dgm:pt>
    <dgm:pt modelId="{A070FBDC-617B-44D7-A9AD-461C5FEB4C90}" type="parTrans" cxnId="{38D92B95-5F85-4B5A-BD41-5D2FCDF1D0E3}">
      <dgm:prSet/>
      <dgm:spPr/>
      <dgm:t>
        <a:bodyPr/>
        <a:lstStyle/>
        <a:p>
          <a:endParaRPr lang="en-US"/>
        </a:p>
      </dgm:t>
    </dgm:pt>
    <dgm:pt modelId="{84551BD7-6DA1-428B-A25F-F2DA4C51608B}" type="sibTrans" cxnId="{38D92B95-5F85-4B5A-BD41-5D2FCDF1D0E3}">
      <dgm:prSet/>
      <dgm:spPr/>
      <dgm:t>
        <a:bodyPr/>
        <a:lstStyle/>
        <a:p>
          <a:endParaRPr lang="en-US"/>
        </a:p>
      </dgm:t>
    </dgm:pt>
    <dgm:pt modelId="{C9A342A8-9B28-4C89-B077-920A1628A310}">
      <dgm:prSet/>
      <dgm:spPr/>
      <dgm:t>
        <a:bodyPr/>
        <a:lstStyle/>
        <a:p>
          <a:r>
            <a:rPr lang="en-US" dirty="0"/>
            <a:t>Performance</a:t>
          </a:r>
        </a:p>
      </dgm:t>
    </dgm:pt>
    <dgm:pt modelId="{1A1906F2-AFF5-4B89-8D4E-DE638A385549}" type="parTrans" cxnId="{65E23F2C-17F1-406F-9F1E-274E3C5EFE9A}">
      <dgm:prSet/>
      <dgm:spPr/>
      <dgm:t>
        <a:bodyPr/>
        <a:lstStyle/>
        <a:p>
          <a:endParaRPr lang="en-US"/>
        </a:p>
      </dgm:t>
    </dgm:pt>
    <dgm:pt modelId="{0B187678-525A-4B6E-A0D9-9E45775C87D8}" type="sibTrans" cxnId="{65E23F2C-17F1-406F-9F1E-274E3C5EFE9A}">
      <dgm:prSet/>
      <dgm:spPr/>
      <dgm:t>
        <a:bodyPr/>
        <a:lstStyle/>
        <a:p>
          <a:endParaRPr lang="en-US"/>
        </a:p>
      </dgm:t>
    </dgm:pt>
    <dgm:pt modelId="{5C317482-D3EF-456D-B5C1-AF71B28684EF}">
      <dgm:prSet/>
      <dgm:spPr/>
      <dgm:t>
        <a:bodyPr/>
        <a:lstStyle/>
        <a:p>
          <a:r>
            <a:rPr lang="en-US" dirty="0"/>
            <a:t>Scalability</a:t>
          </a:r>
        </a:p>
      </dgm:t>
    </dgm:pt>
    <dgm:pt modelId="{F7E98CFB-214A-4024-963F-13F15E8FFEB2}" type="parTrans" cxnId="{3E93CAE1-101D-46A6-855A-ADA829724132}">
      <dgm:prSet/>
      <dgm:spPr/>
      <dgm:t>
        <a:bodyPr/>
        <a:lstStyle/>
        <a:p>
          <a:endParaRPr lang="en-US"/>
        </a:p>
      </dgm:t>
    </dgm:pt>
    <dgm:pt modelId="{89E83CC8-1D50-4C3D-8CBC-25A8FA5B34F0}" type="sibTrans" cxnId="{3E93CAE1-101D-46A6-855A-ADA829724132}">
      <dgm:prSet/>
      <dgm:spPr/>
      <dgm:t>
        <a:bodyPr/>
        <a:lstStyle/>
        <a:p>
          <a:endParaRPr lang="en-US"/>
        </a:p>
      </dgm:t>
    </dgm:pt>
    <dgm:pt modelId="{7C962525-47F4-461A-96B1-CA954CE61C06}">
      <dgm:prSet/>
      <dgm:spPr/>
      <dgm:t>
        <a:bodyPr/>
        <a:lstStyle/>
        <a:p>
          <a:r>
            <a:rPr lang="en-US" dirty="0"/>
            <a:t>Testing &amp; Verification</a:t>
          </a:r>
        </a:p>
      </dgm:t>
    </dgm:pt>
    <dgm:pt modelId="{C4662392-852C-4F41-B155-3D8A3B6078A8}" type="parTrans" cxnId="{748465E9-F2D3-46B1-B7C7-80E441F594C7}">
      <dgm:prSet/>
      <dgm:spPr/>
      <dgm:t>
        <a:bodyPr/>
        <a:lstStyle/>
        <a:p>
          <a:endParaRPr lang="en-US"/>
        </a:p>
      </dgm:t>
    </dgm:pt>
    <dgm:pt modelId="{8D8B2BB3-4CC1-44EA-9CC6-590F885ADF8B}" type="sibTrans" cxnId="{748465E9-F2D3-46B1-B7C7-80E441F594C7}">
      <dgm:prSet/>
      <dgm:spPr/>
      <dgm:t>
        <a:bodyPr/>
        <a:lstStyle/>
        <a:p>
          <a:endParaRPr lang="en-US"/>
        </a:p>
      </dgm:t>
    </dgm:pt>
    <dgm:pt modelId="{5CF7C8BA-F25A-4E7E-8E85-6B5AD90B4967}" type="pres">
      <dgm:prSet presAssocID="{5FC6B603-8889-4BE8-BB30-D0AF168FBB4D}" presName="vert0" presStyleCnt="0">
        <dgm:presLayoutVars>
          <dgm:dir/>
          <dgm:animOne val="branch"/>
          <dgm:animLvl val="lvl"/>
        </dgm:presLayoutVars>
      </dgm:prSet>
      <dgm:spPr/>
    </dgm:pt>
    <dgm:pt modelId="{81B3B88E-E698-4DF9-A9E4-0C99636722B4}" type="pres">
      <dgm:prSet presAssocID="{8D75F85E-F63A-40DF-9D25-1F5F70BC80D8}" presName="thickLine" presStyleLbl="alignNode1" presStyleIdx="0" presStyleCnt="4"/>
      <dgm:spPr/>
    </dgm:pt>
    <dgm:pt modelId="{909673D6-60B3-4E8C-80CF-C6CC8E64384F}" type="pres">
      <dgm:prSet presAssocID="{8D75F85E-F63A-40DF-9D25-1F5F70BC80D8}" presName="horz1" presStyleCnt="0"/>
      <dgm:spPr/>
    </dgm:pt>
    <dgm:pt modelId="{BFBB2B4F-0939-4D47-AC29-BFECDB054C12}" type="pres">
      <dgm:prSet presAssocID="{8D75F85E-F63A-40DF-9D25-1F5F70BC80D8}" presName="tx1" presStyleLbl="revTx" presStyleIdx="0" presStyleCnt="4"/>
      <dgm:spPr/>
    </dgm:pt>
    <dgm:pt modelId="{AF4B18F6-306C-4C75-B773-EB7CA65DB9F9}" type="pres">
      <dgm:prSet presAssocID="{8D75F85E-F63A-40DF-9D25-1F5F70BC80D8}" presName="vert1" presStyleCnt="0"/>
      <dgm:spPr/>
    </dgm:pt>
    <dgm:pt modelId="{3CEAC96E-A1B8-4EE5-A09D-4AE0E69270D1}" type="pres">
      <dgm:prSet presAssocID="{C9A342A8-9B28-4C89-B077-920A1628A310}" presName="thickLine" presStyleLbl="alignNode1" presStyleIdx="1" presStyleCnt="4"/>
      <dgm:spPr/>
    </dgm:pt>
    <dgm:pt modelId="{E6729623-C66D-4EB6-AAAD-8F507826C1CE}" type="pres">
      <dgm:prSet presAssocID="{C9A342A8-9B28-4C89-B077-920A1628A310}" presName="horz1" presStyleCnt="0"/>
      <dgm:spPr/>
    </dgm:pt>
    <dgm:pt modelId="{F4680771-A5CB-4E2C-9DFF-69FD8FF505C4}" type="pres">
      <dgm:prSet presAssocID="{C9A342A8-9B28-4C89-B077-920A1628A310}" presName="tx1" presStyleLbl="revTx" presStyleIdx="1" presStyleCnt="4"/>
      <dgm:spPr/>
    </dgm:pt>
    <dgm:pt modelId="{8B531C7B-C35A-45EF-970F-28DA1B95E7EE}" type="pres">
      <dgm:prSet presAssocID="{C9A342A8-9B28-4C89-B077-920A1628A310}" presName="vert1" presStyleCnt="0"/>
      <dgm:spPr/>
    </dgm:pt>
    <dgm:pt modelId="{CA0155D5-7458-4F84-882D-26DE325E7C3B}" type="pres">
      <dgm:prSet presAssocID="{5C317482-D3EF-456D-B5C1-AF71B28684EF}" presName="thickLine" presStyleLbl="alignNode1" presStyleIdx="2" presStyleCnt="4"/>
      <dgm:spPr/>
    </dgm:pt>
    <dgm:pt modelId="{0D58D5B4-4EC4-49B6-BD66-5142217FBB85}" type="pres">
      <dgm:prSet presAssocID="{5C317482-D3EF-456D-B5C1-AF71B28684EF}" presName="horz1" presStyleCnt="0"/>
      <dgm:spPr/>
    </dgm:pt>
    <dgm:pt modelId="{DAD30488-F9D1-421A-A4B1-FBE949515538}" type="pres">
      <dgm:prSet presAssocID="{5C317482-D3EF-456D-B5C1-AF71B28684EF}" presName="tx1" presStyleLbl="revTx" presStyleIdx="2" presStyleCnt="4"/>
      <dgm:spPr/>
    </dgm:pt>
    <dgm:pt modelId="{81AF0241-5CD7-49B5-BEE8-09BDE9F0D810}" type="pres">
      <dgm:prSet presAssocID="{5C317482-D3EF-456D-B5C1-AF71B28684EF}" presName="vert1" presStyleCnt="0"/>
      <dgm:spPr/>
    </dgm:pt>
    <dgm:pt modelId="{D350B403-E32D-4E77-821F-D87C72B64F0E}" type="pres">
      <dgm:prSet presAssocID="{7C962525-47F4-461A-96B1-CA954CE61C06}" presName="thickLine" presStyleLbl="alignNode1" presStyleIdx="3" presStyleCnt="4"/>
      <dgm:spPr/>
    </dgm:pt>
    <dgm:pt modelId="{56B4A0EC-DE92-49E9-9255-27DBA99095B0}" type="pres">
      <dgm:prSet presAssocID="{7C962525-47F4-461A-96B1-CA954CE61C06}" presName="horz1" presStyleCnt="0"/>
      <dgm:spPr/>
    </dgm:pt>
    <dgm:pt modelId="{06575F27-3DC1-4322-8D61-396EEF187CB8}" type="pres">
      <dgm:prSet presAssocID="{7C962525-47F4-461A-96B1-CA954CE61C06}" presName="tx1" presStyleLbl="revTx" presStyleIdx="3" presStyleCnt="4"/>
      <dgm:spPr/>
    </dgm:pt>
    <dgm:pt modelId="{BDBA3D9B-C6A4-438A-BB03-E83C4DDC4110}" type="pres">
      <dgm:prSet presAssocID="{7C962525-47F4-461A-96B1-CA954CE61C06}" presName="vert1" presStyleCnt="0"/>
      <dgm:spPr/>
    </dgm:pt>
  </dgm:ptLst>
  <dgm:cxnLst>
    <dgm:cxn modelId="{65E23F2C-17F1-406F-9F1E-274E3C5EFE9A}" srcId="{5FC6B603-8889-4BE8-BB30-D0AF168FBB4D}" destId="{C9A342A8-9B28-4C89-B077-920A1628A310}" srcOrd="1" destOrd="0" parTransId="{1A1906F2-AFF5-4B89-8D4E-DE638A385549}" sibTransId="{0B187678-525A-4B6E-A0D9-9E45775C87D8}"/>
    <dgm:cxn modelId="{B6C5203C-22CD-4ACF-891E-002FDAD83196}" type="presOf" srcId="{C9A342A8-9B28-4C89-B077-920A1628A310}" destId="{F4680771-A5CB-4E2C-9DFF-69FD8FF505C4}" srcOrd="0" destOrd="0" presId="urn:microsoft.com/office/officeart/2008/layout/LinedList"/>
    <dgm:cxn modelId="{B25A374B-02DB-4C4C-AB20-34DE00518AB0}" type="presOf" srcId="{5C317482-D3EF-456D-B5C1-AF71B28684EF}" destId="{DAD30488-F9D1-421A-A4B1-FBE949515538}" srcOrd="0" destOrd="0" presId="urn:microsoft.com/office/officeart/2008/layout/LinedList"/>
    <dgm:cxn modelId="{38D92B95-5F85-4B5A-BD41-5D2FCDF1D0E3}" srcId="{5FC6B603-8889-4BE8-BB30-D0AF168FBB4D}" destId="{8D75F85E-F63A-40DF-9D25-1F5F70BC80D8}" srcOrd="0" destOrd="0" parTransId="{A070FBDC-617B-44D7-A9AD-461C5FEB4C90}" sibTransId="{84551BD7-6DA1-428B-A25F-F2DA4C51608B}"/>
    <dgm:cxn modelId="{F82A1DDC-545F-4E6F-9E41-75600D2485DD}" type="presOf" srcId="{8D75F85E-F63A-40DF-9D25-1F5F70BC80D8}" destId="{BFBB2B4F-0939-4D47-AC29-BFECDB054C12}" srcOrd="0" destOrd="0" presId="urn:microsoft.com/office/officeart/2008/layout/LinedList"/>
    <dgm:cxn modelId="{3E93CAE1-101D-46A6-855A-ADA829724132}" srcId="{5FC6B603-8889-4BE8-BB30-D0AF168FBB4D}" destId="{5C317482-D3EF-456D-B5C1-AF71B28684EF}" srcOrd="2" destOrd="0" parTransId="{F7E98CFB-214A-4024-963F-13F15E8FFEB2}" sibTransId="{89E83CC8-1D50-4C3D-8CBC-25A8FA5B34F0}"/>
    <dgm:cxn modelId="{748465E9-F2D3-46B1-B7C7-80E441F594C7}" srcId="{5FC6B603-8889-4BE8-BB30-D0AF168FBB4D}" destId="{7C962525-47F4-461A-96B1-CA954CE61C06}" srcOrd="3" destOrd="0" parTransId="{C4662392-852C-4F41-B155-3D8A3B6078A8}" sibTransId="{8D8B2BB3-4CC1-44EA-9CC6-590F885ADF8B}"/>
    <dgm:cxn modelId="{6D804AEB-6594-468B-BA52-984DB3A17414}" type="presOf" srcId="{5FC6B603-8889-4BE8-BB30-D0AF168FBB4D}" destId="{5CF7C8BA-F25A-4E7E-8E85-6B5AD90B4967}" srcOrd="0" destOrd="0" presId="urn:microsoft.com/office/officeart/2008/layout/LinedList"/>
    <dgm:cxn modelId="{D1F51EEF-FFAE-4F4D-B016-205793CED003}" type="presOf" srcId="{7C962525-47F4-461A-96B1-CA954CE61C06}" destId="{06575F27-3DC1-4322-8D61-396EEF187CB8}" srcOrd="0" destOrd="0" presId="urn:microsoft.com/office/officeart/2008/layout/LinedList"/>
    <dgm:cxn modelId="{F057CB68-FF06-49D3-A0A7-2502D0F3F8C2}" type="presParOf" srcId="{5CF7C8BA-F25A-4E7E-8E85-6B5AD90B4967}" destId="{81B3B88E-E698-4DF9-A9E4-0C99636722B4}" srcOrd="0" destOrd="0" presId="urn:microsoft.com/office/officeart/2008/layout/LinedList"/>
    <dgm:cxn modelId="{AE041DFB-6F4B-452D-AFC7-734D3D1E605E}" type="presParOf" srcId="{5CF7C8BA-F25A-4E7E-8E85-6B5AD90B4967}" destId="{909673D6-60B3-4E8C-80CF-C6CC8E64384F}" srcOrd="1" destOrd="0" presId="urn:microsoft.com/office/officeart/2008/layout/LinedList"/>
    <dgm:cxn modelId="{ED25DA4B-C4B4-433C-A55D-026A634EC815}" type="presParOf" srcId="{909673D6-60B3-4E8C-80CF-C6CC8E64384F}" destId="{BFBB2B4F-0939-4D47-AC29-BFECDB054C12}" srcOrd="0" destOrd="0" presId="urn:microsoft.com/office/officeart/2008/layout/LinedList"/>
    <dgm:cxn modelId="{ABBF07BC-61AD-41CB-BC1C-A0D270D3325D}" type="presParOf" srcId="{909673D6-60B3-4E8C-80CF-C6CC8E64384F}" destId="{AF4B18F6-306C-4C75-B773-EB7CA65DB9F9}" srcOrd="1" destOrd="0" presId="urn:microsoft.com/office/officeart/2008/layout/LinedList"/>
    <dgm:cxn modelId="{5104C4B1-C0CC-446D-9537-61CC1813624B}" type="presParOf" srcId="{5CF7C8BA-F25A-4E7E-8E85-6B5AD90B4967}" destId="{3CEAC96E-A1B8-4EE5-A09D-4AE0E69270D1}" srcOrd="2" destOrd="0" presId="urn:microsoft.com/office/officeart/2008/layout/LinedList"/>
    <dgm:cxn modelId="{52263C6A-589A-4DB9-A9BB-FEEDB933D4ED}" type="presParOf" srcId="{5CF7C8BA-F25A-4E7E-8E85-6B5AD90B4967}" destId="{E6729623-C66D-4EB6-AAAD-8F507826C1CE}" srcOrd="3" destOrd="0" presId="urn:microsoft.com/office/officeart/2008/layout/LinedList"/>
    <dgm:cxn modelId="{0E3B8541-14A6-42CC-8EC3-8E36BF45C16B}" type="presParOf" srcId="{E6729623-C66D-4EB6-AAAD-8F507826C1CE}" destId="{F4680771-A5CB-4E2C-9DFF-69FD8FF505C4}" srcOrd="0" destOrd="0" presId="urn:microsoft.com/office/officeart/2008/layout/LinedList"/>
    <dgm:cxn modelId="{4D222DB4-DA23-41FD-9956-7CDFA9DDB3A2}" type="presParOf" srcId="{E6729623-C66D-4EB6-AAAD-8F507826C1CE}" destId="{8B531C7B-C35A-45EF-970F-28DA1B95E7EE}" srcOrd="1" destOrd="0" presId="urn:microsoft.com/office/officeart/2008/layout/LinedList"/>
    <dgm:cxn modelId="{C5A89061-64C8-4620-B594-66E1FE785B59}" type="presParOf" srcId="{5CF7C8BA-F25A-4E7E-8E85-6B5AD90B4967}" destId="{CA0155D5-7458-4F84-882D-26DE325E7C3B}" srcOrd="4" destOrd="0" presId="urn:microsoft.com/office/officeart/2008/layout/LinedList"/>
    <dgm:cxn modelId="{CD8D01BF-E6D3-4093-88FA-78BBA837A1DF}" type="presParOf" srcId="{5CF7C8BA-F25A-4E7E-8E85-6B5AD90B4967}" destId="{0D58D5B4-4EC4-49B6-BD66-5142217FBB85}" srcOrd="5" destOrd="0" presId="urn:microsoft.com/office/officeart/2008/layout/LinedList"/>
    <dgm:cxn modelId="{E0CCDDD8-7D71-4956-9425-9B8B5D321D5C}" type="presParOf" srcId="{0D58D5B4-4EC4-49B6-BD66-5142217FBB85}" destId="{DAD30488-F9D1-421A-A4B1-FBE949515538}" srcOrd="0" destOrd="0" presId="urn:microsoft.com/office/officeart/2008/layout/LinedList"/>
    <dgm:cxn modelId="{FBA7BBA7-403E-44CC-98DE-D0FF705C470F}" type="presParOf" srcId="{0D58D5B4-4EC4-49B6-BD66-5142217FBB85}" destId="{81AF0241-5CD7-49B5-BEE8-09BDE9F0D810}" srcOrd="1" destOrd="0" presId="urn:microsoft.com/office/officeart/2008/layout/LinedList"/>
    <dgm:cxn modelId="{5DD5392D-7078-4D3E-B445-ECD9A2588F75}" type="presParOf" srcId="{5CF7C8BA-F25A-4E7E-8E85-6B5AD90B4967}" destId="{D350B403-E32D-4E77-821F-D87C72B64F0E}" srcOrd="6" destOrd="0" presId="urn:microsoft.com/office/officeart/2008/layout/LinedList"/>
    <dgm:cxn modelId="{1E4245A1-687A-4B27-9B8A-27C88C2A2DA6}" type="presParOf" srcId="{5CF7C8BA-F25A-4E7E-8E85-6B5AD90B4967}" destId="{56B4A0EC-DE92-49E9-9255-27DBA99095B0}" srcOrd="7" destOrd="0" presId="urn:microsoft.com/office/officeart/2008/layout/LinedList"/>
    <dgm:cxn modelId="{320FC985-9528-4B12-8ADD-9A67977AA422}" type="presParOf" srcId="{56B4A0EC-DE92-49E9-9255-27DBA99095B0}" destId="{06575F27-3DC1-4322-8D61-396EEF187CB8}" srcOrd="0" destOrd="0" presId="urn:microsoft.com/office/officeart/2008/layout/LinedList"/>
    <dgm:cxn modelId="{17EF503C-FBA5-4B7C-AEB0-F74EC7AFE52B}" type="presParOf" srcId="{56B4A0EC-DE92-49E9-9255-27DBA99095B0}" destId="{BDBA3D9B-C6A4-438A-BB03-E83C4DDC41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2DCBD7-1BF5-4AE0-8E70-99B8CCD633E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0E0429-E609-4F8F-9AA8-C52FD2A4E00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Saad Khan:</a:t>
          </a:r>
          <a:endParaRPr lang="en-US" dirty="0"/>
        </a:p>
      </dgm:t>
    </dgm:pt>
    <dgm:pt modelId="{C293A8B4-DA7E-487D-BC56-F3E5C2D6193A}" type="parTrans" cxnId="{692F5701-0BF2-4838-AA32-86CFE9CC2F57}">
      <dgm:prSet/>
      <dgm:spPr/>
      <dgm:t>
        <a:bodyPr/>
        <a:lstStyle/>
        <a:p>
          <a:endParaRPr lang="en-US"/>
        </a:p>
      </dgm:t>
    </dgm:pt>
    <dgm:pt modelId="{3AA120C6-F6E5-4DE4-87F3-688C6F928D54}" type="sibTrans" cxnId="{692F5701-0BF2-4838-AA32-86CFE9CC2F57}">
      <dgm:prSet/>
      <dgm:spPr/>
      <dgm:t>
        <a:bodyPr/>
        <a:lstStyle/>
        <a:p>
          <a:endParaRPr lang="en-US"/>
        </a:p>
      </dgm:t>
    </dgm:pt>
    <dgm:pt modelId="{3026D8FC-82F9-4FFB-8B58-F10F328237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Pipeline Implementation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  <a:p>
          <a:pPr>
            <a:lnSpc>
              <a:spcPct val="100000"/>
            </a:lnSpc>
          </a:pPr>
          <a:r>
            <a:rPr lang="en-US" dirty="0"/>
            <a:t>Hazard’s Solution</a:t>
          </a:r>
        </a:p>
      </dgm:t>
    </dgm:pt>
    <dgm:pt modelId="{431B8363-67AF-4213-A9C1-A287C4E6DE8E}" type="parTrans" cxnId="{4B4748D9-5037-4490-A646-3F5F3F9B3722}">
      <dgm:prSet/>
      <dgm:spPr/>
      <dgm:t>
        <a:bodyPr/>
        <a:lstStyle/>
        <a:p>
          <a:endParaRPr lang="en-US"/>
        </a:p>
      </dgm:t>
    </dgm:pt>
    <dgm:pt modelId="{B8FAA8CB-52FC-4D6C-9850-5F75D6FFAB54}" type="sibTrans" cxnId="{4B4748D9-5037-4490-A646-3F5F3F9B3722}">
      <dgm:prSet/>
      <dgm:spPr/>
      <dgm:t>
        <a:bodyPr/>
        <a:lstStyle/>
        <a:p>
          <a:endParaRPr lang="en-US"/>
        </a:p>
      </dgm:t>
    </dgm:pt>
    <dgm:pt modelId="{7A551114-24AC-48F4-8D4B-8C3724E055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Management (Jira and GitHub)</a:t>
          </a:r>
        </a:p>
      </dgm:t>
    </dgm:pt>
    <dgm:pt modelId="{2FDB7BFF-22A2-460B-95AE-2F7D643B9A62}" type="parTrans" cxnId="{017CF490-7D40-498C-9E60-1AA1D8B97133}">
      <dgm:prSet/>
      <dgm:spPr/>
      <dgm:t>
        <a:bodyPr/>
        <a:lstStyle/>
        <a:p>
          <a:endParaRPr lang="en-US"/>
        </a:p>
      </dgm:t>
    </dgm:pt>
    <dgm:pt modelId="{F8B644CC-EF01-4F84-8064-39795C999507}" type="sibTrans" cxnId="{017CF490-7D40-498C-9E60-1AA1D8B97133}">
      <dgm:prSet/>
      <dgm:spPr/>
      <dgm:t>
        <a:bodyPr/>
        <a:lstStyle/>
        <a:p>
          <a:endParaRPr lang="en-US"/>
        </a:p>
      </dgm:t>
    </dgm:pt>
    <dgm:pt modelId="{F88C6CE8-DA83-44DF-A56B-CCC2661AC2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Mahnoor Maleeka:</a:t>
          </a:r>
          <a:endParaRPr lang="en-US" dirty="0"/>
        </a:p>
      </dgm:t>
    </dgm:pt>
    <dgm:pt modelId="{9ADCCB3F-8BF6-4688-BD07-96D66C8A60D8}" type="parTrans" cxnId="{A6E4F665-F6A4-4E9A-845E-C22624CF2A64}">
      <dgm:prSet/>
      <dgm:spPr/>
      <dgm:t>
        <a:bodyPr/>
        <a:lstStyle/>
        <a:p>
          <a:endParaRPr lang="en-US"/>
        </a:p>
      </dgm:t>
    </dgm:pt>
    <dgm:pt modelId="{9F1B2849-A7EA-4FBF-AED0-DD10F281FD9C}" type="sibTrans" cxnId="{A6E4F665-F6A4-4E9A-845E-C22624CF2A64}">
      <dgm:prSet/>
      <dgm:spPr/>
      <dgm:t>
        <a:bodyPr/>
        <a:lstStyle/>
        <a:p>
          <a:endParaRPr lang="en-US"/>
        </a:p>
      </dgm:t>
    </dgm:pt>
    <dgm:pt modelId="{B0EAA4EE-BA8C-40CC-AFC2-8915BA756D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Pipeline Design </a:t>
          </a:r>
        </a:p>
        <a:p>
          <a:pPr>
            <a:lnSpc>
              <a:spcPct val="100000"/>
            </a:lnSpc>
          </a:pPr>
          <a:r>
            <a:rPr lang="en-US" dirty="0"/>
            <a:t>FPGA Implementation</a:t>
          </a:r>
        </a:p>
      </dgm:t>
    </dgm:pt>
    <dgm:pt modelId="{CE9AA057-E532-491C-9F3C-0C74491D8331}" type="parTrans" cxnId="{EBD421C6-877D-4A26-A7C0-EF680F94849C}">
      <dgm:prSet/>
      <dgm:spPr/>
      <dgm:t>
        <a:bodyPr/>
        <a:lstStyle/>
        <a:p>
          <a:endParaRPr lang="en-US"/>
        </a:p>
      </dgm:t>
    </dgm:pt>
    <dgm:pt modelId="{DB0069EB-8CE0-47F8-95F7-DE8D5DAC08B1}" type="sibTrans" cxnId="{EBD421C6-877D-4A26-A7C0-EF680F94849C}">
      <dgm:prSet/>
      <dgm:spPr/>
      <dgm:t>
        <a:bodyPr/>
        <a:lstStyle/>
        <a:p>
          <a:endParaRPr lang="en-US"/>
        </a:p>
      </dgm:t>
    </dgm:pt>
    <dgm:pt modelId="{C1BCBC05-20D7-4E07-A67C-DC09542FDE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 and Verification</a:t>
          </a:r>
        </a:p>
        <a:p>
          <a:pPr>
            <a:lnSpc>
              <a:spcPct val="100000"/>
            </a:lnSpc>
          </a:pPr>
          <a:r>
            <a:rPr lang="en-US" dirty="0"/>
            <a:t>Documentation</a:t>
          </a:r>
        </a:p>
      </dgm:t>
    </dgm:pt>
    <dgm:pt modelId="{B73FD8F6-5B31-4DA6-9594-45CAB4DB04C8}" type="parTrans" cxnId="{E9EB45C6-9B85-49E2-8851-176B3F9A6C10}">
      <dgm:prSet/>
      <dgm:spPr/>
      <dgm:t>
        <a:bodyPr/>
        <a:lstStyle/>
        <a:p>
          <a:endParaRPr lang="en-US"/>
        </a:p>
      </dgm:t>
    </dgm:pt>
    <dgm:pt modelId="{286A5C4B-9AE5-4A7B-ABCC-BEC0367E7959}" type="sibTrans" cxnId="{E9EB45C6-9B85-49E2-8851-176B3F9A6C10}">
      <dgm:prSet/>
      <dgm:spPr/>
      <dgm:t>
        <a:bodyPr/>
        <a:lstStyle/>
        <a:p>
          <a:endParaRPr lang="en-US"/>
        </a:p>
      </dgm:t>
    </dgm:pt>
    <dgm:pt modelId="{87EF306D-F3E5-49B3-95AD-7DA95DE9A2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Zaeem Shakir:</a:t>
          </a:r>
          <a:endParaRPr lang="en-US"/>
        </a:p>
      </dgm:t>
    </dgm:pt>
    <dgm:pt modelId="{10DF2977-178B-4AAE-9735-3DEB805AB3E6}" type="parTrans" cxnId="{6A0F1915-8777-4670-9B28-975158EBD4F6}">
      <dgm:prSet/>
      <dgm:spPr/>
      <dgm:t>
        <a:bodyPr/>
        <a:lstStyle/>
        <a:p>
          <a:endParaRPr lang="en-US"/>
        </a:p>
      </dgm:t>
    </dgm:pt>
    <dgm:pt modelId="{F3388D64-FA3F-4B02-975E-9EAAECC80414}" type="sibTrans" cxnId="{6A0F1915-8777-4670-9B28-975158EBD4F6}">
      <dgm:prSet/>
      <dgm:spPr/>
      <dgm:t>
        <a:bodyPr/>
        <a:lstStyle/>
        <a:p>
          <a:endParaRPr lang="en-US"/>
        </a:p>
      </dgm:t>
    </dgm:pt>
    <dgm:pt modelId="{1A98A252-B596-4A66-B99F-5AE1DA1C17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</dgm:t>
    </dgm:pt>
    <dgm:pt modelId="{2C1F909C-EA31-4FC5-BDBA-9746F37F0B55}" type="parTrans" cxnId="{BF65EB65-3681-414D-8B11-DA16FF432645}">
      <dgm:prSet/>
      <dgm:spPr/>
      <dgm:t>
        <a:bodyPr/>
        <a:lstStyle/>
        <a:p>
          <a:endParaRPr lang="en-US"/>
        </a:p>
      </dgm:t>
    </dgm:pt>
    <dgm:pt modelId="{F77A1479-D34F-40CC-89C9-D692E39B0BD8}" type="sibTrans" cxnId="{BF65EB65-3681-414D-8B11-DA16FF432645}">
      <dgm:prSet/>
      <dgm:spPr/>
      <dgm:t>
        <a:bodyPr/>
        <a:lstStyle/>
        <a:p>
          <a:endParaRPr lang="en-US"/>
        </a:p>
      </dgm:t>
    </dgm:pt>
    <dgm:pt modelId="{858EB442-1CC2-4579-8DB8-DDD6311328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FPGA Implementation</a:t>
          </a:r>
        </a:p>
      </dgm:t>
    </dgm:pt>
    <dgm:pt modelId="{93A50955-B5BC-467E-9D81-49CEA7BFA448}" type="parTrans" cxnId="{49A2CE4C-1D60-4B74-ACDA-D3CDBC8610F8}">
      <dgm:prSet/>
      <dgm:spPr/>
      <dgm:t>
        <a:bodyPr/>
        <a:lstStyle/>
        <a:p>
          <a:endParaRPr lang="en-US"/>
        </a:p>
      </dgm:t>
    </dgm:pt>
    <dgm:pt modelId="{75A5265E-8CD7-4006-8E8F-80DB997B5D85}" type="sibTrans" cxnId="{49A2CE4C-1D60-4B74-ACDA-D3CDBC8610F8}">
      <dgm:prSet/>
      <dgm:spPr/>
      <dgm:t>
        <a:bodyPr/>
        <a:lstStyle/>
        <a:p>
          <a:endParaRPr lang="en-US"/>
        </a:p>
      </dgm:t>
    </dgm:pt>
    <dgm:pt modelId="{4F3D0F62-93C9-423E-AFD0-B426193193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Performance Optimization</a:t>
          </a:r>
        </a:p>
        <a:p>
          <a:pPr>
            <a:lnSpc>
              <a:spcPct val="100000"/>
            </a:lnSpc>
          </a:pPr>
          <a:r>
            <a:rPr lang="en-US" dirty="0"/>
            <a:t>GitHub Management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FC623909-C7E3-441F-B6E8-3FE46B6BDAC6}" type="parTrans" cxnId="{04099D64-5A9A-41D2-AA74-1A7665DD161C}">
      <dgm:prSet/>
      <dgm:spPr/>
      <dgm:t>
        <a:bodyPr/>
        <a:lstStyle/>
        <a:p>
          <a:endParaRPr lang="en-US"/>
        </a:p>
      </dgm:t>
    </dgm:pt>
    <dgm:pt modelId="{C5C40941-A433-49B3-A4DE-6CEAED6DAD3E}" type="sibTrans" cxnId="{04099D64-5A9A-41D2-AA74-1A7665DD161C}">
      <dgm:prSet/>
      <dgm:spPr/>
      <dgm:t>
        <a:bodyPr/>
        <a:lstStyle/>
        <a:p>
          <a:endParaRPr lang="en-US"/>
        </a:p>
      </dgm:t>
    </dgm:pt>
    <dgm:pt modelId="{43DA7D67-3A0E-45E5-99A7-A093132E7426}" type="pres">
      <dgm:prSet presAssocID="{5E2DCBD7-1BF5-4AE0-8E70-99B8CCD633E3}" presName="root" presStyleCnt="0">
        <dgm:presLayoutVars>
          <dgm:dir/>
          <dgm:resizeHandles val="exact"/>
        </dgm:presLayoutVars>
      </dgm:prSet>
      <dgm:spPr/>
    </dgm:pt>
    <dgm:pt modelId="{68FF020A-D426-45B2-9FAC-B27EA3A4C731}" type="pres">
      <dgm:prSet presAssocID="{560E0429-E609-4F8F-9AA8-C52FD2A4E003}" presName="compNode" presStyleCnt="0"/>
      <dgm:spPr/>
    </dgm:pt>
    <dgm:pt modelId="{F56809BE-C86A-450B-A98C-3359375C9CAA}" type="pres">
      <dgm:prSet presAssocID="{560E0429-E609-4F8F-9AA8-C52FD2A4E003}" presName="iconRect" presStyleLbl="node1" presStyleIdx="0" presStyleCnt="3" custLinFactNeighborX="35854" custLinFactNeighborY="-16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E90C4EA-3035-41E2-8698-7608E4E13299}" type="pres">
      <dgm:prSet presAssocID="{560E0429-E609-4F8F-9AA8-C52FD2A4E003}" presName="iconSpace" presStyleCnt="0"/>
      <dgm:spPr/>
    </dgm:pt>
    <dgm:pt modelId="{979B6624-9636-4F67-8DEA-9A2BD1A528E2}" type="pres">
      <dgm:prSet presAssocID="{560E0429-E609-4F8F-9AA8-C52FD2A4E003}" presName="parTx" presStyleLbl="revTx" presStyleIdx="0" presStyleCnt="6">
        <dgm:presLayoutVars>
          <dgm:chMax val="0"/>
          <dgm:chPref val="0"/>
        </dgm:presLayoutVars>
      </dgm:prSet>
      <dgm:spPr/>
    </dgm:pt>
    <dgm:pt modelId="{4DD3E584-CEDD-463A-9EBC-9A87180A1933}" type="pres">
      <dgm:prSet presAssocID="{560E0429-E609-4F8F-9AA8-C52FD2A4E003}" presName="txSpace" presStyleCnt="0"/>
      <dgm:spPr/>
    </dgm:pt>
    <dgm:pt modelId="{2E246639-0A1F-4EE2-A9D2-7E8C9D932CB8}" type="pres">
      <dgm:prSet presAssocID="{560E0429-E609-4F8F-9AA8-C52FD2A4E003}" presName="desTx" presStyleLbl="revTx" presStyleIdx="1" presStyleCnt="6">
        <dgm:presLayoutVars/>
      </dgm:prSet>
      <dgm:spPr/>
    </dgm:pt>
    <dgm:pt modelId="{708F34D1-B2B1-4FA6-8F87-3A5323AC2246}" type="pres">
      <dgm:prSet presAssocID="{3AA120C6-F6E5-4DE4-87F3-688C6F928D54}" presName="sibTrans" presStyleCnt="0"/>
      <dgm:spPr/>
    </dgm:pt>
    <dgm:pt modelId="{5D41244E-DF80-462D-B26F-ED145B71829D}" type="pres">
      <dgm:prSet presAssocID="{F88C6CE8-DA83-44DF-A56B-CCC2661AC2F7}" presName="compNode" presStyleCnt="0"/>
      <dgm:spPr/>
    </dgm:pt>
    <dgm:pt modelId="{97AA1B06-996A-4F4F-A09D-82FB012327E9}" type="pres">
      <dgm:prSet presAssocID="{F88C6CE8-DA83-44DF-A56B-CCC2661AC2F7}" presName="iconRect" presStyleLbl="node1" presStyleIdx="1" presStyleCnt="3" custLinFactNeighborX="55137" custLinFactNeighborY="-169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7A72FE9-0BF3-4CDC-9F02-F654BDED5576}" type="pres">
      <dgm:prSet presAssocID="{F88C6CE8-DA83-44DF-A56B-CCC2661AC2F7}" presName="iconSpace" presStyleCnt="0"/>
      <dgm:spPr/>
    </dgm:pt>
    <dgm:pt modelId="{54780CEA-F5A3-4C2B-AA15-6A49B6311507}" type="pres">
      <dgm:prSet presAssocID="{F88C6CE8-DA83-44DF-A56B-CCC2661AC2F7}" presName="parTx" presStyleLbl="revTx" presStyleIdx="2" presStyleCnt="6">
        <dgm:presLayoutVars>
          <dgm:chMax val="0"/>
          <dgm:chPref val="0"/>
        </dgm:presLayoutVars>
      </dgm:prSet>
      <dgm:spPr/>
    </dgm:pt>
    <dgm:pt modelId="{09E18E76-200B-414B-A02A-3E06D5B30AA3}" type="pres">
      <dgm:prSet presAssocID="{F88C6CE8-DA83-44DF-A56B-CCC2661AC2F7}" presName="txSpace" presStyleCnt="0"/>
      <dgm:spPr/>
    </dgm:pt>
    <dgm:pt modelId="{78CF576C-0DEB-4415-B17E-BB53ECA9159D}" type="pres">
      <dgm:prSet presAssocID="{F88C6CE8-DA83-44DF-A56B-CCC2661AC2F7}" presName="desTx" presStyleLbl="revTx" presStyleIdx="3" presStyleCnt="6">
        <dgm:presLayoutVars/>
      </dgm:prSet>
      <dgm:spPr/>
    </dgm:pt>
    <dgm:pt modelId="{ECE465F8-54C7-453D-A75A-FBFF4ED5E2F3}" type="pres">
      <dgm:prSet presAssocID="{9F1B2849-A7EA-4FBF-AED0-DD10F281FD9C}" presName="sibTrans" presStyleCnt="0"/>
      <dgm:spPr/>
    </dgm:pt>
    <dgm:pt modelId="{844598F0-68D3-48FA-9096-2A4661435808}" type="pres">
      <dgm:prSet presAssocID="{87EF306D-F3E5-49B3-95AD-7DA95DE9A2F4}" presName="compNode" presStyleCnt="0"/>
      <dgm:spPr/>
    </dgm:pt>
    <dgm:pt modelId="{F001148C-575D-4949-A134-0BECF3D75DA8}" type="pres">
      <dgm:prSet presAssocID="{87EF306D-F3E5-49B3-95AD-7DA95DE9A2F4}" presName="iconRect" presStyleLbl="node1" presStyleIdx="2" presStyleCnt="3" custLinFactNeighborX="37983" custLinFactNeighborY="-169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1F8732A-9C53-458D-9257-9ED1F78D19C3}" type="pres">
      <dgm:prSet presAssocID="{87EF306D-F3E5-49B3-95AD-7DA95DE9A2F4}" presName="iconSpace" presStyleCnt="0"/>
      <dgm:spPr/>
    </dgm:pt>
    <dgm:pt modelId="{04EC6241-A6AB-447C-8C04-7B7C79B8E4AD}" type="pres">
      <dgm:prSet presAssocID="{87EF306D-F3E5-49B3-95AD-7DA95DE9A2F4}" presName="parTx" presStyleLbl="revTx" presStyleIdx="4" presStyleCnt="6">
        <dgm:presLayoutVars>
          <dgm:chMax val="0"/>
          <dgm:chPref val="0"/>
        </dgm:presLayoutVars>
      </dgm:prSet>
      <dgm:spPr/>
    </dgm:pt>
    <dgm:pt modelId="{F60528F4-353E-419F-ABF0-BCC0FC7A2D70}" type="pres">
      <dgm:prSet presAssocID="{87EF306D-F3E5-49B3-95AD-7DA95DE9A2F4}" presName="txSpace" presStyleCnt="0"/>
      <dgm:spPr/>
    </dgm:pt>
    <dgm:pt modelId="{7C2718DA-7811-4492-AE9E-A0E9289383D6}" type="pres">
      <dgm:prSet presAssocID="{87EF306D-F3E5-49B3-95AD-7DA95DE9A2F4}" presName="desTx" presStyleLbl="revTx" presStyleIdx="5" presStyleCnt="6">
        <dgm:presLayoutVars/>
      </dgm:prSet>
      <dgm:spPr/>
    </dgm:pt>
  </dgm:ptLst>
  <dgm:cxnLst>
    <dgm:cxn modelId="{692F5701-0BF2-4838-AA32-86CFE9CC2F57}" srcId="{5E2DCBD7-1BF5-4AE0-8E70-99B8CCD633E3}" destId="{560E0429-E609-4F8F-9AA8-C52FD2A4E003}" srcOrd="0" destOrd="0" parTransId="{C293A8B4-DA7E-487D-BC56-F3E5C2D6193A}" sibTransId="{3AA120C6-F6E5-4DE4-87F3-688C6F928D54}"/>
    <dgm:cxn modelId="{7DDD3B10-B8EC-41CD-BECA-D5AC164734BC}" type="presOf" srcId="{3026D8FC-82F9-4FFB-8B58-F10F32823759}" destId="{2E246639-0A1F-4EE2-A9D2-7E8C9D932CB8}" srcOrd="0" destOrd="0" presId="urn:microsoft.com/office/officeart/2018/2/layout/IconLabelDescriptionList"/>
    <dgm:cxn modelId="{6A0F1915-8777-4670-9B28-975158EBD4F6}" srcId="{5E2DCBD7-1BF5-4AE0-8E70-99B8CCD633E3}" destId="{87EF306D-F3E5-49B3-95AD-7DA95DE9A2F4}" srcOrd="2" destOrd="0" parTransId="{10DF2977-178B-4AAE-9735-3DEB805AB3E6}" sibTransId="{F3388D64-FA3F-4B02-975E-9EAAECC80414}"/>
    <dgm:cxn modelId="{140F4535-EB4D-45E1-9F18-CFF4FD951B46}" type="presOf" srcId="{7A551114-24AC-48F4-8D4B-8C3724E0557D}" destId="{2E246639-0A1F-4EE2-A9D2-7E8C9D932CB8}" srcOrd="0" destOrd="1" presId="urn:microsoft.com/office/officeart/2018/2/layout/IconLabelDescriptionList"/>
    <dgm:cxn modelId="{85387A39-CAE3-4809-B535-C6B5D26C170F}" type="presOf" srcId="{560E0429-E609-4F8F-9AA8-C52FD2A4E003}" destId="{979B6624-9636-4F67-8DEA-9A2BD1A528E2}" srcOrd="0" destOrd="0" presId="urn:microsoft.com/office/officeart/2018/2/layout/IconLabelDescriptionList"/>
    <dgm:cxn modelId="{04099D64-5A9A-41D2-AA74-1A7665DD161C}" srcId="{87EF306D-F3E5-49B3-95AD-7DA95DE9A2F4}" destId="{4F3D0F62-93C9-423E-AFD0-B42619319346}" srcOrd="2" destOrd="0" parTransId="{FC623909-C7E3-441F-B6E8-3FE46B6BDAC6}" sibTransId="{C5C40941-A433-49B3-A4DE-6CEAED6DAD3E}"/>
    <dgm:cxn modelId="{BF65EB65-3681-414D-8B11-DA16FF432645}" srcId="{87EF306D-F3E5-49B3-95AD-7DA95DE9A2F4}" destId="{1A98A252-B596-4A66-B99F-5AE1DA1C1756}" srcOrd="0" destOrd="0" parTransId="{2C1F909C-EA31-4FC5-BDBA-9746F37F0B55}" sibTransId="{F77A1479-D34F-40CC-89C9-D692E39B0BD8}"/>
    <dgm:cxn modelId="{A6E4F665-F6A4-4E9A-845E-C22624CF2A64}" srcId="{5E2DCBD7-1BF5-4AE0-8E70-99B8CCD633E3}" destId="{F88C6CE8-DA83-44DF-A56B-CCC2661AC2F7}" srcOrd="1" destOrd="0" parTransId="{9ADCCB3F-8BF6-4688-BD07-96D66C8A60D8}" sibTransId="{9F1B2849-A7EA-4FBF-AED0-DD10F281FD9C}"/>
    <dgm:cxn modelId="{7DC25768-07CE-4758-8273-4BA8365A7132}" type="presOf" srcId="{F88C6CE8-DA83-44DF-A56B-CCC2661AC2F7}" destId="{54780CEA-F5A3-4C2B-AA15-6A49B6311507}" srcOrd="0" destOrd="0" presId="urn:microsoft.com/office/officeart/2018/2/layout/IconLabelDescriptionList"/>
    <dgm:cxn modelId="{49A2CE4C-1D60-4B74-ACDA-D3CDBC8610F8}" srcId="{87EF306D-F3E5-49B3-95AD-7DA95DE9A2F4}" destId="{858EB442-1CC2-4579-8DB8-DDD6311328FD}" srcOrd="1" destOrd="0" parTransId="{93A50955-B5BC-467E-9D81-49CEA7BFA448}" sibTransId="{75A5265E-8CD7-4006-8E8F-80DB997B5D85}"/>
    <dgm:cxn modelId="{F1F03656-DE06-4A91-9D94-47DA058366CA}" type="presOf" srcId="{87EF306D-F3E5-49B3-95AD-7DA95DE9A2F4}" destId="{04EC6241-A6AB-447C-8C04-7B7C79B8E4AD}" srcOrd="0" destOrd="0" presId="urn:microsoft.com/office/officeart/2018/2/layout/IconLabelDescriptionList"/>
    <dgm:cxn modelId="{E057E176-2EA1-48BF-BA36-E54775B8FD51}" type="presOf" srcId="{4F3D0F62-93C9-423E-AFD0-B42619319346}" destId="{7C2718DA-7811-4492-AE9E-A0E9289383D6}" srcOrd="0" destOrd="2" presId="urn:microsoft.com/office/officeart/2018/2/layout/IconLabelDescriptionList"/>
    <dgm:cxn modelId="{F65BC87C-CF7C-4ABA-B5B5-D68CE3AA01E0}" type="presOf" srcId="{5E2DCBD7-1BF5-4AE0-8E70-99B8CCD633E3}" destId="{43DA7D67-3A0E-45E5-99A7-A093132E7426}" srcOrd="0" destOrd="0" presId="urn:microsoft.com/office/officeart/2018/2/layout/IconLabelDescriptionList"/>
    <dgm:cxn modelId="{017CF490-7D40-498C-9E60-1AA1D8B97133}" srcId="{560E0429-E609-4F8F-9AA8-C52FD2A4E003}" destId="{7A551114-24AC-48F4-8D4B-8C3724E0557D}" srcOrd="1" destOrd="0" parTransId="{2FDB7BFF-22A2-460B-95AE-2F7D643B9A62}" sibTransId="{F8B644CC-EF01-4F84-8064-39795C999507}"/>
    <dgm:cxn modelId="{95F307A2-99B9-486F-A955-D78FDB185899}" type="presOf" srcId="{858EB442-1CC2-4579-8DB8-DDD6311328FD}" destId="{7C2718DA-7811-4492-AE9E-A0E9289383D6}" srcOrd="0" destOrd="1" presId="urn:microsoft.com/office/officeart/2018/2/layout/IconLabelDescriptionList"/>
    <dgm:cxn modelId="{96527BBC-99F1-4F70-94A9-FF2DB16ECEA6}" type="presOf" srcId="{C1BCBC05-20D7-4E07-A67C-DC09542FDE40}" destId="{78CF576C-0DEB-4415-B17E-BB53ECA9159D}" srcOrd="0" destOrd="1" presId="urn:microsoft.com/office/officeart/2018/2/layout/IconLabelDescriptionList"/>
    <dgm:cxn modelId="{EBD421C6-877D-4A26-A7C0-EF680F94849C}" srcId="{F88C6CE8-DA83-44DF-A56B-CCC2661AC2F7}" destId="{B0EAA4EE-BA8C-40CC-AFC2-8915BA756DA5}" srcOrd="0" destOrd="0" parTransId="{CE9AA057-E532-491C-9F3C-0C74491D8331}" sibTransId="{DB0069EB-8CE0-47F8-95F7-DE8D5DAC08B1}"/>
    <dgm:cxn modelId="{E9EB45C6-9B85-49E2-8851-176B3F9A6C10}" srcId="{F88C6CE8-DA83-44DF-A56B-CCC2661AC2F7}" destId="{C1BCBC05-20D7-4E07-A67C-DC09542FDE40}" srcOrd="1" destOrd="0" parTransId="{B73FD8F6-5B31-4DA6-9594-45CAB4DB04C8}" sibTransId="{286A5C4B-9AE5-4A7B-ABCC-BEC0367E7959}"/>
    <dgm:cxn modelId="{4B4748D9-5037-4490-A646-3F5F3F9B3722}" srcId="{560E0429-E609-4F8F-9AA8-C52FD2A4E003}" destId="{3026D8FC-82F9-4FFB-8B58-F10F32823759}" srcOrd="0" destOrd="0" parTransId="{431B8363-67AF-4213-A9C1-A287C4E6DE8E}" sibTransId="{B8FAA8CB-52FC-4D6C-9850-5F75D6FFAB54}"/>
    <dgm:cxn modelId="{180E77EE-161B-476A-9299-13F439A949BA}" type="presOf" srcId="{B0EAA4EE-BA8C-40CC-AFC2-8915BA756DA5}" destId="{78CF576C-0DEB-4415-B17E-BB53ECA9159D}" srcOrd="0" destOrd="0" presId="urn:microsoft.com/office/officeart/2018/2/layout/IconLabelDescriptionList"/>
    <dgm:cxn modelId="{F8A9ECF7-089C-4A34-8148-2AD8089B652B}" type="presOf" srcId="{1A98A252-B596-4A66-B99F-5AE1DA1C1756}" destId="{7C2718DA-7811-4492-AE9E-A0E9289383D6}" srcOrd="0" destOrd="0" presId="urn:microsoft.com/office/officeart/2018/2/layout/IconLabelDescriptionList"/>
    <dgm:cxn modelId="{0331AAE2-2B94-418A-A848-42B427E83B68}" type="presParOf" srcId="{43DA7D67-3A0E-45E5-99A7-A093132E7426}" destId="{68FF020A-D426-45B2-9FAC-B27EA3A4C731}" srcOrd="0" destOrd="0" presId="urn:microsoft.com/office/officeart/2018/2/layout/IconLabelDescriptionList"/>
    <dgm:cxn modelId="{3621EFEA-FB42-4BE5-AA41-BA754C5460AB}" type="presParOf" srcId="{68FF020A-D426-45B2-9FAC-B27EA3A4C731}" destId="{F56809BE-C86A-450B-A98C-3359375C9CAA}" srcOrd="0" destOrd="0" presId="urn:microsoft.com/office/officeart/2018/2/layout/IconLabelDescriptionList"/>
    <dgm:cxn modelId="{56B8BDBB-32AF-4648-8624-6A9E74FF58F7}" type="presParOf" srcId="{68FF020A-D426-45B2-9FAC-B27EA3A4C731}" destId="{1E90C4EA-3035-41E2-8698-7608E4E13299}" srcOrd="1" destOrd="0" presId="urn:microsoft.com/office/officeart/2018/2/layout/IconLabelDescriptionList"/>
    <dgm:cxn modelId="{EE194166-3605-4165-A1F8-75C8418E5CCD}" type="presParOf" srcId="{68FF020A-D426-45B2-9FAC-B27EA3A4C731}" destId="{979B6624-9636-4F67-8DEA-9A2BD1A528E2}" srcOrd="2" destOrd="0" presId="urn:microsoft.com/office/officeart/2018/2/layout/IconLabelDescriptionList"/>
    <dgm:cxn modelId="{9C669CC0-39D5-4AC2-989F-F4DD00B12541}" type="presParOf" srcId="{68FF020A-D426-45B2-9FAC-B27EA3A4C731}" destId="{4DD3E584-CEDD-463A-9EBC-9A87180A1933}" srcOrd="3" destOrd="0" presId="urn:microsoft.com/office/officeart/2018/2/layout/IconLabelDescriptionList"/>
    <dgm:cxn modelId="{DBE5FC8A-56F9-478D-B3B5-5F4E13644B99}" type="presParOf" srcId="{68FF020A-D426-45B2-9FAC-B27EA3A4C731}" destId="{2E246639-0A1F-4EE2-A9D2-7E8C9D932CB8}" srcOrd="4" destOrd="0" presId="urn:microsoft.com/office/officeart/2018/2/layout/IconLabelDescriptionList"/>
    <dgm:cxn modelId="{99088E99-6224-43E9-A2E6-55BF058D0B66}" type="presParOf" srcId="{43DA7D67-3A0E-45E5-99A7-A093132E7426}" destId="{708F34D1-B2B1-4FA6-8F87-3A5323AC2246}" srcOrd="1" destOrd="0" presId="urn:microsoft.com/office/officeart/2018/2/layout/IconLabelDescriptionList"/>
    <dgm:cxn modelId="{47CFEA24-65D4-486D-A0E0-F66F226DED2C}" type="presParOf" srcId="{43DA7D67-3A0E-45E5-99A7-A093132E7426}" destId="{5D41244E-DF80-462D-B26F-ED145B71829D}" srcOrd="2" destOrd="0" presId="urn:microsoft.com/office/officeart/2018/2/layout/IconLabelDescriptionList"/>
    <dgm:cxn modelId="{C8CA9AD0-ECE6-44A4-8D58-EAC24E18C925}" type="presParOf" srcId="{5D41244E-DF80-462D-B26F-ED145B71829D}" destId="{97AA1B06-996A-4F4F-A09D-82FB012327E9}" srcOrd="0" destOrd="0" presId="urn:microsoft.com/office/officeart/2018/2/layout/IconLabelDescriptionList"/>
    <dgm:cxn modelId="{EB9D84B6-726B-4493-B0B9-D1294B88843D}" type="presParOf" srcId="{5D41244E-DF80-462D-B26F-ED145B71829D}" destId="{F7A72FE9-0BF3-4CDC-9F02-F654BDED5576}" srcOrd="1" destOrd="0" presId="urn:microsoft.com/office/officeart/2018/2/layout/IconLabelDescriptionList"/>
    <dgm:cxn modelId="{AECF08CD-E4F4-4CDF-B651-A3402A612EBB}" type="presParOf" srcId="{5D41244E-DF80-462D-B26F-ED145B71829D}" destId="{54780CEA-F5A3-4C2B-AA15-6A49B6311507}" srcOrd="2" destOrd="0" presId="urn:microsoft.com/office/officeart/2018/2/layout/IconLabelDescriptionList"/>
    <dgm:cxn modelId="{EBDAFAC9-270B-41EF-9CA5-4AAAB669B891}" type="presParOf" srcId="{5D41244E-DF80-462D-B26F-ED145B71829D}" destId="{09E18E76-200B-414B-A02A-3E06D5B30AA3}" srcOrd="3" destOrd="0" presId="urn:microsoft.com/office/officeart/2018/2/layout/IconLabelDescriptionList"/>
    <dgm:cxn modelId="{F04784BA-F17E-43A8-9833-76013CF30D23}" type="presParOf" srcId="{5D41244E-DF80-462D-B26F-ED145B71829D}" destId="{78CF576C-0DEB-4415-B17E-BB53ECA9159D}" srcOrd="4" destOrd="0" presId="urn:microsoft.com/office/officeart/2018/2/layout/IconLabelDescriptionList"/>
    <dgm:cxn modelId="{3D64F781-9425-4F11-ACDF-260175C9FE33}" type="presParOf" srcId="{43DA7D67-3A0E-45E5-99A7-A093132E7426}" destId="{ECE465F8-54C7-453D-A75A-FBFF4ED5E2F3}" srcOrd="3" destOrd="0" presId="urn:microsoft.com/office/officeart/2018/2/layout/IconLabelDescriptionList"/>
    <dgm:cxn modelId="{D4C6BF43-AD8E-44A3-A57D-2A2356E757B4}" type="presParOf" srcId="{43DA7D67-3A0E-45E5-99A7-A093132E7426}" destId="{844598F0-68D3-48FA-9096-2A4661435808}" srcOrd="4" destOrd="0" presId="urn:microsoft.com/office/officeart/2018/2/layout/IconLabelDescriptionList"/>
    <dgm:cxn modelId="{E09C6B9D-8534-4799-8712-07984A37467F}" type="presParOf" srcId="{844598F0-68D3-48FA-9096-2A4661435808}" destId="{F001148C-575D-4949-A134-0BECF3D75DA8}" srcOrd="0" destOrd="0" presId="urn:microsoft.com/office/officeart/2018/2/layout/IconLabelDescriptionList"/>
    <dgm:cxn modelId="{7C4A71CB-5519-4B36-AC6E-9931F3435AA2}" type="presParOf" srcId="{844598F0-68D3-48FA-9096-2A4661435808}" destId="{31F8732A-9C53-458D-9257-9ED1F78D19C3}" srcOrd="1" destOrd="0" presId="urn:microsoft.com/office/officeart/2018/2/layout/IconLabelDescriptionList"/>
    <dgm:cxn modelId="{95707A50-0255-4936-898F-4FE23D5DE14A}" type="presParOf" srcId="{844598F0-68D3-48FA-9096-2A4661435808}" destId="{04EC6241-A6AB-447C-8C04-7B7C79B8E4AD}" srcOrd="2" destOrd="0" presId="urn:microsoft.com/office/officeart/2018/2/layout/IconLabelDescriptionList"/>
    <dgm:cxn modelId="{B15CF380-DCB9-419F-B58E-6C2E3D5E8090}" type="presParOf" srcId="{844598F0-68D3-48FA-9096-2A4661435808}" destId="{F60528F4-353E-419F-ABF0-BCC0FC7A2D70}" srcOrd="3" destOrd="0" presId="urn:microsoft.com/office/officeart/2018/2/layout/IconLabelDescriptionList"/>
    <dgm:cxn modelId="{5B501571-8CBF-47AD-BA4F-8C66FDFE9C0B}" type="presParOf" srcId="{844598F0-68D3-48FA-9096-2A4661435808}" destId="{7C2718DA-7811-4492-AE9E-A0E9289383D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55C50-470D-46D3-89B4-A9D2595BA5DF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DF78B-E18B-40B8-988D-4DA6BA8791B9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A4375-437E-4AB4-B76D-839820701652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Introduction:</a:t>
          </a:r>
          <a:r>
            <a:rPr lang="en-US" sz="2200" b="0" i="0" kern="1200"/>
            <a:t> RISC-V FPGA Matrix MAC</a:t>
          </a:r>
          <a:endParaRPr lang="en-US" sz="2200" kern="1200"/>
        </a:p>
      </dsp:txBody>
      <dsp:txXfrm>
        <a:off x="1339618" y="2288"/>
        <a:ext cx="5024605" cy="1159843"/>
      </dsp:txXfrm>
    </dsp:sp>
    <dsp:sp modelId="{3704AB8F-367B-4E70-BE57-483C4EB9F8A7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110C3-ABAE-4902-BBD6-B0150B2EA6D3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535B2-68B3-4429-B433-F73A40F30C03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Problem:</a:t>
          </a:r>
          <a:r>
            <a:rPr lang="en-US" sz="2200" b="0" i="0" kern="1200"/>
            <a:t> Speeding Up Matrix Operations</a:t>
          </a:r>
          <a:endParaRPr lang="en-US" sz="2200" kern="1200"/>
        </a:p>
      </dsp:txBody>
      <dsp:txXfrm>
        <a:off x="1339618" y="1452092"/>
        <a:ext cx="5024605" cy="1159843"/>
      </dsp:txXfrm>
    </dsp:sp>
    <dsp:sp modelId="{0F7B5B03-461E-4E05-A239-02734EE71FBA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7D210-E4B5-467C-B409-0AD6E1DC494A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FEECA-18C4-4194-B36C-181A7E988F6E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Challenge:</a:t>
          </a:r>
          <a:r>
            <a:rPr lang="en-US" sz="2200" b="0" i="0" kern="1200"/>
            <a:t> Efficiency &amp; Performance</a:t>
          </a:r>
          <a:endParaRPr lang="en-US" sz="2200" kern="1200"/>
        </a:p>
      </dsp:txBody>
      <dsp:txXfrm>
        <a:off x="1339618" y="2901896"/>
        <a:ext cx="5024605" cy="1159843"/>
      </dsp:txXfrm>
    </dsp:sp>
    <dsp:sp modelId="{47F8A557-56C8-4276-9E9B-C05FFE2ACEE3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51393-B8C2-423B-BC95-B6D5F8D9EA92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94D9A-0D50-412E-AAFD-7B3083837EB0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Objective:</a:t>
          </a:r>
          <a:r>
            <a:rPr lang="en-US" sz="2200" b="0" i="0" kern="1200"/>
            <a:t> Innovative FPGA Solution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319B5-DCE4-4297-906B-75159EFFD0C5}">
      <dsp:nvSpPr>
        <dsp:cNvPr id="0" name=""/>
        <dsp:cNvSpPr/>
      </dsp:nvSpPr>
      <dsp:spPr>
        <a:xfrm>
          <a:off x="0" y="72756"/>
          <a:ext cx="6364224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Literature Review</a:t>
          </a:r>
          <a:r>
            <a:rPr lang="en-US" sz="3200" kern="1200"/>
            <a:t>: Studied past research papers.</a:t>
          </a:r>
        </a:p>
      </dsp:txBody>
      <dsp:txXfrm>
        <a:off x="62141" y="134897"/>
        <a:ext cx="6239942" cy="1148678"/>
      </dsp:txXfrm>
    </dsp:sp>
    <dsp:sp modelId="{4E56F5D9-0796-4CCC-873B-3D6B711092A2}">
      <dsp:nvSpPr>
        <dsp:cNvPr id="0" name=""/>
        <dsp:cNvSpPr/>
      </dsp:nvSpPr>
      <dsp:spPr>
        <a:xfrm>
          <a:off x="0" y="1437876"/>
          <a:ext cx="6364224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Benchmarking Data</a:t>
          </a:r>
          <a:r>
            <a:rPr lang="en-US" sz="3200" kern="1200"/>
            <a:t>: Studied past work.</a:t>
          </a:r>
        </a:p>
      </dsp:txBody>
      <dsp:txXfrm>
        <a:off x="62141" y="1500017"/>
        <a:ext cx="6239942" cy="1148678"/>
      </dsp:txXfrm>
    </dsp:sp>
    <dsp:sp modelId="{CF53D690-D208-4ECB-B04D-D3259A37DE39}">
      <dsp:nvSpPr>
        <dsp:cNvPr id="0" name=""/>
        <dsp:cNvSpPr/>
      </dsp:nvSpPr>
      <dsp:spPr>
        <a:xfrm>
          <a:off x="0" y="2802996"/>
          <a:ext cx="6364224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Consultations</a:t>
          </a:r>
          <a:r>
            <a:rPr lang="en-US" sz="3200" kern="1200"/>
            <a:t>: consulted Different professors working in the same field</a:t>
          </a:r>
        </a:p>
      </dsp:txBody>
      <dsp:txXfrm>
        <a:off x="62141" y="2865137"/>
        <a:ext cx="6239942" cy="1148678"/>
      </dsp:txXfrm>
    </dsp:sp>
    <dsp:sp modelId="{29C26BA2-481E-46A0-8331-4447003CB737}">
      <dsp:nvSpPr>
        <dsp:cNvPr id="0" name=""/>
        <dsp:cNvSpPr/>
      </dsp:nvSpPr>
      <dsp:spPr>
        <a:xfrm>
          <a:off x="0" y="4168116"/>
          <a:ext cx="6364224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Brainstorming</a:t>
          </a:r>
          <a:r>
            <a:rPr lang="en-US" sz="3200" kern="1200"/>
            <a:t>: Detailed discussions on our project.</a:t>
          </a:r>
        </a:p>
      </dsp:txBody>
      <dsp:txXfrm>
        <a:off x="62141" y="4230257"/>
        <a:ext cx="6239942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7C97D-2ABF-4701-B74B-3B3AE0496FA8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70691-0F11-43AA-8452-6CD399E23AB3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7818C-126F-4A06-96DE-36B412F7BAEB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Assumptions:</a:t>
          </a:r>
          <a:r>
            <a:rPr lang="en-US" sz="2500" b="0" i="0" kern="1200"/>
            <a:t> Clear ISA Understanding</a:t>
          </a:r>
          <a:endParaRPr lang="en-US" sz="2500" kern="1200"/>
        </a:p>
      </dsp:txBody>
      <dsp:txXfrm>
        <a:off x="1819120" y="673"/>
        <a:ext cx="4545103" cy="1574995"/>
      </dsp:txXfrm>
    </dsp:sp>
    <dsp:sp modelId="{0BE1722A-4946-4720-8CBD-2109D1CF912F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D1B80-097A-443C-98D7-0B4DAA0B2A90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E4CD7-4ECF-41E6-ACC9-D04F2318F44C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Constraints:</a:t>
          </a:r>
          <a:r>
            <a:rPr lang="en-US" sz="2500" b="0" i="0" kern="1200"/>
            <a:t> FPGA Resource Limitations</a:t>
          </a:r>
          <a:endParaRPr lang="en-US" sz="2500" kern="1200"/>
        </a:p>
      </dsp:txBody>
      <dsp:txXfrm>
        <a:off x="1819120" y="1969418"/>
        <a:ext cx="4545103" cy="1574995"/>
      </dsp:txXfrm>
    </dsp:sp>
    <dsp:sp modelId="{6F1A1D24-B6A8-4FC5-90BB-EC2944EE39E7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B620E-2E05-45C9-9DF1-425A14F69510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33F1F-2341-4F20-9652-1971EA4291D8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Guiding:</a:t>
          </a:r>
          <a:r>
            <a:rPr lang="en-US" sz="2500" b="0" i="0" kern="1200"/>
            <a:t> Design and Implementation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48DCB-BB25-4CEF-AB1B-5D688BAD33A8}">
      <dsp:nvSpPr>
        <dsp:cNvPr id="0" name=""/>
        <dsp:cNvSpPr/>
      </dsp:nvSpPr>
      <dsp:spPr>
        <a:xfrm>
          <a:off x="0" y="478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34E09-BAE0-445C-9891-4EC6D70AF0EB}">
      <dsp:nvSpPr>
        <dsp:cNvPr id="0" name=""/>
        <dsp:cNvSpPr/>
      </dsp:nvSpPr>
      <dsp:spPr>
        <a:xfrm>
          <a:off x="0" y="478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Custom ISA</a:t>
          </a:r>
        </a:p>
      </dsp:txBody>
      <dsp:txXfrm>
        <a:off x="0" y="478"/>
        <a:ext cx="9668509" cy="783144"/>
      </dsp:txXfrm>
    </dsp:sp>
    <dsp:sp modelId="{2AB9B719-BC6A-4ABB-A4AB-74ECEBFADD2F}">
      <dsp:nvSpPr>
        <dsp:cNvPr id="0" name=""/>
        <dsp:cNvSpPr/>
      </dsp:nvSpPr>
      <dsp:spPr>
        <a:xfrm>
          <a:off x="0" y="783622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3ECAA-D234-473C-8960-398032A61B45}">
      <dsp:nvSpPr>
        <dsp:cNvPr id="0" name=""/>
        <dsp:cNvSpPr/>
      </dsp:nvSpPr>
      <dsp:spPr>
        <a:xfrm>
          <a:off x="0" y="783622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Matrix MAC Instructions</a:t>
          </a:r>
        </a:p>
      </dsp:txBody>
      <dsp:txXfrm>
        <a:off x="0" y="783622"/>
        <a:ext cx="9668509" cy="783144"/>
      </dsp:txXfrm>
    </dsp:sp>
    <dsp:sp modelId="{852D7908-E3C2-4F0C-98F1-A60A82D4D450}">
      <dsp:nvSpPr>
        <dsp:cNvPr id="0" name=""/>
        <dsp:cNvSpPr/>
      </dsp:nvSpPr>
      <dsp:spPr>
        <a:xfrm>
          <a:off x="0" y="1566767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C1460-884B-4564-A8BD-D600FB41A95A}">
      <dsp:nvSpPr>
        <dsp:cNvPr id="0" name=""/>
        <dsp:cNvSpPr/>
      </dsp:nvSpPr>
      <dsp:spPr>
        <a:xfrm>
          <a:off x="0" y="1566767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Pipelining</a:t>
          </a:r>
        </a:p>
      </dsp:txBody>
      <dsp:txXfrm>
        <a:off x="0" y="1566767"/>
        <a:ext cx="9668509" cy="783144"/>
      </dsp:txXfrm>
    </dsp:sp>
    <dsp:sp modelId="{90D074D8-97F5-4202-AFDD-9FA775A05EC0}">
      <dsp:nvSpPr>
        <dsp:cNvPr id="0" name=""/>
        <dsp:cNvSpPr/>
      </dsp:nvSpPr>
      <dsp:spPr>
        <a:xfrm>
          <a:off x="0" y="2349911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414B5-1503-4B62-9A89-64BA830BE1A8}">
      <dsp:nvSpPr>
        <dsp:cNvPr id="0" name=""/>
        <dsp:cNvSpPr/>
      </dsp:nvSpPr>
      <dsp:spPr>
        <a:xfrm>
          <a:off x="0" y="2349911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FPGA Implementations</a:t>
          </a:r>
          <a:endParaRPr lang="en-US" sz="3600" kern="1200" dirty="0"/>
        </a:p>
      </dsp:txBody>
      <dsp:txXfrm>
        <a:off x="0" y="2349911"/>
        <a:ext cx="9668509" cy="783144"/>
      </dsp:txXfrm>
    </dsp:sp>
    <dsp:sp modelId="{8F525939-8D23-4A72-A746-7668C684871B}">
      <dsp:nvSpPr>
        <dsp:cNvPr id="0" name=""/>
        <dsp:cNvSpPr/>
      </dsp:nvSpPr>
      <dsp:spPr>
        <a:xfrm>
          <a:off x="0" y="3133056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6B7BF-AF2F-48FD-92DB-E07CD0A7A3B7}">
      <dsp:nvSpPr>
        <dsp:cNvPr id="0" name=""/>
        <dsp:cNvSpPr/>
      </dsp:nvSpPr>
      <dsp:spPr>
        <a:xfrm>
          <a:off x="0" y="3133056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Compatibility</a:t>
          </a:r>
        </a:p>
      </dsp:txBody>
      <dsp:txXfrm>
        <a:off x="0" y="3133056"/>
        <a:ext cx="9668509" cy="783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3B88E-E698-4DF9-A9E4-0C99636722B4}">
      <dsp:nvSpPr>
        <dsp:cNvPr id="0" name=""/>
        <dsp:cNvSpPr/>
      </dsp:nvSpPr>
      <dsp:spPr>
        <a:xfrm>
          <a:off x="0" y="0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B2B4F-0939-4D47-AC29-BFECDB054C12}">
      <dsp:nvSpPr>
        <dsp:cNvPr id="0" name=""/>
        <dsp:cNvSpPr/>
      </dsp:nvSpPr>
      <dsp:spPr>
        <a:xfrm>
          <a:off x="0" y="0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Power Efficiency</a:t>
          </a:r>
        </a:p>
      </dsp:txBody>
      <dsp:txXfrm>
        <a:off x="0" y="0"/>
        <a:ext cx="9668509" cy="979169"/>
      </dsp:txXfrm>
    </dsp:sp>
    <dsp:sp modelId="{3CEAC96E-A1B8-4EE5-A09D-4AE0E69270D1}">
      <dsp:nvSpPr>
        <dsp:cNvPr id="0" name=""/>
        <dsp:cNvSpPr/>
      </dsp:nvSpPr>
      <dsp:spPr>
        <a:xfrm>
          <a:off x="0" y="97916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80771-A5CB-4E2C-9DFF-69FD8FF505C4}">
      <dsp:nvSpPr>
        <dsp:cNvPr id="0" name=""/>
        <dsp:cNvSpPr/>
      </dsp:nvSpPr>
      <dsp:spPr>
        <a:xfrm>
          <a:off x="0" y="97916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Performance</a:t>
          </a:r>
        </a:p>
      </dsp:txBody>
      <dsp:txXfrm>
        <a:off x="0" y="979169"/>
        <a:ext cx="9668509" cy="979169"/>
      </dsp:txXfrm>
    </dsp:sp>
    <dsp:sp modelId="{CA0155D5-7458-4F84-882D-26DE325E7C3B}">
      <dsp:nvSpPr>
        <dsp:cNvPr id="0" name=""/>
        <dsp:cNvSpPr/>
      </dsp:nvSpPr>
      <dsp:spPr>
        <a:xfrm>
          <a:off x="0" y="195833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30488-F9D1-421A-A4B1-FBE949515538}">
      <dsp:nvSpPr>
        <dsp:cNvPr id="0" name=""/>
        <dsp:cNvSpPr/>
      </dsp:nvSpPr>
      <dsp:spPr>
        <a:xfrm>
          <a:off x="0" y="195833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Scalability</a:t>
          </a:r>
        </a:p>
      </dsp:txBody>
      <dsp:txXfrm>
        <a:off x="0" y="1958339"/>
        <a:ext cx="9668509" cy="979169"/>
      </dsp:txXfrm>
    </dsp:sp>
    <dsp:sp modelId="{D350B403-E32D-4E77-821F-D87C72B64F0E}">
      <dsp:nvSpPr>
        <dsp:cNvPr id="0" name=""/>
        <dsp:cNvSpPr/>
      </dsp:nvSpPr>
      <dsp:spPr>
        <a:xfrm>
          <a:off x="0" y="293750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75F27-3DC1-4322-8D61-396EEF187CB8}">
      <dsp:nvSpPr>
        <dsp:cNvPr id="0" name=""/>
        <dsp:cNvSpPr/>
      </dsp:nvSpPr>
      <dsp:spPr>
        <a:xfrm>
          <a:off x="0" y="293750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Testing &amp; Verification</a:t>
          </a:r>
        </a:p>
      </dsp:txBody>
      <dsp:txXfrm>
        <a:off x="0" y="2937509"/>
        <a:ext cx="9668509" cy="9791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809BE-C86A-450B-A98C-3359375C9CAA}">
      <dsp:nvSpPr>
        <dsp:cNvPr id="0" name=""/>
        <dsp:cNvSpPr/>
      </dsp:nvSpPr>
      <dsp:spPr>
        <a:xfrm>
          <a:off x="265806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B6624-9636-4F67-8DEA-9A2BD1A528E2}">
      <dsp:nvSpPr>
        <dsp:cNvPr id="0" name=""/>
        <dsp:cNvSpPr/>
      </dsp:nvSpPr>
      <dsp:spPr>
        <a:xfrm>
          <a:off x="3476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Saad Khan:</a:t>
          </a:r>
          <a:endParaRPr lang="en-US" sz="1500" kern="1200" dirty="0"/>
        </a:p>
      </dsp:txBody>
      <dsp:txXfrm>
        <a:off x="3476" y="819004"/>
        <a:ext cx="2090456" cy="237979"/>
      </dsp:txXfrm>
    </dsp:sp>
    <dsp:sp modelId="{2E246639-0A1F-4EE2-A9D2-7E8C9D932CB8}">
      <dsp:nvSpPr>
        <dsp:cNvPr id="0" name=""/>
        <dsp:cNvSpPr/>
      </dsp:nvSpPr>
      <dsp:spPr>
        <a:xfrm>
          <a:off x="3476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Pipeline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Matrix MAC Instruction Module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Hazard’s Solution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 Management (Jira and GitHub)</a:t>
          </a:r>
        </a:p>
      </dsp:txBody>
      <dsp:txXfrm>
        <a:off x="3476" y="1096445"/>
        <a:ext cx="2090456" cy="1324440"/>
      </dsp:txXfrm>
    </dsp:sp>
    <dsp:sp modelId="{97AA1B06-996A-4F4F-A09D-82FB012327E9}">
      <dsp:nvSpPr>
        <dsp:cNvPr id="0" name=""/>
        <dsp:cNvSpPr/>
      </dsp:nvSpPr>
      <dsp:spPr>
        <a:xfrm>
          <a:off x="2863178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80CEA-F5A3-4C2B-AA15-6A49B6311507}">
      <dsp:nvSpPr>
        <dsp:cNvPr id="0" name=""/>
        <dsp:cNvSpPr/>
      </dsp:nvSpPr>
      <dsp:spPr>
        <a:xfrm>
          <a:off x="2459763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Mahnoor Maleeka:</a:t>
          </a:r>
          <a:endParaRPr lang="en-US" sz="1500" kern="1200" dirty="0"/>
        </a:p>
      </dsp:txBody>
      <dsp:txXfrm>
        <a:off x="2459763" y="819004"/>
        <a:ext cx="2090456" cy="237979"/>
      </dsp:txXfrm>
    </dsp:sp>
    <dsp:sp modelId="{78CF576C-0DEB-4415-B17E-BB53ECA9159D}">
      <dsp:nvSpPr>
        <dsp:cNvPr id="0" name=""/>
        <dsp:cNvSpPr/>
      </dsp:nvSpPr>
      <dsp:spPr>
        <a:xfrm>
          <a:off x="2459763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Pipeline Design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FPGA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Testing and Verification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Documentation</a:t>
          </a:r>
        </a:p>
      </dsp:txBody>
      <dsp:txXfrm>
        <a:off x="2459763" y="1096445"/>
        <a:ext cx="2090456" cy="1324440"/>
      </dsp:txXfrm>
    </dsp:sp>
    <dsp:sp modelId="{F001148C-575D-4949-A134-0BECF3D75DA8}">
      <dsp:nvSpPr>
        <dsp:cNvPr id="0" name=""/>
        <dsp:cNvSpPr/>
      </dsp:nvSpPr>
      <dsp:spPr>
        <a:xfrm>
          <a:off x="5193956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C6241-A6AB-447C-8C04-7B7C79B8E4AD}">
      <dsp:nvSpPr>
        <dsp:cNvPr id="0" name=""/>
        <dsp:cNvSpPr/>
      </dsp:nvSpPr>
      <dsp:spPr>
        <a:xfrm>
          <a:off x="4916049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Zaeem Shakir:</a:t>
          </a:r>
          <a:endParaRPr lang="en-US" sz="1500" kern="1200"/>
        </a:p>
      </dsp:txBody>
      <dsp:txXfrm>
        <a:off x="4916049" y="819004"/>
        <a:ext cx="2090456" cy="237979"/>
      </dsp:txXfrm>
    </dsp:sp>
    <dsp:sp modelId="{7C2718DA-7811-4492-AE9E-A0E9289383D6}">
      <dsp:nvSpPr>
        <dsp:cNvPr id="0" name=""/>
        <dsp:cNvSpPr/>
      </dsp:nvSpPr>
      <dsp:spPr>
        <a:xfrm>
          <a:off x="4916049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Matrix MAC Instruction Module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FPGA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Performance Optimization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GitHub Management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916049" y="1096445"/>
        <a:ext cx="2090456" cy="1324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CC6E1-897F-42DA-B491-5D066CD01FF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284D-4D65-4143-95E1-80D7B46A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6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6882225-4FF2-4B32-B958-E4CB62F6446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27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7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Elaborate with example(s) from your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6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need to create a component diagram In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2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4917-CC73-453A-85C7-EEAAA0BA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16172-AF35-4936-85D7-9E2052178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1159-F306-400E-BC07-4A476837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4A58-814F-4FC9-9850-9015B52D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2AAB-DAFA-45AE-A43A-F3F794E8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7440-68E7-4431-A7DE-3F6020C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6EDDD-3AA4-4DE0-88A5-55CCF2A83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EDB3-9555-4D46-80C4-EE2F47D0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9A58-F159-4E85-8415-ABA8152D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B6DF1-CE97-4D17-A7FD-4815B23D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9E8F0-5609-46B6-8DDE-37FCAF85C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19C6A-1CB3-4801-8690-06F36BAF5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BC5D-1CB0-4FAE-A1F2-E01F150B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B6D9-52EE-43AA-B1D1-E003C71F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A764-C135-4BC0-978B-7A36FE81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87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5C15-1A49-4D77-B218-A1D5EFC5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9B08-3BD2-4749-BD9B-F9F63423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786C-4800-4F09-AA65-0140E867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8350-FBDB-4B51-ADEA-67AC8AE8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8E9E-EE5D-41F5-83C6-301359E7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C6CA-2610-483F-A2CF-69D86935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65C1-10A4-474F-BB09-B65010144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A2D9-300B-47EE-A13D-C701576C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0643-B288-4BB9-A653-369985F0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C687-54AF-4832-8B69-D3E13939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AB91-B3D2-4919-85BE-1574677A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6246-D659-4AA2-BCC6-E3BD76988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5E643-76A7-496C-9600-824895D5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B65C0-AC8B-426B-BD28-37F3A134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5190F-666F-4F4C-AA33-5E6EACF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D7936-45BE-4B30-AB96-77753CB6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873B-C1E6-4C07-8318-2A07005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F5E2-B35E-4EA9-AFCF-E9943A5F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FDA44-3F2B-4DF7-8734-4B0C9D446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4BF1A-0A06-4DA8-9518-4E4D6A686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2B9FB-632F-4417-94DE-D81EDD6E5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2E36F-3897-447B-B2D6-0BD396A9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C5063-08FD-47DB-95B2-147BCC42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D3CB9-EDC3-489D-AB01-789ED4F6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0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09B7-1CF7-4C20-B985-6AEDE1D6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23103-8FDF-4D27-BAD6-B47589B7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A8D13-302F-43EB-BFBF-927E2BDF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67AD4-6361-4BE2-ABFC-EDB7F224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056D4-4C22-43C3-B010-F9AC4871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BA456-6E34-41C0-B64B-A1FDC75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0208C-0F38-422F-A25A-389730B6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AF3E-D1C8-46DA-A2AE-1E9FB641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7B4A-FE9B-435F-9313-A2D730E9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F4EF-76D0-4CE8-A9F3-5A414731F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8DD6-78CE-43BE-BB61-E06BF907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685C-5CCD-4B7D-8F53-3D2D255E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21E1F-21BA-4697-8A35-94180F34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257D-E163-4DE4-8A23-69265A93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089B0-048E-4680-9499-5E4702BBF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2E372-9161-4505-999B-6241E02A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40D97-FCF8-43A7-9022-EE6AFC5B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22BD0-10FA-449E-8639-09EE0345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C16F-FDF5-4765-A395-4F27C798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048A9-48DC-435B-8CA5-886F6B4A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5AC7-2A40-4D6F-8295-62F9C204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4AB2-AE57-4B43-829A-BEA3B466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A984-C441-4AA1-B65C-1F488C90E2A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05A1-56AA-4366-B736-B2ABBFD1B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A5F6-CEA5-4E01-A0CC-5A3619CA9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eb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eb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slide" Target="slide29.xm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slide" Target="slide2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slide" Target="slide27.xml"/><Relationship Id="rId5" Type="http://schemas.openxmlformats.org/officeDocument/2006/relationships/image" Target="../media/image30.png"/><Relationship Id="rId10" Type="http://schemas.openxmlformats.org/officeDocument/2006/relationships/slide" Target="slide26.xml"/><Relationship Id="rId4" Type="http://schemas.openxmlformats.org/officeDocument/2006/relationships/image" Target="../media/image29.png"/><Relationship Id="rId9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eb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Shape 1"/>
          <p:cNvSpPr txBox="1"/>
          <p:nvPr/>
        </p:nvSpPr>
        <p:spPr>
          <a:xfrm>
            <a:off x="2978117" y="1070500"/>
            <a:ext cx="6864351" cy="129789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 defTabSz="804672">
              <a:spcAft>
                <a:spcPts val="600"/>
              </a:spcAft>
            </a:pPr>
            <a:r>
              <a:rPr lang="en-US" sz="2000" b="1" u="sng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INTELLERA</a:t>
            </a:r>
            <a:r>
              <a:rPr lang="en-US" sz="2000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: </a:t>
            </a:r>
            <a:r>
              <a:rPr lang="en-US" sz="2000" u="sng" dirty="0">
                <a:solidFill>
                  <a:srgbClr val="000000"/>
                </a:solidFill>
                <a:latin typeface="Alegreya Italics"/>
              </a:rPr>
              <a:t>A Hardware Based Accelerated Matrix MAC Processor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3580867" y="2462917"/>
            <a:ext cx="5652939" cy="2838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Team Members: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2020414 Saad Khan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2020487 Syed Zaeem Shakir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2020217 Mahnoor Maleeka</a:t>
            </a:r>
          </a:p>
          <a:p>
            <a:pPr algn="ctr" defTabSz="804672">
              <a:spcAft>
                <a:spcPts val="600"/>
              </a:spcAft>
            </a:pP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Supervisor: Dr Fahad Bin Muslim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defTabSz="804672">
              <a:spcAft>
                <a:spcPts val="600"/>
              </a:spcAft>
            </a:pP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Co-supervisor: Dr Taj Muhammad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2734299" y="5650160"/>
            <a:ext cx="6864351" cy="5643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 defTabSz="804672">
              <a:spcAft>
                <a:spcPts val="600"/>
              </a:spcAft>
            </a:pPr>
            <a: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Faculty of Computer Sciences and Engineering</a:t>
            </a:r>
            <a:b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Ghulam Ishaq Khan Institute of Engineering Sciences and Technology, Pakistan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06C7BD-5DB9-D4CE-231B-10C7E8DA6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79" y="288485"/>
            <a:ext cx="1240111" cy="12401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D53A78-77BC-A62B-009E-E6E1BFE6F236}"/>
              </a:ext>
            </a:extLst>
          </p:cNvPr>
          <p:cNvGrpSpPr/>
          <p:nvPr/>
        </p:nvGrpSpPr>
        <p:grpSpPr>
          <a:xfrm>
            <a:off x="-1773030" y="-1"/>
            <a:ext cx="11231278" cy="6858000"/>
            <a:chOff x="-2241932" y="1"/>
            <a:chExt cx="11231278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177092-57E7-F2C4-0961-14407EEA2CA4}"/>
                </a:ext>
              </a:extLst>
            </p:cNvPr>
            <p:cNvGrpSpPr/>
            <p:nvPr/>
          </p:nvGrpSpPr>
          <p:grpSpPr>
            <a:xfrm>
              <a:off x="-2241932" y="1"/>
              <a:ext cx="11231278" cy="6858000"/>
              <a:chOff x="-5817666" y="1"/>
              <a:chExt cx="11231278" cy="6858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28E633E-ADA2-F103-5042-151C7429C620}"/>
                  </a:ext>
                </a:extLst>
              </p:cNvPr>
              <p:cNvGrpSpPr/>
              <p:nvPr/>
            </p:nvGrpSpPr>
            <p:grpSpPr>
              <a:xfrm>
                <a:off x="-5817666" y="1"/>
                <a:ext cx="11205878" cy="6858000"/>
                <a:chOff x="0" y="0"/>
                <a:chExt cx="11205878" cy="6858000"/>
              </a:xfrm>
              <a:solidFill>
                <a:schemeClr val="bg1">
                  <a:lumMod val="65000"/>
                </a:schemeClr>
              </a:solidFill>
              <a:effectLst>
                <a:outerShdw blurRad="1270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B7AD2E20-BDC8-2FF4-7E45-D9EE96D8BD02}"/>
                    </a:ext>
                  </a:extLst>
                </p:cNvPr>
                <p:cNvSpPr/>
                <p:nvPr/>
              </p:nvSpPr>
              <p:spPr>
                <a:xfrm>
                  <a:off x="10022537" y="4549587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78F3689-071A-C205-F70A-157B4B69A60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32D94-51EE-EC2A-AE04-2992718424AC}"/>
                  </a:ext>
                </a:extLst>
              </p:cNvPr>
              <p:cNvSpPr txBox="1"/>
              <p:nvPr/>
            </p:nvSpPr>
            <p:spPr>
              <a:xfrm>
                <a:off x="4821941" y="4321458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1</a:t>
                </a:r>
              </a:p>
            </p:txBody>
          </p:sp>
        </p:grpSp>
        <p:pic>
          <p:nvPicPr>
            <p:cNvPr id="11" name="Picture 10" descr="A diagram of a program code&#10;&#10;Description automatically generated">
              <a:extLst>
                <a:ext uri="{FF2B5EF4-FFF2-40B4-BE49-F238E27FC236}">
                  <a16:creationId xmlns:a16="http://schemas.microsoft.com/office/drawing/2014/main" id="{7ADD9453-57AD-9507-E83F-78C83D321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496" y="1006375"/>
              <a:ext cx="3743884" cy="546859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A33A09-607F-2D1F-0C9F-CEE309EE7E12}"/>
                </a:ext>
              </a:extLst>
            </p:cNvPr>
            <p:cNvSpPr txBox="1"/>
            <p:nvPr/>
          </p:nvSpPr>
          <p:spPr>
            <a:xfrm>
              <a:off x="2366496" y="434566"/>
              <a:ext cx="4455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AVR Architecture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D1871F-C6AA-6838-6B63-9A566AC43D21}"/>
              </a:ext>
            </a:extLst>
          </p:cNvPr>
          <p:cNvGrpSpPr/>
          <p:nvPr/>
        </p:nvGrpSpPr>
        <p:grpSpPr>
          <a:xfrm>
            <a:off x="-2364700" y="0"/>
            <a:ext cx="11218579" cy="6858000"/>
            <a:chOff x="-2203838" y="2639940"/>
            <a:chExt cx="11218579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DC6393-CE27-6508-DD03-9456FBAB1A95}"/>
                </a:ext>
              </a:extLst>
            </p:cNvPr>
            <p:cNvGrpSpPr/>
            <p:nvPr/>
          </p:nvGrpSpPr>
          <p:grpSpPr>
            <a:xfrm>
              <a:off x="-2203838" y="2639940"/>
              <a:ext cx="11205879" cy="6858000"/>
              <a:chOff x="0" y="0"/>
              <a:chExt cx="11205879" cy="6858000"/>
            </a:xfrm>
            <a:solidFill>
              <a:schemeClr val="bg1">
                <a:lumMod val="75000"/>
              </a:schemeClr>
            </a:solidFill>
            <a:effectLst>
              <a:outerShdw blurRad="1143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2B2CC76-DA05-DA20-0E8A-7D6906B22F35}"/>
                  </a:ext>
                </a:extLst>
              </p:cNvPr>
              <p:cNvSpPr/>
              <p:nvPr/>
            </p:nvSpPr>
            <p:spPr>
              <a:xfrm>
                <a:off x="10022538" y="2980764"/>
                <a:ext cx="1183341" cy="89647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E1D11CF-21D6-A5E9-3B52-BED57C8A4956}"/>
                  </a:ext>
                </a:extLst>
              </p:cNvPr>
              <p:cNvSpPr/>
              <p:nvPr/>
            </p:nvSpPr>
            <p:spPr>
              <a:xfrm>
                <a:off x="0" y="0"/>
                <a:ext cx="1061421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51E9E4-FB21-C3FE-A568-5E96AC58F65B}"/>
                </a:ext>
              </a:extLst>
            </p:cNvPr>
            <p:cNvSpPr txBox="1"/>
            <p:nvPr/>
          </p:nvSpPr>
          <p:spPr>
            <a:xfrm>
              <a:off x="8423070" y="539257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193877-564C-8ABB-2518-B87F3A9164F9}"/>
                </a:ext>
              </a:extLst>
            </p:cNvPr>
            <p:cNvSpPr txBox="1"/>
            <p:nvPr/>
          </p:nvSpPr>
          <p:spPr>
            <a:xfrm>
              <a:off x="1425118" y="3445961"/>
              <a:ext cx="4455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ARM X</a:t>
              </a:r>
              <a:r>
                <a:rPr lang="en-US" sz="36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86</a:t>
              </a:r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Architecture</a:t>
              </a:r>
            </a:p>
          </p:txBody>
        </p:sp>
        <p:pic>
          <p:nvPicPr>
            <p:cNvPr id="14" name="Picture 13" descr="A diagram of a machine&#10;&#10;Description automatically generated">
              <a:extLst>
                <a:ext uri="{FF2B5EF4-FFF2-40B4-BE49-F238E27FC236}">
                  <a16:creationId xmlns:a16="http://schemas.microsoft.com/office/drawing/2014/main" id="{949C6D86-C8BB-C90D-31B5-5A6514552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" r="3504" b="5895"/>
            <a:stretch/>
          </p:blipFill>
          <p:spPr>
            <a:xfrm>
              <a:off x="1425118" y="4132702"/>
              <a:ext cx="5936987" cy="476894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5A541E-802A-F966-ADD9-773C51C3C5B9}"/>
              </a:ext>
            </a:extLst>
          </p:cNvPr>
          <p:cNvGrpSpPr/>
          <p:nvPr/>
        </p:nvGrpSpPr>
        <p:grpSpPr>
          <a:xfrm>
            <a:off x="-9988467" y="1"/>
            <a:ext cx="11218581" cy="6858000"/>
            <a:chOff x="0" y="0"/>
            <a:chExt cx="11218581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16BB7B9-D725-897F-3FD1-FD40074882C9}"/>
                </a:ext>
              </a:extLst>
            </p:cNvPr>
            <p:cNvGrpSpPr/>
            <p:nvPr/>
          </p:nvGrpSpPr>
          <p:grpSpPr>
            <a:xfrm>
              <a:off x="0" y="0"/>
              <a:ext cx="11205881" cy="6858000"/>
              <a:chOff x="-4" y="0"/>
              <a:chExt cx="11205881" cy="6858000"/>
            </a:xfrm>
            <a:effectLst>
              <a:outerShdw blurRad="1270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329A2F6-F7AA-27EB-43FE-B479EB63CE0C}"/>
                  </a:ext>
                </a:extLst>
              </p:cNvPr>
              <p:cNvSpPr/>
              <p:nvPr/>
            </p:nvSpPr>
            <p:spPr>
              <a:xfrm>
                <a:off x="10022536" y="1411942"/>
                <a:ext cx="1183341" cy="8964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3BB8AF-85C0-B9C2-C2CD-4A5999EB0DEE}"/>
                  </a:ext>
                </a:extLst>
              </p:cNvPr>
              <p:cNvSpPr/>
              <p:nvPr/>
            </p:nvSpPr>
            <p:spPr>
              <a:xfrm>
                <a:off x="-4" y="0"/>
                <a:ext cx="10614212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C6C7B1-3DA2-9755-0D83-4BCF7D3DE3F7}"/>
                </a:ext>
              </a:extLst>
            </p:cNvPr>
            <p:cNvSpPr txBox="1"/>
            <p:nvPr/>
          </p:nvSpPr>
          <p:spPr>
            <a:xfrm>
              <a:off x="10626910" y="115888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3</a:t>
              </a:r>
            </a:p>
          </p:txBody>
        </p:sp>
      </p:grpSp>
      <p:pic>
        <p:nvPicPr>
          <p:cNvPr id="3" name="Picture 2" descr="A diagram of a dual-port memory&#10;&#10;Description automatically generated">
            <a:extLst>
              <a:ext uri="{FF2B5EF4-FFF2-40B4-BE49-F238E27FC236}">
                <a16:creationId xmlns:a16="http://schemas.microsoft.com/office/drawing/2014/main" id="{BB27AC4A-F4E8-C862-492D-40AFD6AB8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1603" y="1006374"/>
            <a:ext cx="6761605" cy="5302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7E04F0-EDE2-683F-964A-FFD6FFACD165}"/>
              </a:ext>
            </a:extLst>
          </p:cNvPr>
          <p:cNvSpPr txBox="1"/>
          <p:nvPr/>
        </p:nvSpPr>
        <p:spPr>
          <a:xfrm>
            <a:off x="-6812202" y="482340"/>
            <a:ext cx="445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RISC-V CY Architecture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477C285-B771-241D-ABDF-5EE8024BE9D8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877108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D53A78-77BC-A62B-009E-E6E1BFE6F236}"/>
              </a:ext>
            </a:extLst>
          </p:cNvPr>
          <p:cNvGrpSpPr/>
          <p:nvPr/>
        </p:nvGrpSpPr>
        <p:grpSpPr>
          <a:xfrm>
            <a:off x="-1773030" y="-1"/>
            <a:ext cx="11231278" cy="6858000"/>
            <a:chOff x="-2241932" y="1"/>
            <a:chExt cx="11231278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177092-57E7-F2C4-0961-14407EEA2CA4}"/>
                </a:ext>
              </a:extLst>
            </p:cNvPr>
            <p:cNvGrpSpPr/>
            <p:nvPr/>
          </p:nvGrpSpPr>
          <p:grpSpPr>
            <a:xfrm>
              <a:off x="-2241932" y="1"/>
              <a:ext cx="11231278" cy="6858000"/>
              <a:chOff x="-5817666" y="1"/>
              <a:chExt cx="11231278" cy="6858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28E633E-ADA2-F103-5042-151C7429C620}"/>
                  </a:ext>
                </a:extLst>
              </p:cNvPr>
              <p:cNvGrpSpPr/>
              <p:nvPr/>
            </p:nvGrpSpPr>
            <p:grpSpPr>
              <a:xfrm>
                <a:off x="-5817666" y="1"/>
                <a:ext cx="11205878" cy="6858000"/>
                <a:chOff x="0" y="0"/>
                <a:chExt cx="11205878" cy="6858000"/>
              </a:xfrm>
              <a:solidFill>
                <a:schemeClr val="bg1">
                  <a:lumMod val="65000"/>
                </a:schemeClr>
              </a:solidFill>
              <a:effectLst>
                <a:outerShdw blurRad="1270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B7AD2E20-BDC8-2FF4-7E45-D9EE96D8BD02}"/>
                    </a:ext>
                  </a:extLst>
                </p:cNvPr>
                <p:cNvSpPr/>
                <p:nvPr/>
              </p:nvSpPr>
              <p:spPr>
                <a:xfrm>
                  <a:off x="10022537" y="4549587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78F3689-071A-C205-F70A-157B4B69A60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32D94-51EE-EC2A-AE04-2992718424AC}"/>
                  </a:ext>
                </a:extLst>
              </p:cNvPr>
              <p:cNvSpPr txBox="1"/>
              <p:nvPr/>
            </p:nvSpPr>
            <p:spPr>
              <a:xfrm>
                <a:off x="4821941" y="4321458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1</a:t>
                </a:r>
              </a:p>
            </p:txBody>
          </p:sp>
        </p:grpSp>
        <p:pic>
          <p:nvPicPr>
            <p:cNvPr id="11" name="Picture 10" descr="A diagram of a program code&#10;&#10;Description automatically generated">
              <a:extLst>
                <a:ext uri="{FF2B5EF4-FFF2-40B4-BE49-F238E27FC236}">
                  <a16:creationId xmlns:a16="http://schemas.microsoft.com/office/drawing/2014/main" id="{7ADD9453-57AD-9507-E83F-78C83D321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496" y="1006375"/>
              <a:ext cx="3743884" cy="546859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A33A09-607F-2D1F-0C9F-CEE309EE7E12}"/>
                </a:ext>
              </a:extLst>
            </p:cNvPr>
            <p:cNvSpPr txBox="1"/>
            <p:nvPr/>
          </p:nvSpPr>
          <p:spPr>
            <a:xfrm>
              <a:off x="2366496" y="434566"/>
              <a:ext cx="4455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AVR Architecture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D1871F-C6AA-6838-6B63-9A566AC43D21}"/>
              </a:ext>
            </a:extLst>
          </p:cNvPr>
          <p:cNvGrpSpPr/>
          <p:nvPr/>
        </p:nvGrpSpPr>
        <p:grpSpPr>
          <a:xfrm>
            <a:off x="-2364700" y="0"/>
            <a:ext cx="11218579" cy="6858000"/>
            <a:chOff x="-2203838" y="2639940"/>
            <a:chExt cx="11218579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DC6393-CE27-6508-DD03-9456FBAB1A95}"/>
                </a:ext>
              </a:extLst>
            </p:cNvPr>
            <p:cNvGrpSpPr/>
            <p:nvPr/>
          </p:nvGrpSpPr>
          <p:grpSpPr>
            <a:xfrm>
              <a:off x="-2203838" y="2639940"/>
              <a:ext cx="11205879" cy="6858000"/>
              <a:chOff x="0" y="0"/>
              <a:chExt cx="11205879" cy="6858000"/>
            </a:xfrm>
            <a:solidFill>
              <a:schemeClr val="bg1">
                <a:lumMod val="75000"/>
              </a:schemeClr>
            </a:solidFill>
            <a:effectLst>
              <a:outerShdw blurRad="1143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2B2CC76-DA05-DA20-0E8A-7D6906B22F35}"/>
                  </a:ext>
                </a:extLst>
              </p:cNvPr>
              <p:cNvSpPr/>
              <p:nvPr/>
            </p:nvSpPr>
            <p:spPr>
              <a:xfrm>
                <a:off x="10022538" y="2980764"/>
                <a:ext cx="1183341" cy="89647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E1D11CF-21D6-A5E9-3B52-BED57C8A4956}"/>
                  </a:ext>
                </a:extLst>
              </p:cNvPr>
              <p:cNvSpPr/>
              <p:nvPr/>
            </p:nvSpPr>
            <p:spPr>
              <a:xfrm>
                <a:off x="0" y="0"/>
                <a:ext cx="1061421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51E9E4-FB21-C3FE-A568-5E96AC58F65B}"/>
                </a:ext>
              </a:extLst>
            </p:cNvPr>
            <p:cNvSpPr txBox="1"/>
            <p:nvPr/>
          </p:nvSpPr>
          <p:spPr>
            <a:xfrm>
              <a:off x="8423070" y="539257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193877-564C-8ABB-2518-B87F3A9164F9}"/>
                </a:ext>
              </a:extLst>
            </p:cNvPr>
            <p:cNvSpPr txBox="1"/>
            <p:nvPr/>
          </p:nvSpPr>
          <p:spPr>
            <a:xfrm>
              <a:off x="1425118" y="3445961"/>
              <a:ext cx="4455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ARM X</a:t>
              </a:r>
              <a:r>
                <a:rPr lang="en-US" sz="36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86</a:t>
              </a:r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Architecture</a:t>
              </a:r>
            </a:p>
          </p:txBody>
        </p:sp>
        <p:pic>
          <p:nvPicPr>
            <p:cNvPr id="14" name="Picture 13" descr="A diagram of a machine&#10;&#10;Description automatically generated">
              <a:extLst>
                <a:ext uri="{FF2B5EF4-FFF2-40B4-BE49-F238E27FC236}">
                  <a16:creationId xmlns:a16="http://schemas.microsoft.com/office/drawing/2014/main" id="{949C6D86-C8BB-C90D-31B5-5A6514552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" r="3504" b="5895"/>
            <a:stretch/>
          </p:blipFill>
          <p:spPr>
            <a:xfrm>
              <a:off x="1425118" y="4132702"/>
              <a:ext cx="5936987" cy="476894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5A541E-802A-F966-ADD9-773C51C3C5B9}"/>
              </a:ext>
            </a:extLst>
          </p:cNvPr>
          <p:cNvGrpSpPr/>
          <p:nvPr/>
        </p:nvGrpSpPr>
        <p:grpSpPr>
          <a:xfrm>
            <a:off x="-3024763" y="-2"/>
            <a:ext cx="11218581" cy="6858000"/>
            <a:chOff x="0" y="0"/>
            <a:chExt cx="11218581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16BB7B9-D725-897F-3FD1-FD40074882C9}"/>
                </a:ext>
              </a:extLst>
            </p:cNvPr>
            <p:cNvGrpSpPr/>
            <p:nvPr/>
          </p:nvGrpSpPr>
          <p:grpSpPr>
            <a:xfrm>
              <a:off x="0" y="0"/>
              <a:ext cx="11205881" cy="6858000"/>
              <a:chOff x="-4" y="0"/>
              <a:chExt cx="11205881" cy="6858000"/>
            </a:xfrm>
            <a:effectLst>
              <a:outerShdw blurRad="1270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329A2F6-F7AA-27EB-43FE-B479EB63CE0C}"/>
                  </a:ext>
                </a:extLst>
              </p:cNvPr>
              <p:cNvSpPr/>
              <p:nvPr/>
            </p:nvSpPr>
            <p:spPr>
              <a:xfrm>
                <a:off x="10022536" y="1411942"/>
                <a:ext cx="1183341" cy="8964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3BB8AF-85C0-B9C2-C2CD-4A5999EB0DEE}"/>
                  </a:ext>
                </a:extLst>
              </p:cNvPr>
              <p:cNvSpPr/>
              <p:nvPr/>
            </p:nvSpPr>
            <p:spPr>
              <a:xfrm>
                <a:off x="-4" y="0"/>
                <a:ext cx="10614212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C6C7B1-3DA2-9755-0D83-4BCF7D3DE3F7}"/>
                </a:ext>
              </a:extLst>
            </p:cNvPr>
            <p:cNvSpPr txBox="1"/>
            <p:nvPr/>
          </p:nvSpPr>
          <p:spPr>
            <a:xfrm>
              <a:off x="10626910" y="115888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3</a:t>
              </a:r>
            </a:p>
          </p:txBody>
        </p:sp>
      </p:grpSp>
      <p:pic>
        <p:nvPicPr>
          <p:cNvPr id="3" name="Picture 2" descr="A diagram of a dual-port memory&#10;&#10;Description automatically generated">
            <a:extLst>
              <a:ext uri="{FF2B5EF4-FFF2-40B4-BE49-F238E27FC236}">
                <a16:creationId xmlns:a16="http://schemas.microsoft.com/office/drawing/2014/main" id="{BB27AC4A-F4E8-C862-492D-40AFD6AB8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1" y="1006371"/>
            <a:ext cx="6761605" cy="5302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7E04F0-EDE2-683F-964A-FFD6FFACD165}"/>
              </a:ext>
            </a:extLst>
          </p:cNvPr>
          <p:cNvSpPr txBox="1"/>
          <p:nvPr/>
        </p:nvSpPr>
        <p:spPr>
          <a:xfrm>
            <a:off x="151502" y="482337"/>
            <a:ext cx="445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RISC-V CY Architecture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7D03D0E-3AA9-5F88-4439-F7FE00EC53F0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721645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C622D-8B56-AA56-F14F-37011EC6A2E5}"/>
              </a:ext>
            </a:extLst>
          </p:cNvPr>
          <p:cNvSpPr txBox="1">
            <a:spLocks/>
          </p:cNvSpPr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of Instructions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10" name="Summary Zoom 9">
                <a:extLst>
                  <a:ext uri="{FF2B5EF4-FFF2-40B4-BE49-F238E27FC236}">
                    <a16:creationId xmlns:a16="http://schemas.microsoft.com/office/drawing/2014/main" id="{EE4C9346-5E82-D9D0-854E-5446742A42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01474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235186D6-1F9D-4CE2-B2DF-D459A50EC1FA}" scaleFactorX="150810" scaleFactorY="70007">
                    <psuz:zmPr id="{8377CC74-A55C-4BCF-AB5C-00084A903110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009" y="804861"/>
                          <a:ext cx="10499582" cy="27416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10" name="Summary Zoom 9">
                <a:extLst>
                  <a:ext uri="{FF2B5EF4-FFF2-40B4-BE49-F238E27FC236}">
                    <a16:creationId xmlns:a16="http://schemas.microsoft.com/office/drawing/2014/main" id="{EE4C9346-5E82-D9D0-854E-5446742A4212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12" name="Picture 12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209" y="2630486"/>
                  <a:ext cx="10499582" cy="274161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CFB5505D-FAE4-FE5F-2F5C-A5F24C2912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88356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5D184-921D-15B6-AEC7-E0C93DCF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147" y="152380"/>
            <a:ext cx="8071706" cy="7265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 type instruction</a:t>
            </a:r>
          </a:p>
        </p:txBody>
      </p: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80164C-78EC-4E32-5980-C45012798705}"/>
              </a:ext>
            </a:extLst>
          </p:cNvPr>
          <p:cNvGrpSpPr/>
          <p:nvPr/>
        </p:nvGrpSpPr>
        <p:grpSpPr>
          <a:xfrm>
            <a:off x="2429305" y="1998117"/>
            <a:ext cx="9376011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CFE50B-4812-417A-5510-12CEF6605FAE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57976D-FB37-F587-C3F9-25AF08609BE3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555452-6505-6B28-57BA-4DCCB522D1E1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A42252-81CE-239C-20BE-855C9806525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6F6FBF-4D78-13D9-8F52-E2BC0D4C043A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FCECD9-4187-400D-4DEB-3B45C2DE210C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FF4F1B2-801F-0A2D-11FF-99C80A77A114}"/>
              </a:ext>
            </a:extLst>
          </p:cNvPr>
          <p:cNvSpPr txBox="1"/>
          <p:nvPr/>
        </p:nvSpPr>
        <p:spPr>
          <a:xfrm>
            <a:off x="2301889" y="1518761"/>
            <a:ext cx="969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| 31                       25 | 24                       20 |  19          15 | 14           12 | 11                         7 | 6              0  |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079597-65AD-4EA2-4711-6809519BB9FD}"/>
              </a:ext>
            </a:extLst>
          </p:cNvPr>
          <p:cNvGrpSpPr/>
          <p:nvPr/>
        </p:nvGrpSpPr>
        <p:grpSpPr>
          <a:xfrm>
            <a:off x="2433834" y="2651463"/>
            <a:ext cx="9376011" cy="368490"/>
            <a:chOff x="1774210" y="2483892"/>
            <a:chExt cx="9376011" cy="36849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953172-04AF-6C03-EA18-AF4B82587FA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7-bits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B08235-C2EA-8983-5A4E-44D882958B4E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5CBA86-9C62-0D81-E469-561BF6A35269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3-bits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70C0BE-EE62-EAF3-8463-3DFA7FE2E89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0C50BA-0005-E053-7E75-FB2973D641E7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6C40B48-4134-EEA8-46A6-7FC32AF3A620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7-bits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390C2C9-A6CA-7379-4BF7-AE6E91911641}"/>
              </a:ext>
            </a:extLst>
          </p:cNvPr>
          <p:cNvSpPr txBox="1"/>
          <p:nvPr/>
        </p:nvSpPr>
        <p:spPr>
          <a:xfrm>
            <a:off x="645998" y="1518761"/>
            <a:ext cx="16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placement: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D69323-142D-8486-787E-39C5F40DC83E}"/>
              </a:ext>
            </a:extLst>
          </p:cNvPr>
          <p:cNvSpPr txBox="1"/>
          <p:nvPr/>
        </p:nvSpPr>
        <p:spPr>
          <a:xfrm>
            <a:off x="645998" y="2650620"/>
            <a:ext cx="127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Size: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8B9147-0A5C-3936-66BE-B5EB201D3D39}"/>
              </a:ext>
            </a:extLst>
          </p:cNvPr>
          <p:cNvSpPr txBox="1"/>
          <p:nvPr/>
        </p:nvSpPr>
        <p:spPr>
          <a:xfrm>
            <a:off x="658861" y="1998117"/>
            <a:ext cx="169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Division: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0DC28B-5C0C-EE2A-050F-D7C8AB835188}"/>
              </a:ext>
            </a:extLst>
          </p:cNvPr>
          <p:cNvSpPr txBox="1"/>
          <p:nvPr/>
        </p:nvSpPr>
        <p:spPr>
          <a:xfrm>
            <a:off x="665298" y="3232920"/>
            <a:ext cx="47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Demo Instruction: </a:t>
            </a:r>
            <a:r>
              <a:rPr lang="en-US" sz="2800" b="1" dirty="0">
                <a:solidFill>
                  <a:schemeClr val="bg1"/>
                </a:solidFill>
              </a:rPr>
              <a:t>add x1, x2, x3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C790B2-1BBC-0F25-9DBB-99822A306435}"/>
              </a:ext>
            </a:extLst>
          </p:cNvPr>
          <p:cNvSpPr txBox="1"/>
          <p:nvPr/>
        </p:nvSpPr>
        <p:spPr>
          <a:xfrm>
            <a:off x="665298" y="3731192"/>
            <a:ext cx="4472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Opcode: 	0110011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F3 Value:	000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F7 Value:	0000000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X1 Address:	00001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X2 Address:	00010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X3 Address:	00011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6F427D-AEC2-0F77-82B0-4D569E48B0E2}"/>
              </a:ext>
            </a:extLst>
          </p:cNvPr>
          <p:cNvGrpSpPr/>
          <p:nvPr/>
        </p:nvGrpSpPr>
        <p:grpSpPr>
          <a:xfrm>
            <a:off x="4299049" y="3814542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41128D-515B-49A1-4D68-BA6AD456A848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209265-4A18-09D6-AFA0-1810E73DD6D6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rd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17A22C-B54C-461A-5A96-2CD6B86A82FF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4E5EF61-D816-E58B-6FF7-7DD8A1B74453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90C800-CD5F-9E7F-B705-21FD561F15EF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5570207-3C71-B9C7-C8A6-127EFE05AA80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38A2D8-236C-7B18-408D-513D2038B25C}"/>
              </a:ext>
            </a:extLst>
          </p:cNvPr>
          <p:cNvGrpSpPr/>
          <p:nvPr/>
        </p:nvGrpSpPr>
        <p:grpSpPr>
          <a:xfrm>
            <a:off x="4299049" y="4364780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3BCC16F-75C7-C5A2-ABF4-4506207F14D6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5779E1A-C3DA-7377-90AA-9A99260F8439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3292620-6920-564B-E7E2-5CC8927CD07A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71B0597-1ECB-FDD6-91DB-58A5B536218D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4B71A81-0986-66D2-650D-A8224927D2D1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CA0B8BA-655D-976E-DE82-B0009FACA33E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4E249B-97F0-A012-1FBA-4F2DA6361E36}"/>
              </a:ext>
            </a:extLst>
          </p:cNvPr>
          <p:cNvGrpSpPr/>
          <p:nvPr/>
        </p:nvGrpSpPr>
        <p:grpSpPr>
          <a:xfrm>
            <a:off x="4299049" y="4936381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9111F94-CB38-6553-4D36-876F4A26100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0110011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FD73390-D027-9BEC-680C-FAB783AA707C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59009CF-A862-2A23-C6D9-0AB7ABAD728B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7CBBC37-0D55-7F0B-B54C-1725DA28E2E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X2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72070EF-417F-DBA2-0D46-518461DD3B00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98E109-E81C-013B-6246-D88E6EA78F41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0000000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81F413A-1747-FC34-CF9F-99EB17E5D3BB}"/>
              </a:ext>
            </a:extLst>
          </p:cNvPr>
          <p:cNvGrpSpPr/>
          <p:nvPr/>
        </p:nvGrpSpPr>
        <p:grpSpPr>
          <a:xfrm>
            <a:off x="4299048" y="5462726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024547-6F20-B9C3-6F13-FAA3DF89394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0110011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FCE6876-FC37-ED98-0B39-6F31370A4E6E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00001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439E1A5-7C0C-74F9-9D98-D4C08B848BD5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38EA905-966B-A802-D152-0968BBD6EC95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00010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43FF73-C5D8-FEBD-EB02-C74D13A062EF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00011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E2670FC-467F-B048-3836-11499A411A04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0000000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127E874-7589-8B8D-5FBD-8AFE4F66200C}"/>
              </a:ext>
            </a:extLst>
          </p:cNvPr>
          <p:cNvSpPr txBox="1"/>
          <p:nvPr/>
        </p:nvSpPr>
        <p:spPr>
          <a:xfrm>
            <a:off x="4417950" y="1068555"/>
            <a:ext cx="163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Source Register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A159A2-D203-4EDF-9CE5-760B46E01A5B}"/>
              </a:ext>
            </a:extLst>
          </p:cNvPr>
          <p:cNvSpPr txBox="1"/>
          <p:nvPr/>
        </p:nvSpPr>
        <p:spPr>
          <a:xfrm>
            <a:off x="5980619" y="1058746"/>
            <a:ext cx="163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Source Register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1D1B28-2986-FDCF-D8D6-1E51EF5B3CEB}"/>
              </a:ext>
            </a:extLst>
          </p:cNvPr>
          <p:cNvSpPr txBox="1"/>
          <p:nvPr/>
        </p:nvSpPr>
        <p:spPr>
          <a:xfrm>
            <a:off x="8798881" y="1028106"/>
            <a:ext cx="175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Destination Register 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59F1E154-9BF6-07EA-B28B-9841C16E5EA3}"/>
              </a:ext>
            </a:extLst>
          </p:cNvPr>
          <p:cNvSpPr/>
          <p:nvPr/>
        </p:nvSpPr>
        <p:spPr>
          <a:xfrm rot="5400000">
            <a:off x="6511723" y="1547744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EE36A8F6-429A-38B7-1536-D8BB6D8FCCC5}"/>
              </a:ext>
            </a:extLst>
          </p:cNvPr>
          <p:cNvSpPr/>
          <p:nvPr/>
        </p:nvSpPr>
        <p:spPr>
          <a:xfrm rot="5400000">
            <a:off x="4887652" y="1568585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91B942D6-E60D-5B3E-54D3-8655BA18FE1E}"/>
              </a:ext>
            </a:extLst>
          </p:cNvPr>
          <p:cNvSpPr/>
          <p:nvPr/>
        </p:nvSpPr>
        <p:spPr>
          <a:xfrm rot="5400000">
            <a:off x="9330157" y="1568585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5" grpId="0"/>
      <p:bldP spid="36" grpId="0"/>
      <p:bldP spid="37" grpId="0"/>
      <p:bldP spid="38" grpId="0"/>
      <p:bldP spid="39" grpId="0"/>
      <p:bldP spid="82" grpId="0"/>
      <p:bldP spid="83" grpId="0"/>
      <p:bldP spid="84" grpId="0"/>
      <p:bldP spid="86" grpId="0" animBg="1"/>
      <p:bldP spid="88" grpId="0" animBg="1"/>
      <p:bldP spid="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15697-E730-2EA4-4773-719D4ECE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Project - Assumptions &amp; Constraints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D8689F-5DB8-9151-35F7-AA16C849C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84091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44240E24-5D72-E602-BE83-4C5A1F79C093}"/>
              </a:ext>
            </a:extLst>
          </p:cNvPr>
          <p:cNvSpPr txBox="1">
            <a:spLocks/>
          </p:cNvSpPr>
          <p:nvPr/>
        </p:nvSpPr>
        <p:spPr>
          <a:xfrm>
            <a:off x="0" y="9144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9669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1A40E-FAA7-E633-73E2-9C02CAC7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Specifications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666A710-FCB2-578C-5B3E-7D2DD1D34875}"/>
              </a:ext>
            </a:extLst>
          </p:cNvPr>
          <p:cNvSpPr txBox="1">
            <a:spLocks/>
          </p:cNvSpPr>
          <p:nvPr/>
        </p:nvSpPr>
        <p:spPr>
          <a:xfrm>
            <a:off x="6740281" y="1927275"/>
            <a:ext cx="3585405" cy="416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30341-1E99-A064-DAF0-E8B30932039A}"/>
              </a:ext>
            </a:extLst>
          </p:cNvPr>
          <p:cNvSpPr txBox="1"/>
          <p:nvPr/>
        </p:nvSpPr>
        <p:spPr>
          <a:xfrm>
            <a:off x="838199" y="1431282"/>
            <a:ext cx="138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Rubric # 2</a:t>
            </a:r>
          </a:p>
        </p:txBody>
      </p:sp>
    </p:spTree>
    <p:extLst>
      <p:ext uri="{BB962C8B-B14F-4D97-AF65-F5344CB8AC3E}">
        <p14:creationId xmlns:p14="http://schemas.microsoft.com/office/powerpoint/2010/main" val="1253489493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E3DB1A-92B1-ABC5-5671-CEC874B8CC7A}"/>
              </a:ext>
            </a:extLst>
          </p:cNvPr>
          <p:cNvSpPr txBox="1"/>
          <p:nvPr/>
        </p:nvSpPr>
        <p:spPr>
          <a:xfrm>
            <a:off x="2811780" y="335280"/>
            <a:ext cx="656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FUNCTIONAL REQUIREMENTS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017740CE-5E1A-1A09-8326-91329B2F3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977075"/>
              </p:ext>
            </p:extLst>
          </p:nvPr>
        </p:nvGraphicFramePr>
        <p:xfrm>
          <a:off x="1197610" y="1844040"/>
          <a:ext cx="9668510" cy="391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5A64004-49BE-06DC-DDA7-221F3138B4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8136920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E3DB1A-92B1-ABC5-5671-CEC874B8CC7A}"/>
              </a:ext>
            </a:extLst>
          </p:cNvPr>
          <p:cNvSpPr txBox="1"/>
          <p:nvPr/>
        </p:nvSpPr>
        <p:spPr>
          <a:xfrm>
            <a:off x="2281101" y="389395"/>
            <a:ext cx="762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NON-FUNCTIONAL REQUIREMENTS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017740CE-5E1A-1A09-8326-91329B2F3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678452"/>
              </p:ext>
            </p:extLst>
          </p:nvPr>
        </p:nvGraphicFramePr>
        <p:xfrm>
          <a:off x="1197610" y="1844040"/>
          <a:ext cx="9668510" cy="391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DE89FCA-A918-2F4D-71AF-1BA503AF0E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1440935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FE396-0DC8-F99E-4C8E-D301F49E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Set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974744-6CB9-873B-C551-2C3F53538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485308"/>
              </p:ext>
            </p:extLst>
          </p:nvPr>
        </p:nvGraphicFramePr>
        <p:xfrm>
          <a:off x="6606253" y="1192877"/>
          <a:ext cx="4942281" cy="447225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1613349">
                  <a:extLst>
                    <a:ext uri="{9D8B030D-6E8A-4147-A177-3AD203B41FA5}">
                      <a16:colId xmlns:a16="http://schemas.microsoft.com/office/drawing/2014/main" val="3291577373"/>
                    </a:ext>
                  </a:extLst>
                </a:gridCol>
                <a:gridCol w="1611673">
                  <a:extLst>
                    <a:ext uri="{9D8B030D-6E8A-4147-A177-3AD203B41FA5}">
                      <a16:colId xmlns:a16="http://schemas.microsoft.com/office/drawing/2014/main" val="3934071793"/>
                    </a:ext>
                  </a:extLst>
                </a:gridCol>
                <a:gridCol w="1717259">
                  <a:extLst>
                    <a:ext uri="{9D8B030D-6E8A-4147-A177-3AD203B41FA5}">
                      <a16:colId xmlns:a16="http://schemas.microsoft.com/office/drawing/2014/main" val="2864497808"/>
                    </a:ext>
                  </a:extLst>
                </a:gridCol>
              </a:tblGrid>
              <a:tr h="719926"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Feature / Use Case</a:t>
                      </a:r>
                    </a:p>
                  </a:txBody>
                  <a:tcPr marL="68537" marR="64583" marT="19582" marB="146867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Priority of Development</a:t>
                      </a:r>
                    </a:p>
                  </a:txBody>
                  <a:tcPr marL="68537" marR="64583" marT="19582" marB="1468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Dependencies</a:t>
                      </a:r>
                    </a:p>
                  </a:txBody>
                  <a:tcPr marL="68537" marR="64583" marT="19582" marB="1468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122123"/>
                  </a:ext>
                </a:extLst>
              </a:tr>
              <a:tr h="398137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Load Data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14350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Perform any Operation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Load Data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398177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Store Result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Perform Matrix Operation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594407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Implement FPGA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287691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Optimize Matrix MAC Code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Perform Matrix Operation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243202"/>
                  </a:ext>
                </a:extLst>
              </a:tr>
              <a:tr h="398137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Error Handling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All Features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8023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Performance Optimization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Optimize Matrix MAC Code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94891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6310006-3E0F-2061-D481-1491BBCD7F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4279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2BCB-2FA6-A7D8-2307-0BA44B53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Any other external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00AB-0D0A-1F10-0CC1-DAAFDFB5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Regulatory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Customer/Stakeholder Expectations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Resource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Environmental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Supplier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Intellectual Property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Safety &amp;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Ethical &amp; Social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Documentation &amp; Reporting</a:t>
            </a:r>
          </a:p>
        </p:txBody>
      </p:sp>
      <p:pic>
        <p:nvPicPr>
          <p:cNvPr id="20" name="Picture 4" descr="Desk with productivity items">
            <a:extLst>
              <a:ext uri="{FF2B5EF4-FFF2-40B4-BE49-F238E27FC236}">
                <a16:creationId xmlns:a16="http://schemas.microsoft.com/office/drawing/2014/main" id="{97DE6B0E-D2E7-5B56-790E-3BB90F376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25" r="13541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38" name="Rectangle 34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57E575-DEF7-EE4C-AA5C-6B9120D057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68924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56869-F243-4FF9-84B3-DCAAE440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Evaluation Criteria</a:t>
            </a:r>
            <a:endParaRPr lang="en-US" sz="54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CE9CCE-56FE-07C9-31DE-3895B7163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442934"/>
              </p:ext>
            </p:extLst>
          </p:nvPr>
        </p:nvGraphicFramePr>
        <p:xfrm>
          <a:off x="838200" y="2590904"/>
          <a:ext cx="10515602" cy="322324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797151">
                  <a:extLst>
                    <a:ext uri="{9D8B030D-6E8A-4147-A177-3AD203B41FA5}">
                      <a16:colId xmlns:a16="http://schemas.microsoft.com/office/drawing/2014/main" val="513466435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579826200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3311458838"/>
                    </a:ext>
                  </a:extLst>
                </a:gridCol>
                <a:gridCol w="904890">
                  <a:extLst>
                    <a:ext uri="{9D8B030D-6E8A-4147-A177-3AD203B41FA5}">
                      <a16:colId xmlns:a16="http://schemas.microsoft.com/office/drawing/2014/main" val="2446169297"/>
                    </a:ext>
                  </a:extLst>
                </a:gridCol>
                <a:gridCol w="1391821">
                  <a:extLst>
                    <a:ext uri="{9D8B030D-6E8A-4147-A177-3AD203B41FA5}">
                      <a16:colId xmlns:a16="http://schemas.microsoft.com/office/drawing/2014/main" val="15908823"/>
                    </a:ext>
                  </a:extLst>
                </a:gridCol>
              </a:tblGrid>
              <a:tr h="609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Rubrics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PLO3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PLO4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Marks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598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Gathering Methodology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8572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Specifications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87033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Proposed Design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015807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Requirements were mapped to the design adequately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094039"/>
                  </a:ext>
                </a:extLst>
              </a:tr>
              <a:tr h="5240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Division of Tasks / Use of Project Management Tools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7750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1B2102-98E4-E4DB-D4BF-E232CA88E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12911"/>
              </p:ext>
            </p:extLst>
          </p:nvPr>
        </p:nvGraphicFramePr>
        <p:xfrm>
          <a:off x="7010400" y="170798"/>
          <a:ext cx="5074508" cy="82352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4422">
                  <a:extLst>
                    <a:ext uri="{9D8B030D-6E8A-4147-A177-3AD203B41FA5}">
                      <a16:colId xmlns:a16="http://schemas.microsoft.com/office/drawing/2014/main" val="1854791854"/>
                    </a:ext>
                  </a:extLst>
                </a:gridCol>
                <a:gridCol w="4090086">
                  <a:extLst>
                    <a:ext uri="{9D8B030D-6E8A-4147-A177-3AD203B41FA5}">
                      <a16:colId xmlns:a16="http://schemas.microsoft.com/office/drawing/2014/main" val="394449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PLO 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Design/Development of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79790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r>
                        <a:rPr lang="en-US" sz="2000" b="1"/>
                        <a:t>PLO 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Investigation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40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CD162-8413-599A-7863-78583A88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Diagram’s</a:t>
            </a:r>
          </a:p>
        </p:txBody>
      </p:sp>
    </p:spTree>
    <p:extLst>
      <p:ext uri="{BB962C8B-B14F-4D97-AF65-F5344CB8AC3E}">
        <p14:creationId xmlns:p14="http://schemas.microsoft.com/office/powerpoint/2010/main" val="1559094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C668B-066D-B147-4EAF-BCBD22D3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 / High Level Block Diagram</a:t>
            </a:r>
          </a:p>
        </p:txBody>
      </p:sp>
      <p:pic>
        <p:nvPicPr>
          <p:cNvPr id="6" name="Picture 5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874115B2-84DF-E906-6494-47883A9E1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92378"/>
            <a:ext cx="3370729" cy="64511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7245892-A949-A817-AC5C-88AF7FB915D8}"/>
              </a:ext>
            </a:extLst>
          </p:cNvPr>
          <p:cNvSpPr txBox="1">
            <a:spLocks/>
          </p:cNvSpPr>
          <p:nvPr/>
        </p:nvSpPr>
        <p:spPr>
          <a:xfrm>
            <a:off x="0" y="-1831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256651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7675B4-E2AB-6FCB-AB77-4EB69332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STATE/ACTIVITY DIAGRAM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C27C0E-ECD5-7918-ECB9-66E099BE14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" r="21844"/>
          <a:stretch/>
        </p:blipFill>
        <p:spPr>
          <a:xfrm>
            <a:off x="9350188" y="320040"/>
            <a:ext cx="2518724" cy="34748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0AB8BF-C9FB-11FF-AFEF-244C848BA838}"/>
              </a:ext>
            </a:extLst>
          </p:cNvPr>
          <p:cNvSpPr txBox="1"/>
          <p:nvPr/>
        </p:nvSpPr>
        <p:spPr>
          <a:xfrm>
            <a:off x="7745506" y="3989294"/>
            <a:ext cx="380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recreate this diagram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52A68B-36CF-6ADA-0D6D-B4EF25367870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49706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Design</a:t>
            </a: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4226753D-DF04-AE85-B22C-C8B50084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A8DB7C-224A-8CA1-DD0C-E9DFE7C22C8F}"/>
              </a:ext>
            </a:extLst>
          </p:cNvPr>
          <p:cNvSpPr txBox="1">
            <a:spLocks/>
          </p:cNvSpPr>
          <p:nvPr/>
        </p:nvSpPr>
        <p:spPr>
          <a:xfrm>
            <a:off x="4853987" y="2705091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3</a:t>
            </a:r>
          </a:p>
        </p:txBody>
      </p:sp>
    </p:spTree>
    <p:extLst>
      <p:ext uri="{BB962C8B-B14F-4D97-AF65-F5344CB8AC3E}">
        <p14:creationId xmlns:p14="http://schemas.microsoft.com/office/powerpoint/2010/main" val="3066788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77">
            <a:extLst>
              <a:ext uri="{FF2B5EF4-FFF2-40B4-BE49-F238E27FC236}">
                <a16:creationId xmlns:a16="http://schemas.microsoft.com/office/drawing/2014/main" id="{ECA5119C-58C6-B82F-1C35-7B581D85E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2311964"/>
          </a:xfrm>
          <a:prstGeom prst="rect">
            <a:avLst/>
          </a:prstGeom>
        </p:spPr>
      </p:pic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A8317DCE-86A8-C8F4-644A-AFC126B2B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4206896"/>
                  </p:ext>
                </p:extLst>
              </p:nvPr>
            </p:nvGraphicFramePr>
            <p:xfrm>
              <a:off x="-1" y="1516902"/>
              <a:ext cx="12192001" cy="5341097"/>
            </p:xfrm>
            <a:graphic>
              <a:graphicData uri="http://schemas.microsoft.com/office/powerpoint/2016/summaryzoom">
                <psuz:summaryZm>
                  <psuz:summaryZmObj sectionId="{0D6C7F20-F54D-43C6-BDED-422390C0DDB7}" offsetFactorX="-24653" offsetFactorY="24691" scaleFactorX="15333">
                    <psuz:zmPr id="{70BF2F5B-578B-4C04-A0CE-6185347031A5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119129" y="1052569"/>
                          <a:ext cx="560823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C5D81E3-A72D-44A3-89C5-C8104CBCFA9E}" offsetFactorX="-73958" offsetFactorY="25926" scaleFactorX="56250">
                    <psuz:zmPr id="{D63519F5-CFE9-4FD6-9892-DE926D8BADDE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62201" y="1077969"/>
                          <a:ext cx="205740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B63D1BF-64BF-4A57-B371-140B9A38A41A}" offsetFactorX="-98958" offsetFactorY="28395" scaleFactorX="56618">
                    <psuz:zmPr id="{E2DF2216-BFA6-40AD-99AA-5FD15CE9F8E3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235837" y="1128769"/>
                          <a:ext cx="2070848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8FC2A50-47DF-4845-B0CA-C2FA635E4455}" offsetFactorX="166667" offsetFactorY="-80321" scaleFactorX="29748">
                    <psuz:zmPr id="{F9A154CD-488D-41BD-9FC8-8C667E6A73E0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853217" y="1086597"/>
                          <a:ext cx="1088048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571B797-2EC0-4FB0-95FC-7829A31DD291}" offsetFactorX="110772" offsetFactorY="-77852" scaleFactorX="33969">
                    <psuz:zmPr id="{508F06CF-7C52-4B1E-B84C-7661C76D5A0F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526383" y="1137399"/>
                          <a:ext cx="1242456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A8317DCE-86A8-C8F4-644A-AFC126B2BF93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1" y="1516902"/>
                <a:ext cx="12192001" cy="5341097"/>
                <a:chOff x="-1" y="1516902"/>
                <a:chExt cx="12192001" cy="5341097"/>
              </a:xfrm>
            </p:grpSpPr>
            <p:pic>
              <p:nvPicPr>
                <p:cNvPr id="4" name="Picture 4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9128" y="2569471"/>
                  <a:ext cx="560823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2200" y="2594871"/>
                  <a:ext cx="205740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1" name="Picture 21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5836" y="2645671"/>
                  <a:ext cx="2070848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7" name="Picture 27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3216" y="2603499"/>
                  <a:ext cx="1088048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29" name="Picture 29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26382" y="2654301"/>
                  <a:ext cx="1242456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FDCD547C-F7AB-904A-31C5-8DB3AC8A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576832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Animation of a Single </a:t>
            </a:r>
            <a:r>
              <a:rPr lang="en-US" sz="3600" dirty="0"/>
              <a:t>C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ycle </a:t>
            </a:r>
            <a:r>
              <a:rPr lang="en-US" sz="3600" dirty="0"/>
              <a:t>P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rocessor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4B3314C-4B52-D5EF-3E55-FC78980FBE04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sp>
        <p:nvSpPr>
          <p:cNvPr id="71" name="Flowchart: Manual Operation 70">
            <a:extLst>
              <a:ext uri="{FF2B5EF4-FFF2-40B4-BE49-F238E27FC236}">
                <a16:creationId xmlns:a16="http://schemas.microsoft.com/office/drawing/2014/main" id="{31A0CCAF-2373-0C82-3B9D-4563B1931474}"/>
              </a:ext>
            </a:extLst>
          </p:cNvPr>
          <p:cNvSpPr/>
          <p:nvPr/>
        </p:nvSpPr>
        <p:spPr>
          <a:xfrm rot="16200000">
            <a:off x="11010946" y="3086145"/>
            <a:ext cx="811185" cy="230124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87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4D814C7-9F4B-64AA-C4C9-0CF8DDE5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714" y="973582"/>
            <a:ext cx="6511407" cy="491083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9DF3993-173F-F884-9A43-5F8FED504F76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F30351-37BA-AD45-DD65-404663C5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390136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F73BD-192C-9B95-432F-C7EC6FF5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86" y="1512944"/>
            <a:ext cx="7415846" cy="38321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5B910F8-E39E-421B-53EE-6312E9A65673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487E8C-929E-7D93-11B8-523D8BEE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Instruction Memory</a:t>
            </a:r>
          </a:p>
        </p:txBody>
      </p:sp>
    </p:spTree>
    <p:extLst>
      <p:ext uri="{BB962C8B-B14F-4D97-AF65-F5344CB8AC3E}">
        <p14:creationId xmlns:p14="http://schemas.microsoft.com/office/powerpoint/2010/main" val="2301038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 file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2D42CA-8AA6-FBF9-955F-CFB575CC813E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+mn-lt"/>
                <a:ea typeface="+mn-ea"/>
                <a:cs typeface="+mn-cs"/>
              </a:rPr>
              <a:t>RUBRIC 3: Proposed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D2683-2B44-33F6-942E-03A2961E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0" y="243751"/>
            <a:ext cx="5171731" cy="607678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1B33C0-4A2E-2522-BEED-9770729F8851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</p:spTree>
    <p:extLst>
      <p:ext uri="{BB962C8B-B14F-4D97-AF65-F5344CB8AC3E}">
        <p14:creationId xmlns:p14="http://schemas.microsoft.com/office/powerpoint/2010/main" val="4044192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0ECA6FC3-B5D5-C196-FB2E-4EAD52D19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395" y="331475"/>
            <a:ext cx="7084882" cy="588045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BDF2AD4-E5D4-0BF8-3492-B89B7AC5CF7C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</p:spTree>
    <p:extLst>
      <p:ext uri="{BB962C8B-B14F-4D97-AF65-F5344CB8AC3E}">
        <p14:creationId xmlns:p14="http://schemas.microsoft.com/office/powerpoint/2010/main" val="2724340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Memory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2CD18-DF0F-91A8-7065-60247485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335621"/>
            <a:ext cx="6195407" cy="59692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AD831D-E92C-6DE4-5690-19DF58F63447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</p:spTree>
    <p:extLst>
      <p:ext uri="{BB962C8B-B14F-4D97-AF65-F5344CB8AC3E}">
        <p14:creationId xmlns:p14="http://schemas.microsoft.com/office/powerpoint/2010/main" val="116102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6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1961DE-B833-7983-78B6-74E4CB03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B260EC4-7E62-D9FA-1B4E-9423FCE2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1904" y="4373288"/>
            <a:ext cx="3710182" cy="1578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Significance:</a:t>
            </a:r>
            <a:r>
              <a:rPr lang="en-US" sz="1900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 MAC FPGA Acceleration</a:t>
            </a:r>
            <a:endParaRPr lang="en-US" sz="1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C1F960-EE0C-B3EE-6A95-61B078813E21}"/>
              </a:ext>
            </a:extLst>
          </p:cNvPr>
          <p:cNvSpPr txBox="1">
            <a:spLocks/>
          </p:cNvSpPr>
          <p:nvPr/>
        </p:nvSpPr>
        <p:spPr>
          <a:xfrm>
            <a:off x="1727981" y="4201237"/>
            <a:ext cx="3196381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Conclusion: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Innovation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High-Performance Computing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B224DA7-6F3B-ABF9-373F-2D1E9DFAAFC3}"/>
              </a:ext>
            </a:extLst>
          </p:cNvPr>
          <p:cNvSpPr txBox="1">
            <a:spLocks/>
          </p:cNvSpPr>
          <p:nvPr/>
        </p:nvSpPr>
        <p:spPr>
          <a:xfrm>
            <a:off x="7651904" y="2296554"/>
            <a:ext cx="3223423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Defense: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Breakthroughs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8CC5112-8A14-58B2-7A84-8EDAF0D0D223}"/>
              </a:ext>
            </a:extLst>
          </p:cNvPr>
          <p:cNvSpPr txBox="1">
            <a:spLocks/>
          </p:cNvSpPr>
          <p:nvPr/>
        </p:nvSpPr>
        <p:spPr>
          <a:xfrm>
            <a:off x="1742719" y="2315877"/>
            <a:ext cx="2763708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Benefits:</a:t>
            </a:r>
            <a:r>
              <a:rPr lang="en-US" sz="1900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Faster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Greener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Game-Changer</a:t>
            </a: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5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0DF729-8FF4-7370-F7F2-5F474476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23119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AD3B8FE-F0D0-9B4C-12C8-5ADC71AA2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63" y="2225260"/>
            <a:ext cx="10805668" cy="302575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72F94991-F44B-F4AE-3B57-4984229EEB17}"/>
              </a:ext>
            </a:extLst>
          </p:cNvPr>
          <p:cNvSpPr txBox="1">
            <a:spLocks/>
          </p:cNvSpPr>
          <p:nvPr/>
        </p:nvSpPr>
        <p:spPr>
          <a:xfrm>
            <a:off x="828674" y="576832"/>
            <a:ext cx="10534650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Animation of a Single Cycle Processor </a:t>
            </a: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94F41-43D7-D32F-F1D7-67DCE166149B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F2E231E-2839-72DA-A164-38E432CFEB52}"/>
              </a:ext>
            </a:extLst>
          </p:cNvPr>
          <p:cNvGrpSpPr/>
          <p:nvPr/>
        </p:nvGrpSpPr>
        <p:grpSpPr>
          <a:xfrm>
            <a:off x="331636" y="6006053"/>
            <a:ext cx="2973539" cy="626556"/>
            <a:chOff x="331636" y="6006053"/>
            <a:chExt cx="2973539" cy="62655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2098197-70C7-ECBA-4835-0723EF89A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6199286"/>
              <a:ext cx="2753109" cy="323895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48357-1668-CFE2-C9C4-B3A16F28698E}"/>
                </a:ext>
              </a:extLst>
            </p:cNvPr>
            <p:cNvSpPr/>
            <p:nvPr/>
          </p:nvSpPr>
          <p:spPr>
            <a:xfrm>
              <a:off x="409575" y="6006053"/>
              <a:ext cx="2895600" cy="21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PC       Hex-Code    Assembly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453261-3C38-6D10-94F5-5773E2AE2E45}"/>
                </a:ext>
              </a:extLst>
            </p:cNvPr>
            <p:cNvSpPr/>
            <p:nvPr/>
          </p:nvSpPr>
          <p:spPr>
            <a:xfrm>
              <a:off x="331636" y="6413752"/>
              <a:ext cx="2895600" cy="21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r"/>
              <a:r>
                <a:rPr lang="en-US" sz="1400" dirty="0">
                  <a:solidFill>
                    <a:schemeClr val="tx1"/>
                  </a:solidFill>
                </a:rPr>
                <a:t>5 = 2 + 3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6B270B8-BE40-D30A-CB96-0FCA386E4A25}"/>
              </a:ext>
            </a:extLst>
          </p:cNvPr>
          <p:cNvGrpSpPr/>
          <p:nvPr/>
        </p:nvGrpSpPr>
        <p:grpSpPr>
          <a:xfrm>
            <a:off x="1665838" y="2776708"/>
            <a:ext cx="721762" cy="276999"/>
            <a:chOff x="1665838" y="2776708"/>
            <a:chExt cx="721762" cy="27699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26BE37B-1CC4-C661-D386-5262E52ED9E7}"/>
                </a:ext>
              </a:extLst>
            </p:cNvPr>
            <p:cNvCxnSpPr>
              <a:cxnSpLocks/>
            </p:cNvCxnSpPr>
            <p:nvPr/>
          </p:nvCxnSpPr>
          <p:spPr>
            <a:xfrm>
              <a:off x="1665838" y="3032911"/>
              <a:ext cx="721762" cy="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0C36ED-E8F1-6598-8D6E-65F0319FBCCB}"/>
                </a:ext>
              </a:extLst>
            </p:cNvPr>
            <p:cNvSpPr txBox="1"/>
            <p:nvPr/>
          </p:nvSpPr>
          <p:spPr>
            <a:xfrm>
              <a:off x="1790310" y="2776708"/>
              <a:ext cx="585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0x4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204512-9F12-3429-1BB7-7260DBD441B1}"/>
              </a:ext>
            </a:extLst>
          </p:cNvPr>
          <p:cNvGrpSpPr/>
          <p:nvPr/>
        </p:nvGrpSpPr>
        <p:grpSpPr>
          <a:xfrm>
            <a:off x="3567443" y="2743233"/>
            <a:ext cx="1690357" cy="1289570"/>
            <a:chOff x="3567443" y="2743233"/>
            <a:chExt cx="1690357" cy="12895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23DE7B-5034-C0F8-1F2C-FB7BD8A75DBB}"/>
                </a:ext>
              </a:extLst>
            </p:cNvPr>
            <p:cNvSpPr txBox="1"/>
            <p:nvPr/>
          </p:nvSpPr>
          <p:spPr>
            <a:xfrm>
              <a:off x="3567443" y="3290500"/>
              <a:ext cx="819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003100B3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F27876B-12C4-4B18-A701-B6F89E33B09A}"/>
                </a:ext>
              </a:extLst>
            </p:cNvPr>
            <p:cNvGrpSpPr/>
            <p:nvPr/>
          </p:nvGrpSpPr>
          <p:grpSpPr>
            <a:xfrm>
              <a:off x="4438036" y="2743233"/>
              <a:ext cx="819764" cy="1289570"/>
              <a:chOff x="4438036" y="2743233"/>
              <a:chExt cx="819764" cy="128957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F8D78DC-E7FC-877E-722C-4E9A5878AFFB}"/>
                  </a:ext>
                </a:extLst>
              </p:cNvPr>
              <p:cNvGrpSpPr/>
              <p:nvPr/>
            </p:nvGrpSpPr>
            <p:grpSpPr>
              <a:xfrm>
                <a:off x="4438036" y="3035300"/>
                <a:ext cx="819764" cy="952500"/>
                <a:chOff x="4438036" y="3035300"/>
                <a:chExt cx="819764" cy="952500"/>
              </a:xfrm>
            </p:grpSpPr>
            <p:cxnSp>
              <p:nvCxnSpPr>
                <p:cNvPr id="6" name="Connector: Elbow 5">
                  <a:extLst>
                    <a:ext uri="{FF2B5EF4-FFF2-40B4-BE49-F238E27FC236}">
                      <a16:creationId xmlns:a16="http://schemas.microsoft.com/office/drawing/2014/main" id="{9BECE881-49E6-6C0E-F9BA-06E75FA9B6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8036" y="3035300"/>
                  <a:ext cx="819764" cy="5715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or: Elbow 6">
                  <a:extLst>
                    <a:ext uri="{FF2B5EF4-FFF2-40B4-BE49-F238E27FC236}">
                      <a16:creationId xmlns:a16="http://schemas.microsoft.com/office/drawing/2014/main" id="{E121AF29-60D2-E75E-518F-1995DEECA628}"/>
                    </a:ext>
                  </a:extLst>
                </p:cNvPr>
                <p:cNvCxnSpPr/>
                <p:nvPr/>
              </p:nvCxnSpPr>
              <p:spPr>
                <a:xfrm rot="10800000">
                  <a:off x="4838700" y="3606800"/>
                  <a:ext cx="419100" cy="381000"/>
                </a:xfrm>
                <a:prstGeom prst="bentConnector3">
                  <a:avLst>
                    <a:gd name="adj1" fmla="val 98485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29DC1E8-610A-BD22-3E90-AE16B3970068}"/>
                    </a:ext>
                  </a:extLst>
                </p:cNvPr>
                <p:cNvCxnSpPr/>
                <p:nvPr/>
              </p:nvCxnSpPr>
              <p:spPr>
                <a:xfrm flipH="1">
                  <a:off x="4838699" y="3606800"/>
                  <a:ext cx="419101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9BAB04-0849-760B-C42E-2996E160AF56}"/>
                  </a:ext>
                </a:extLst>
              </p:cNvPr>
              <p:cNvSpPr txBox="1"/>
              <p:nvPr/>
            </p:nvSpPr>
            <p:spPr>
              <a:xfrm>
                <a:off x="4847918" y="2743233"/>
                <a:ext cx="361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8FE0DF-F82A-CEA0-4B46-64A60C5F7A71}"/>
                  </a:ext>
                </a:extLst>
              </p:cNvPr>
              <p:cNvSpPr txBox="1"/>
              <p:nvPr/>
            </p:nvSpPr>
            <p:spPr>
              <a:xfrm>
                <a:off x="4847918" y="3365988"/>
                <a:ext cx="361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AC74680-374F-3894-1EC8-56C69CEE8B6C}"/>
                  </a:ext>
                </a:extLst>
              </p:cNvPr>
              <p:cNvSpPr txBox="1"/>
              <p:nvPr/>
            </p:nvSpPr>
            <p:spPr>
              <a:xfrm>
                <a:off x="4867305" y="3755804"/>
                <a:ext cx="361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X1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BABA7E-C3BB-38B1-9C68-1A636D001010}"/>
              </a:ext>
            </a:extLst>
          </p:cNvPr>
          <p:cNvGrpSpPr/>
          <p:nvPr/>
        </p:nvGrpSpPr>
        <p:grpSpPr>
          <a:xfrm>
            <a:off x="7289800" y="2758984"/>
            <a:ext cx="584200" cy="1428466"/>
            <a:chOff x="7289800" y="2758984"/>
            <a:chExt cx="584200" cy="142846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2542B2C-1D3C-817E-EFB4-7E1B1B0BE683}"/>
                </a:ext>
              </a:extLst>
            </p:cNvPr>
            <p:cNvCxnSpPr>
              <a:cxnSpLocks/>
            </p:cNvCxnSpPr>
            <p:nvPr/>
          </p:nvCxnSpPr>
          <p:spPr>
            <a:xfrm>
              <a:off x="7289800" y="3035300"/>
              <a:ext cx="584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F618C48C-DDD8-9DC4-A5E3-F39B6E10D013}"/>
                </a:ext>
              </a:extLst>
            </p:cNvPr>
            <p:cNvCxnSpPr>
              <a:cxnSpLocks/>
            </p:cNvCxnSpPr>
            <p:nvPr/>
          </p:nvCxnSpPr>
          <p:spPr>
            <a:xfrm>
              <a:off x="7289800" y="3606800"/>
              <a:ext cx="584200" cy="580650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D5AF4A4-608C-D24A-8A7A-AA6C47C1A57B}"/>
                </a:ext>
              </a:extLst>
            </p:cNvPr>
            <p:cNvSpPr txBox="1"/>
            <p:nvPr/>
          </p:nvSpPr>
          <p:spPr>
            <a:xfrm>
              <a:off x="7367561" y="2758984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EEF4E2-169E-39B1-73B6-721ABF1DED64}"/>
                </a:ext>
              </a:extLst>
            </p:cNvPr>
            <p:cNvSpPr txBox="1"/>
            <p:nvPr/>
          </p:nvSpPr>
          <p:spPr>
            <a:xfrm>
              <a:off x="7367561" y="3344503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BF55E7-87E6-AB3D-F1A3-FB108C23AAD6}"/>
              </a:ext>
            </a:extLst>
          </p:cNvPr>
          <p:cNvGrpSpPr/>
          <p:nvPr/>
        </p:nvGrpSpPr>
        <p:grpSpPr>
          <a:xfrm>
            <a:off x="7581900" y="3328229"/>
            <a:ext cx="1955800" cy="1624771"/>
            <a:chOff x="7581900" y="3328229"/>
            <a:chExt cx="1955800" cy="1624771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C2688AFE-5234-363B-3029-3BED0C47F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5400" y="3429000"/>
              <a:ext cx="622300" cy="177800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37780CD-FEEE-9329-E115-F7E61CA965E0}"/>
                </a:ext>
              </a:extLst>
            </p:cNvPr>
            <p:cNvGrpSpPr/>
            <p:nvPr/>
          </p:nvGrpSpPr>
          <p:grpSpPr>
            <a:xfrm>
              <a:off x="7581900" y="4187450"/>
              <a:ext cx="1955800" cy="765550"/>
              <a:chOff x="7581900" y="4187450"/>
              <a:chExt cx="1955800" cy="76555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922ECA0-322D-5CDA-EB82-D04FD0358EDB}"/>
                  </a:ext>
                </a:extLst>
              </p:cNvPr>
              <p:cNvCxnSpPr/>
              <p:nvPr/>
            </p:nvCxnSpPr>
            <p:spPr>
              <a:xfrm>
                <a:off x="7581900" y="4187450"/>
                <a:ext cx="0" cy="75285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E7B7819C-0A8D-9069-A7C3-0DCFB4E488D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581900" y="4349750"/>
                <a:ext cx="1955800" cy="603250"/>
              </a:xfrm>
              <a:prstGeom prst="bentConnector3">
                <a:avLst>
                  <a:gd name="adj1" fmla="val 1475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841262-AB81-E32A-DF86-E2FC02FBC7F8}"/>
                </a:ext>
              </a:extLst>
            </p:cNvPr>
            <p:cNvSpPr txBox="1"/>
            <p:nvPr/>
          </p:nvSpPr>
          <p:spPr>
            <a:xfrm>
              <a:off x="8942628" y="3328229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42613-9502-0E5D-7F2E-64E92C16F5E6}"/>
              </a:ext>
            </a:extLst>
          </p:cNvPr>
          <p:cNvGrpSpPr/>
          <p:nvPr/>
        </p:nvGrpSpPr>
        <p:grpSpPr>
          <a:xfrm>
            <a:off x="4847918" y="2959543"/>
            <a:ext cx="7218655" cy="2386180"/>
            <a:chOff x="4847918" y="2959543"/>
            <a:chExt cx="7218655" cy="23861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593FE00-5DA1-FAEE-1CD5-1E9626EDA53B}"/>
                </a:ext>
              </a:extLst>
            </p:cNvPr>
            <p:cNvGrpSpPr/>
            <p:nvPr/>
          </p:nvGrpSpPr>
          <p:grpSpPr>
            <a:xfrm>
              <a:off x="4847918" y="3201207"/>
              <a:ext cx="6683683" cy="2144516"/>
              <a:chOff x="4847918" y="3201207"/>
              <a:chExt cx="6683683" cy="2144516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C99027D4-21BA-B53C-4687-D76FDEBFAD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47918" y="3201207"/>
                <a:ext cx="6683683" cy="2144516"/>
              </a:xfrm>
              <a:prstGeom prst="bentConnector3">
                <a:avLst>
                  <a:gd name="adj1" fmla="val -7767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2DEC452A-7B31-6AC7-C6DD-EE1FA6BE0674}"/>
                  </a:ext>
                </a:extLst>
              </p:cNvPr>
              <p:cNvCxnSpPr/>
              <p:nvPr/>
            </p:nvCxnSpPr>
            <p:spPr>
              <a:xfrm rot="5400000" flipH="1" flipV="1">
                <a:off x="4557185" y="4640483"/>
                <a:ext cx="991348" cy="409882"/>
              </a:xfrm>
              <a:prstGeom prst="bentConnector3">
                <a:avLst>
                  <a:gd name="adj1" fmla="val 10250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0C22D3B-675C-29B4-6ED3-6F191244D012}"/>
                </a:ext>
              </a:extLst>
            </p:cNvPr>
            <p:cNvSpPr txBox="1"/>
            <p:nvPr/>
          </p:nvSpPr>
          <p:spPr>
            <a:xfrm>
              <a:off x="11704686" y="2959543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ACC98E-BD23-F5A7-8F1E-F5CC8E498D24}"/>
                </a:ext>
              </a:extLst>
            </p:cNvPr>
            <p:cNvSpPr txBox="1"/>
            <p:nvPr/>
          </p:nvSpPr>
          <p:spPr>
            <a:xfrm>
              <a:off x="4895913" y="4289890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2FF27D9-D4E4-AF9A-F4A2-9328DFB23DA3}"/>
              </a:ext>
            </a:extLst>
          </p:cNvPr>
          <p:cNvGrpSpPr/>
          <p:nvPr/>
        </p:nvGrpSpPr>
        <p:grpSpPr>
          <a:xfrm>
            <a:off x="9226550" y="2215856"/>
            <a:ext cx="2074934" cy="1213144"/>
            <a:chOff x="9226550" y="2215856"/>
            <a:chExt cx="2074934" cy="121314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81C31EE-EBB9-581C-0E75-1A761044EB4A}"/>
                </a:ext>
              </a:extLst>
            </p:cNvPr>
            <p:cNvGrpSpPr/>
            <p:nvPr/>
          </p:nvGrpSpPr>
          <p:grpSpPr>
            <a:xfrm>
              <a:off x="9226550" y="2518116"/>
              <a:ext cx="2074934" cy="910884"/>
              <a:chOff x="9226550" y="2518116"/>
              <a:chExt cx="2074934" cy="910884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CF25653-A24A-8C1A-37E1-987124CD2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3649" y="3429000"/>
                <a:ext cx="56782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4B11D80-6EE1-00D0-E77E-7E773E27F533}"/>
                  </a:ext>
                </a:extLst>
              </p:cNvPr>
              <p:cNvGrpSpPr/>
              <p:nvPr/>
            </p:nvGrpSpPr>
            <p:grpSpPr>
              <a:xfrm>
                <a:off x="9226550" y="2518116"/>
                <a:ext cx="2074934" cy="910884"/>
                <a:chOff x="9226550" y="2518116"/>
                <a:chExt cx="2074934" cy="910884"/>
              </a:xfrm>
            </p:grpSpPr>
            <p:cxnSp>
              <p:nvCxnSpPr>
                <p:cNvPr id="17" name="Connector: Elbow 16">
                  <a:extLst>
                    <a:ext uri="{FF2B5EF4-FFF2-40B4-BE49-F238E27FC236}">
                      <a16:creationId xmlns:a16="http://schemas.microsoft.com/office/drawing/2014/main" id="{C2B152E6-43B8-8ECD-B299-F319567DD6F0}"/>
                    </a:ext>
                  </a:extLst>
                </p:cNvPr>
                <p:cNvCxnSpPr/>
                <p:nvPr/>
              </p:nvCxnSpPr>
              <p:spPr>
                <a:xfrm flipV="1">
                  <a:off x="9226550" y="2518117"/>
                  <a:ext cx="1791012" cy="910883"/>
                </a:xfrm>
                <a:prstGeom prst="bentConnector3">
                  <a:avLst>
                    <a:gd name="adj1" fmla="val 516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id="{BEBDAC87-0BC2-BFEE-1D21-33326D1634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899328" y="2633144"/>
                  <a:ext cx="517183" cy="287128"/>
                </a:xfrm>
                <a:prstGeom prst="bentConnector3">
                  <a:avLst>
                    <a:gd name="adj1" fmla="val 1039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8A977F-537F-14D9-F6FA-F01B8290C14E}"/>
                </a:ext>
              </a:extLst>
            </p:cNvPr>
            <p:cNvSpPr txBox="1"/>
            <p:nvPr/>
          </p:nvSpPr>
          <p:spPr>
            <a:xfrm>
              <a:off x="10028286" y="2215856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53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FFA580-6DC0-FBE0-6F71-92B4A282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5181621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Design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AABA7F-FF40-F10E-CCB5-3A7CF623F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04" y="483952"/>
            <a:ext cx="11430000" cy="3726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9017D5-8DB5-8B14-EB6F-4C330B477D18}"/>
              </a:ext>
            </a:extLst>
          </p:cNvPr>
          <p:cNvSpPr/>
          <p:nvPr/>
        </p:nvSpPr>
        <p:spPr>
          <a:xfrm>
            <a:off x="4324504" y="0"/>
            <a:ext cx="3538395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Complete Single Cycle Processor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4D0D568-5F25-D461-5C1F-395DDEC516E7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127345-AAF7-F5F3-08BC-7ACF6449AE6A}"/>
              </a:ext>
            </a:extLst>
          </p:cNvPr>
          <p:cNvGrpSpPr/>
          <p:nvPr/>
        </p:nvGrpSpPr>
        <p:grpSpPr>
          <a:xfrm>
            <a:off x="1693043" y="727499"/>
            <a:ext cx="1955031" cy="3871627"/>
            <a:chOff x="1693043" y="727499"/>
            <a:chExt cx="1955031" cy="38716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5245F9-4749-6B2A-2A8D-3B7B239B37D0}"/>
                </a:ext>
              </a:extLst>
            </p:cNvPr>
            <p:cNvGrpSpPr/>
            <p:nvPr/>
          </p:nvGrpSpPr>
          <p:grpSpPr>
            <a:xfrm>
              <a:off x="3390899" y="727499"/>
              <a:ext cx="257175" cy="3494238"/>
              <a:chOff x="3390899" y="727499"/>
              <a:chExt cx="257175" cy="349423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5B23D09-B89A-DBC9-0D03-845E928FACF2}"/>
                  </a:ext>
                </a:extLst>
              </p:cNvPr>
              <p:cNvSpPr/>
              <p:nvPr/>
            </p:nvSpPr>
            <p:spPr>
              <a:xfrm>
                <a:off x="3390899" y="952500"/>
                <a:ext cx="257175" cy="286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243756BA-C41D-4DCA-020B-A46409054BF6}"/>
                  </a:ext>
                </a:extLst>
              </p:cNvPr>
              <p:cNvSpPr/>
              <p:nvPr/>
            </p:nvSpPr>
            <p:spPr>
              <a:xfrm rot="10800000">
                <a:off x="3402804" y="952498"/>
                <a:ext cx="233364" cy="1333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3022C92-42BF-2D4E-C127-01374BD45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820" y="727499"/>
                <a:ext cx="0" cy="349423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8F1059-3A76-B780-A4CA-918385B82EE6}"/>
                </a:ext>
              </a:extLst>
            </p:cNvPr>
            <p:cNvSpPr txBox="1"/>
            <p:nvPr/>
          </p:nvSpPr>
          <p:spPr>
            <a:xfrm>
              <a:off x="1693043" y="4229794"/>
              <a:ext cx="112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Fetch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F8DBABC-E83C-E0A9-B58C-CA67F0955461}"/>
              </a:ext>
            </a:extLst>
          </p:cNvPr>
          <p:cNvGrpSpPr/>
          <p:nvPr/>
        </p:nvGrpSpPr>
        <p:grpSpPr>
          <a:xfrm>
            <a:off x="4395291" y="726234"/>
            <a:ext cx="1955585" cy="3872892"/>
            <a:chOff x="4395291" y="726234"/>
            <a:chExt cx="1955585" cy="387289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1FC9CE-F41D-67BE-9AC2-E238129C9B03}"/>
                </a:ext>
              </a:extLst>
            </p:cNvPr>
            <p:cNvGrpSpPr/>
            <p:nvPr/>
          </p:nvGrpSpPr>
          <p:grpSpPr>
            <a:xfrm>
              <a:off x="6093701" y="726234"/>
              <a:ext cx="257175" cy="3494238"/>
              <a:chOff x="3390899" y="727499"/>
              <a:chExt cx="257175" cy="349423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2DC7B79-3550-17DD-E93A-8B620B71ED06}"/>
                  </a:ext>
                </a:extLst>
              </p:cNvPr>
              <p:cNvSpPr/>
              <p:nvPr/>
            </p:nvSpPr>
            <p:spPr>
              <a:xfrm>
                <a:off x="3390899" y="952500"/>
                <a:ext cx="257175" cy="286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C21F2092-BF03-5FD4-0C59-DA98A653C5D8}"/>
                  </a:ext>
                </a:extLst>
              </p:cNvPr>
              <p:cNvSpPr/>
              <p:nvPr/>
            </p:nvSpPr>
            <p:spPr>
              <a:xfrm rot="10800000">
                <a:off x="3402804" y="952498"/>
                <a:ext cx="233364" cy="1333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1213D17-FD81-F8A5-5B1A-F338E42CB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820" y="727499"/>
                <a:ext cx="0" cy="349423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EE4CD9-FF98-7942-7C2B-0103229430FA}"/>
                </a:ext>
              </a:extLst>
            </p:cNvPr>
            <p:cNvSpPr txBox="1"/>
            <p:nvPr/>
          </p:nvSpPr>
          <p:spPr>
            <a:xfrm>
              <a:off x="4395291" y="4229794"/>
              <a:ext cx="112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Decode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0FBD88F-CBA9-B91F-AFFA-342843EA5BAD}"/>
              </a:ext>
            </a:extLst>
          </p:cNvPr>
          <p:cNvGrpSpPr/>
          <p:nvPr/>
        </p:nvGrpSpPr>
        <p:grpSpPr>
          <a:xfrm>
            <a:off x="6854275" y="690664"/>
            <a:ext cx="1677217" cy="3909984"/>
            <a:chOff x="6854275" y="690664"/>
            <a:chExt cx="1677217" cy="390998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CEC33B7-FF8D-7303-C3DA-BB5FE1B20801}"/>
                </a:ext>
              </a:extLst>
            </p:cNvPr>
            <p:cNvGrpSpPr/>
            <p:nvPr/>
          </p:nvGrpSpPr>
          <p:grpSpPr>
            <a:xfrm>
              <a:off x="8364704" y="690664"/>
              <a:ext cx="166788" cy="3494238"/>
              <a:chOff x="3390899" y="727499"/>
              <a:chExt cx="257175" cy="349423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FB865E0-3479-99E5-AA5F-DC5CD3858444}"/>
                  </a:ext>
                </a:extLst>
              </p:cNvPr>
              <p:cNvSpPr/>
              <p:nvPr/>
            </p:nvSpPr>
            <p:spPr>
              <a:xfrm>
                <a:off x="3390899" y="952500"/>
                <a:ext cx="257175" cy="286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A7ACBB54-2B2E-583A-5CE0-B376639D71F3}"/>
                  </a:ext>
                </a:extLst>
              </p:cNvPr>
              <p:cNvSpPr/>
              <p:nvPr/>
            </p:nvSpPr>
            <p:spPr>
              <a:xfrm rot="10800000">
                <a:off x="3402804" y="952498"/>
                <a:ext cx="233364" cy="1333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7F9111A-A5BD-0A13-029B-66378674B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820" y="727499"/>
                <a:ext cx="0" cy="349423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DC5F43-D841-CB12-4622-43291B1EBEEC}"/>
                </a:ext>
              </a:extLst>
            </p:cNvPr>
            <p:cNvSpPr txBox="1"/>
            <p:nvPr/>
          </p:nvSpPr>
          <p:spPr>
            <a:xfrm>
              <a:off x="6854275" y="4231316"/>
              <a:ext cx="112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Execute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CD695B7-4F87-C71F-18A1-215504B67FB4}"/>
              </a:ext>
            </a:extLst>
          </p:cNvPr>
          <p:cNvGrpSpPr/>
          <p:nvPr/>
        </p:nvGrpSpPr>
        <p:grpSpPr>
          <a:xfrm>
            <a:off x="8959131" y="331474"/>
            <a:ext cx="2874729" cy="4272155"/>
            <a:chOff x="8959131" y="331474"/>
            <a:chExt cx="2874729" cy="427215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17CE9DD-CB44-2AC8-03A0-4B1D6021EE5E}"/>
                </a:ext>
              </a:extLst>
            </p:cNvPr>
            <p:cNvGrpSpPr/>
            <p:nvPr/>
          </p:nvGrpSpPr>
          <p:grpSpPr>
            <a:xfrm>
              <a:off x="8959131" y="331474"/>
              <a:ext cx="1630381" cy="4272155"/>
              <a:chOff x="8959131" y="331474"/>
              <a:chExt cx="1630381" cy="4272155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28468B8-79BD-C38D-DB0B-1597605DC1F1}"/>
                  </a:ext>
                </a:extLst>
              </p:cNvPr>
              <p:cNvGrpSpPr/>
              <p:nvPr/>
            </p:nvGrpSpPr>
            <p:grpSpPr>
              <a:xfrm>
                <a:off x="10332337" y="331474"/>
                <a:ext cx="257175" cy="3888997"/>
                <a:chOff x="3390899" y="727499"/>
                <a:chExt cx="257175" cy="349423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A8AE64A-1556-2D28-6EBC-C25B3F25A004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9031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90CB1C8F-C044-BC07-576E-051B4DE8FB4A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5E6E9E52-BE63-C278-CE7B-B4F2A36F6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7F0DA3-0996-95C8-DD80-F6979BB8FAD4}"/>
                  </a:ext>
                </a:extLst>
              </p:cNvPr>
              <p:cNvSpPr txBox="1"/>
              <p:nvPr/>
            </p:nvSpPr>
            <p:spPr>
              <a:xfrm>
                <a:off x="8959131" y="4234297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Memory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252FFF6-5DE7-16A5-0AA0-3542959F9D63}"/>
                </a:ext>
              </a:extLst>
            </p:cNvPr>
            <p:cNvSpPr txBox="1"/>
            <p:nvPr/>
          </p:nvSpPr>
          <p:spPr>
            <a:xfrm>
              <a:off x="10589512" y="4229794"/>
              <a:ext cx="124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Writeback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8563B55-6D21-60A7-6BA1-0C0370DFBAE1}"/>
              </a:ext>
            </a:extLst>
          </p:cNvPr>
          <p:cNvGrpSpPr/>
          <p:nvPr/>
        </p:nvGrpSpPr>
        <p:grpSpPr>
          <a:xfrm>
            <a:off x="868680" y="1577340"/>
            <a:ext cx="10909636" cy="3524012"/>
            <a:chOff x="868680" y="1577340"/>
            <a:chExt cx="10909636" cy="3524012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74FC8BE-1BE5-7576-65F4-C7E7BE882A2D}"/>
                </a:ext>
              </a:extLst>
            </p:cNvPr>
            <p:cNvSpPr/>
            <p:nvPr/>
          </p:nvSpPr>
          <p:spPr>
            <a:xfrm>
              <a:off x="868680" y="4732020"/>
              <a:ext cx="10909636" cy="36933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Hazard Unit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A4F49F1-6750-ED5B-4D76-68DE3DF1DDCD}"/>
                </a:ext>
              </a:extLst>
            </p:cNvPr>
            <p:cNvCxnSpPr/>
            <p:nvPr/>
          </p:nvCxnSpPr>
          <p:spPr>
            <a:xfrm>
              <a:off x="1943100" y="1577340"/>
              <a:ext cx="0" cy="31546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4B2C5B6-39FB-0BC1-56CB-E1F9432CF84B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3512820" y="3814278"/>
              <a:ext cx="6667" cy="91774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E0CCB23-A7C2-E79E-850A-E0C9E91EC30D}"/>
                </a:ext>
              </a:extLst>
            </p:cNvPr>
            <p:cNvCxnSpPr/>
            <p:nvPr/>
          </p:nvCxnSpPr>
          <p:spPr>
            <a:xfrm flipH="1">
              <a:off x="6218954" y="3810350"/>
              <a:ext cx="6667" cy="91774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90B6B43-8F77-557A-043A-A0BDF777A67A}"/>
              </a:ext>
            </a:extLst>
          </p:cNvPr>
          <p:cNvSpPr/>
          <p:nvPr/>
        </p:nvSpPr>
        <p:spPr>
          <a:xfrm>
            <a:off x="3402804" y="7860"/>
            <a:ext cx="5369254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Pipelined Processor</a:t>
            </a:r>
          </a:p>
        </p:txBody>
      </p:sp>
    </p:spTree>
    <p:extLst>
      <p:ext uri="{BB962C8B-B14F-4D97-AF65-F5344CB8AC3E}">
        <p14:creationId xmlns:p14="http://schemas.microsoft.com/office/powerpoint/2010/main" val="3021099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>
            <a:extLst>
              <a:ext uri="{FF2B5EF4-FFF2-40B4-BE49-F238E27FC236}">
                <a16:creationId xmlns:a16="http://schemas.microsoft.com/office/drawing/2014/main" id="{87CDDAB4-76DD-5525-A0AB-D127BD27E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" y="5682154"/>
            <a:ext cx="12192000" cy="6931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FFA580-6DC0-FBE0-6F71-92B4A282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5181621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9017D5-8DB5-8B14-EB6F-4C330B477D18}"/>
              </a:ext>
            </a:extLst>
          </p:cNvPr>
          <p:cNvSpPr/>
          <p:nvPr/>
        </p:nvSpPr>
        <p:spPr>
          <a:xfrm>
            <a:off x="4324504" y="0"/>
            <a:ext cx="3538395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Complete Single Cycle Processor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4D0D568-5F25-D461-5C1F-395DDEC516E7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72E9C9-15C7-5C4F-39F2-ED109C96F422}"/>
              </a:ext>
            </a:extLst>
          </p:cNvPr>
          <p:cNvGrpSpPr/>
          <p:nvPr/>
        </p:nvGrpSpPr>
        <p:grpSpPr>
          <a:xfrm>
            <a:off x="757404" y="331474"/>
            <a:ext cx="11430000" cy="4769878"/>
            <a:chOff x="757404" y="331474"/>
            <a:chExt cx="11430000" cy="47698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1AABA7F-FF40-F10E-CCB5-3A7CF623F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7404" y="483952"/>
              <a:ext cx="11430000" cy="3726350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B127345-AAF7-F5F3-08BC-7ACF6449AE6A}"/>
                </a:ext>
              </a:extLst>
            </p:cNvPr>
            <p:cNvGrpSpPr/>
            <p:nvPr/>
          </p:nvGrpSpPr>
          <p:grpSpPr>
            <a:xfrm>
              <a:off x="1693043" y="727499"/>
              <a:ext cx="1955031" cy="3871627"/>
              <a:chOff x="1693043" y="727499"/>
              <a:chExt cx="1955031" cy="387162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75245F9-4749-6B2A-2A8D-3B7B239B37D0}"/>
                  </a:ext>
                </a:extLst>
              </p:cNvPr>
              <p:cNvGrpSpPr/>
              <p:nvPr/>
            </p:nvGrpSpPr>
            <p:grpSpPr>
              <a:xfrm>
                <a:off x="3390899" y="727499"/>
                <a:ext cx="257175" cy="3494238"/>
                <a:chOff x="3390899" y="727499"/>
                <a:chExt cx="257175" cy="3494238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5B23D09-B89A-DBC9-0D03-845E928FACF2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Isosceles Triangle 24">
                  <a:extLst>
                    <a:ext uri="{FF2B5EF4-FFF2-40B4-BE49-F238E27FC236}">
                      <a16:creationId xmlns:a16="http://schemas.microsoft.com/office/drawing/2014/main" id="{243756BA-C41D-4DCA-020B-A46409054BF6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3022C92-42BF-2D4E-C127-01374BD45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48F1059-3A76-B780-A4CA-918385B82EE6}"/>
                  </a:ext>
                </a:extLst>
              </p:cNvPr>
              <p:cNvSpPr txBox="1"/>
              <p:nvPr/>
            </p:nvSpPr>
            <p:spPr>
              <a:xfrm>
                <a:off x="1693043" y="4229794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Fetch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F8DBABC-E83C-E0A9-B58C-CA67F0955461}"/>
                </a:ext>
              </a:extLst>
            </p:cNvPr>
            <p:cNvGrpSpPr/>
            <p:nvPr/>
          </p:nvGrpSpPr>
          <p:grpSpPr>
            <a:xfrm>
              <a:off x="4395291" y="726234"/>
              <a:ext cx="1955585" cy="3872892"/>
              <a:chOff x="4395291" y="726234"/>
              <a:chExt cx="1955585" cy="3872892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91FC9CE-F41D-67BE-9AC2-E238129C9B03}"/>
                  </a:ext>
                </a:extLst>
              </p:cNvPr>
              <p:cNvGrpSpPr/>
              <p:nvPr/>
            </p:nvGrpSpPr>
            <p:grpSpPr>
              <a:xfrm>
                <a:off x="6093701" y="726234"/>
                <a:ext cx="257175" cy="3494238"/>
                <a:chOff x="3390899" y="727499"/>
                <a:chExt cx="257175" cy="3494238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2DC7B79-3550-17DD-E93A-8B620B71ED06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21F2092-BF03-5FD4-0C59-DA98A653C5D8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51213D17-FD81-F8A5-5B1A-F338E42CB9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CEE4CD9-FF98-7942-7C2B-0103229430FA}"/>
                  </a:ext>
                </a:extLst>
              </p:cNvPr>
              <p:cNvSpPr txBox="1"/>
              <p:nvPr/>
            </p:nvSpPr>
            <p:spPr>
              <a:xfrm>
                <a:off x="4395291" y="4229794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Decode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0FBD88F-CBA9-B91F-AFFA-342843EA5BAD}"/>
                </a:ext>
              </a:extLst>
            </p:cNvPr>
            <p:cNvGrpSpPr/>
            <p:nvPr/>
          </p:nvGrpSpPr>
          <p:grpSpPr>
            <a:xfrm>
              <a:off x="6854275" y="690664"/>
              <a:ext cx="1677217" cy="3909984"/>
              <a:chOff x="6854275" y="690664"/>
              <a:chExt cx="1677217" cy="390998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CEC33B7-FF8D-7303-C3DA-BB5FE1B20801}"/>
                  </a:ext>
                </a:extLst>
              </p:cNvPr>
              <p:cNvGrpSpPr/>
              <p:nvPr/>
            </p:nvGrpSpPr>
            <p:grpSpPr>
              <a:xfrm>
                <a:off x="8364704" y="690664"/>
                <a:ext cx="166788" cy="3494238"/>
                <a:chOff x="3390899" y="727499"/>
                <a:chExt cx="257175" cy="3494238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FB865E0-3479-99E5-AA5F-DC5CD3858444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Isosceles Triangle 36">
                  <a:extLst>
                    <a:ext uri="{FF2B5EF4-FFF2-40B4-BE49-F238E27FC236}">
                      <a16:creationId xmlns:a16="http://schemas.microsoft.com/office/drawing/2014/main" id="{A7ACBB54-2B2E-583A-5CE0-B376639D71F3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7F9111A-A5BD-0A13-029B-66378674B9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6DC5F43-D841-CB12-4622-43291B1EBEEC}"/>
                  </a:ext>
                </a:extLst>
              </p:cNvPr>
              <p:cNvSpPr txBox="1"/>
              <p:nvPr/>
            </p:nvSpPr>
            <p:spPr>
              <a:xfrm>
                <a:off x="6854275" y="4231316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Execute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CD695B7-4F87-C71F-18A1-215504B67FB4}"/>
                </a:ext>
              </a:extLst>
            </p:cNvPr>
            <p:cNvGrpSpPr/>
            <p:nvPr/>
          </p:nvGrpSpPr>
          <p:grpSpPr>
            <a:xfrm>
              <a:off x="8959131" y="331474"/>
              <a:ext cx="2874729" cy="4272155"/>
              <a:chOff x="8959131" y="331474"/>
              <a:chExt cx="2874729" cy="427215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17CE9DD-CB44-2AC8-03A0-4B1D6021EE5E}"/>
                  </a:ext>
                </a:extLst>
              </p:cNvPr>
              <p:cNvGrpSpPr/>
              <p:nvPr/>
            </p:nvGrpSpPr>
            <p:grpSpPr>
              <a:xfrm>
                <a:off x="8959131" y="331474"/>
                <a:ext cx="1630381" cy="4272155"/>
                <a:chOff x="8959131" y="331474"/>
                <a:chExt cx="1630381" cy="4272155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F28468B8-79BD-C38D-DB0B-1597605DC1F1}"/>
                    </a:ext>
                  </a:extLst>
                </p:cNvPr>
                <p:cNvGrpSpPr/>
                <p:nvPr/>
              </p:nvGrpSpPr>
              <p:grpSpPr>
                <a:xfrm>
                  <a:off x="10332337" y="331474"/>
                  <a:ext cx="257175" cy="3888997"/>
                  <a:chOff x="3390899" y="727499"/>
                  <a:chExt cx="257175" cy="3494238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7A8AE64A-1556-2D28-6EBC-C25B3F25A004}"/>
                      </a:ext>
                    </a:extLst>
                  </p:cNvPr>
                  <p:cNvSpPr/>
                  <p:nvPr/>
                </p:nvSpPr>
                <p:spPr>
                  <a:xfrm>
                    <a:off x="3390899" y="952500"/>
                    <a:ext cx="257175" cy="290313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" name="Isosceles Triangle 40">
                    <a:extLst>
                      <a:ext uri="{FF2B5EF4-FFF2-40B4-BE49-F238E27FC236}">
                        <a16:creationId xmlns:a16="http://schemas.microsoft.com/office/drawing/2014/main" id="{90CB1C8F-C044-BC07-576E-051B4DE8FB4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02804" y="952498"/>
                    <a:ext cx="233364" cy="133350"/>
                  </a:xfrm>
                  <a:prstGeom prst="triangl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5E6E9E52-BE63-C278-CE7B-B4F2A36F6A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12820" y="727499"/>
                    <a:ext cx="0" cy="3494238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F7F0DA3-0996-95C8-DD80-F6979BB8FAD4}"/>
                    </a:ext>
                  </a:extLst>
                </p:cNvPr>
                <p:cNvSpPr txBox="1"/>
                <p:nvPr/>
              </p:nvSpPr>
              <p:spPr>
                <a:xfrm>
                  <a:off x="8959131" y="4234297"/>
                  <a:ext cx="1128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Memory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52FFF6-5DE7-16A5-0AA0-3542959F9D63}"/>
                  </a:ext>
                </a:extLst>
              </p:cNvPr>
              <p:cNvSpPr txBox="1"/>
              <p:nvPr/>
            </p:nvSpPr>
            <p:spPr>
              <a:xfrm>
                <a:off x="10589512" y="4229794"/>
                <a:ext cx="1244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Writeback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8563B55-6D21-60A7-6BA1-0C0370DFBAE1}"/>
                </a:ext>
              </a:extLst>
            </p:cNvPr>
            <p:cNvGrpSpPr/>
            <p:nvPr/>
          </p:nvGrpSpPr>
          <p:grpSpPr>
            <a:xfrm>
              <a:off x="868680" y="1577340"/>
              <a:ext cx="10909636" cy="3524012"/>
              <a:chOff x="868680" y="1577340"/>
              <a:chExt cx="10909636" cy="352401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74FC8BE-1BE5-7576-65F4-C7E7BE882A2D}"/>
                  </a:ext>
                </a:extLst>
              </p:cNvPr>
              <p:cNvSpPr/>
              <p:nvPr/>
            </p:nvSpPr>
            <p:spPr>
              <a:xfrm>
                <a:off x="868680" y="4732020"/>
                <a:ext cx="10909636" cy="369332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Hazard Unit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A4F49F1-6750-ED5B-4D76-68DE3DF1DDCD}"/>
                  </a:ext>
                </a:extLst>
              </p:cNvPr>
              <p:cNvCxnSpPr/>
              <p:nvPr/>
            </p:nvCxnSpPr>
            <p:spPr>
              <a:xfrm>
                <a:off x="1943100" y="1577340"/>
                <a:ext cx="0" cy="315468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4B2C5B6-39FB-0BC1-56CB-E1F9432CF84B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>
                <a:off x="3512820" y="3814278"/>
                <a:ext cx="6667" cy="91774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E0CCB23-A7C2-E79E-850A-E0C9E91EC30D}"/>
                  </a:ext>
                </a:extLst>
              </p:cNvPr>
              <p:cNvCxnSpPr/>
              <p:nvPr/>
            </p:nvCxnSpPr>
            <p:spPr>
              <a:xfrm flipH="1">
                <a:off x="6218954" y="3810350"/>
                <a:ext cx="6667" cy="91774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90B6B43-8F77-557A-043A-A0BDF777A67A}"/>
              </a:ext>
            </a:extLst>
          </p:cNvPr>
          <p:cNvSpPr/>
          <p:nvPr/>
        </p:nvSpPr>
        <p:spPr>
          <a:xfrm>
            <a:off x="3402804" y="7860"/>
            <a:ext cx="5369254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Pipelined Processor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23338-9011-5021-2EA1-61C5E07DA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216" y="855890"/>
            <a:ext cx="3438375" cy="29963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BD386D-4B28-DD34-9977-02E9A6C8BAA1}"/>
              </a:ext>
            </a:extLst>
          </p:cNvPr>
          <p:cNvSpPr/>
          <p:nvPr/>
        </p:nvSpPr>
        <p:spPr>
          <a:xfrm>
            <a:off x="5417393" y="4494856"/>
            <a:ext cx="2061134" cy="12932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4088">
              <a:spcAft>
                <a:spcPts val="600"/>
              </a:spcAft>
            </a:pPr>
            <a:r>
              <a:rPr lang="en-US" sz="2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Matrix</a:t>
            </a:r>
          </a:p>
          <a:p>
            <a:pPr algn="ctr" defTabSz="704088">
              <a:spcAft>
                <a:spcPts val="600"/>
              </a:spcAft>
            </a:pPr>
            <a:r>
              <a:rPr lang="en-US" sz="2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MAC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82A011C-A0E9-C670-0A62-261A39EEEEBA}"/>
              </a:ext>
            </a:extLst>
          </p:cNvPr>
          <p:cNvGrpSpPr/>
          <p:nvPr/>
        </p:nvGrpSpPr>
        <p:grpSpPr>
          <a:xfrm>
            <a:off x="5133976" y="3682067"/>
            <a:ext cx="2708511" cy="832283"/>
            <a:chOff x="5133976" y="3682067"/>
            <a:chExt cx="2708511" cy="832283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E3D9E00E-2DF6-3221-7F90-BB1865F78E05}"/>
                </a:ext>
              </a:extLst>
            </p:cNvPr>
            <p:cNvCxnSpPr/>
            <p:nvPr/>
          </p:nvCxnSpPr>
          <p:spPr>
            <a:xfrm rot="16200000" flipH="1">
              <a:off x="4871344" y="3948806"/>
              <a:ext cx="808681" cy="283418"/>
            </a:xfrm>
            <a:prstGeom prst="bentConnector3">
              <a:avLst>
                <a:gd name="adj1" fmla="val 8886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343322C-49FA-363F-EB17-785E729388DE}"/>
                </a:ext>
              </a:extLst>
            </p:cNvPr>
            <p:cNvCxnSpPr/>
            <p:nvPr/>
          </p:nvCxnSpPr>
          <p:spPr>
            <a:xfrm rot="16200000" flipH="1">
              <a:off x="4942881" y="3955191"/>
              <a:ext cx="808681" cy="283418"/>
            </a:xfrm>
            <a:prstGeom prst="bentConnector3">
              <a:avLst>
                <a:gd name="adj1" fmla="val 8180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D92994F0-DBE5-D0EC-4BFA-BC4EA7400FC7}"/>
                </a:ext>
              </a:extLst>
            </p:cNvPr>
            <p:cNvCxnSpPr/>
            <p:nvPr/>
          </p:nvCxnSpPr>
          <p:spPr>
            <a:xfrm rot="16200000" flipH="1">
              <a:off x="5019403" y="3955192"/>
              <a:ext cx="808681" cy="283418"/>
            </a:xfrm>
            <a:prstGeom prst="bentConnector3">
              <a:avLst>
                <a:gd name="adj1" fmla="val 7591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B93DCBB-8609-E247-F902-80ED73C55D7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80250" y="3973915"/>
              <a:ext cx="821790" cy="259080"/>
            </a:xfrm>
            <a:prstGeom prst="bentConnector3">
              <a:avLst>
                <a:gd name="adj1" fmla="val 6854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C6630E7A-3639-9514-1504-596FF7EBE24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46414" y="3973915"/>
              <a:ext cx="821790" cy="259080"/>
            </a:xfrm>
            <a:prstGeom prst="bentConnector3">
              <a:avLst>
                <a:gd name="adj1" fmla="val 6275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5FD0C95-92F3-B2E5-1DA0-08FDA079E1D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26073" y="3973915"/>
              <a:ext cx="821790" cy="259080"/>
            </a:xfrm>
            <a:prstGeom prst="bentConnector3">
              <a:avLst>
                <a:gd name="adj1" fmla="val 5811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8E706B01-528B-CAA6-9D2D-D58FDDC441E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99679" y="3973915"/>
              <a:ext cx="821790" cy="259080"/>
            </a:xfrm>
            <a:prstGeom prst="bentConnector3">
              <a:avLst>
                <a:gd name="adj1" fmla="val 5116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B988D037-E52C-857A-D939-9B7D580ED19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67172" y="3973915"/>
              <a:ext cx="821790" cy="259080"/>
            </a:xfrm>
            <a:prstGeom prst="bentConnector3">
              <a:avLst>
                <a:gd name="adj1" fmla="val 4652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03969CE9-CE86-1DE1-2EE3-69AB6D03D87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42971" y="3973915"/>
              <a:ext cx="821790" cy="259080"/>
            </a:xfrm>
            <a:prstGeom prst="bentConnector3">
              <a:avLst>
                <a:gd name="adj1" fmla="val 4072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7E8F2AC5-3510-9DFD-AE6C-EC5FA34F653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13263" y="3973915"/>
              <a:ext cx="821790" cy="259080"/>
            </a:xfrm>
            <a:prstGeom prst="bentConnector3">
              <a:avLst>
                <a:gd name="adj1" fmla="val 3493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A8EFA9C2-6F98-F79C-19AF-BCE9F330EA1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92838" y="3973915"/>
              <a:ext cx="821790" cy="259080"/>
            </a:xfrm>
            <a:prstGeom prst="bentConnector3">
              <a:avLst>
                <a:gd name="adj1" fmla="val 3145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4597D67D-6480-C79E-FF35-0B9E142BBB7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60955" y="3973915"/>
              <a:ext cx="821790" cy="259080"/>
            </a:xfrm>
            <a:prstGeom prst="bentConnector3">
              <a:avLst>
                <a:gd name="adj1" fmla="val 2450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C1A9A3C7-2073-374C-5A8E-EBE8F2DAFDE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39401" y="3963422"/>
              <a:ext cx="821790" cy="259080"/>
            </a:xfrm>
            <a:prstGeom prst="bentConnector3">
              <a:avLst>
                <a:gd name="adj1" fmla="val 2102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EF2064A2-B38D-AB90-4EF4-F7B746A11B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56925" y="3916806"/>
              <a:ext cx="794958" cy="376166"/>
            </a:xfrm>
            <a:prstGeom prst="bentConnector3">
              <a:avLst>
                <a:gd name="adj1" fmla="val 8354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16D0CBCD-179C-7469-0B0B-CE04FBE524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84672" y="3921698"/>
              <a:ext cx="794958" cy="376166"/>
            </a:xfrm>
            <a:prstGeom prst="bentConnector3">
              <a:avLst>
                <a:gd name="adj1" fmla="val 7755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856AA626-E851-D4A6-8E17-191375EAE2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0715" y="3915371"/>
              <a:ext cx="794958" cy="376166"/>
            </a:xfrm>
            <a:prstGeom prst="bentConnector3">
              <a:avLst>
                <a:gd name="adj1" fmla="val 7156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52D8AF24-8F86-28A6-BCAD-EC801EE25F4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47241" y="3906876"/>
              <a:ext cx="794958" cy="376166"/>
            </a:xfrm>
            <a:prstGeom prst="bentConnector3">
              <a:avLst>
                <a:gd name="adj1" fmla="val 6677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E56D4558-56A7-D403-D97C-C4F26F543B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0707" y="3899667"/>
              <a:ext cx="794958" cy="376166"/>
            </a:xfrm>
            <a:prstGeom prst="bentConnector3">
              <a:avLst>
                <a:gd name="adj1" fmla="val 6317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F2819210-BDA2-3025-7C9F-C9730A984A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91728" y="3903433"/>
              <a:ext cx="794958" cy="376166"/>
            </a:xfrm>
            <a:prstGeom prst="bentConnector3">
              <a:avLst>
                <a:gd name="adj1" fmla="val 571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7CC4ED11-F420-2683-AF43-332536B6DF1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24121" y="3905095"/>
              <a:ext cx="794958" cy="376166"/>
            </a:xfrm>
            <a:prstGeom prst="bentConnector3">
              <a:avLst>
                <a:gd name="adj1" fmla="val 5119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0AB8C1AF-CE27-BF84-02BF-57BD2016EE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48230" y="3904155"/>
              <a:ext cx="794958" cy="376166"/>
            </a:xfrm>
            <a:prstGeom prst="bentConnector3">
              <a:avLst>
                <a:gd name="adj1" fmla="val 4640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6C1CF356-3D77-F9A8-B58B-D87A9A2BA5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75057" y="3904155"/>
              <a:ext cx="794958" cy="376166"/>
            </a:xfrm>
            <a:prstGeom prst="bentConnector3">
              <a:avLst>
                <a:gd name="adj1" fmla="val 4161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4E6CA5D-847E-8ADC-1D3A-3A6724F195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97643" y="3910222"/>
              <a:ext cx="794958" cy="376166"/>
            </a:xfrm>
            <a:prstGeom prst="bentConnector3">
              <a:avLst>
                <a:gd name="adj1" fmla="val 3681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B36E18AD-85EB-880F-9619-9CBAFC12FE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54510" y="3900697"/>
              <a:ext cx="794958" cy="376166"/>
            </a:xfrm>
            <a:prstGeom prst="bentConnector3">
              <a:avLst>
                <a:gd name="adj1" fmla="val 2923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15FE21A6-B52E-F301-086C-44B23365A1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27389" y="3907047"/>
              <a:ext cx="794958" cy="376166"/>
            </a:xfrm>
            <a:prstGeom prst="bentConnector3">
              <a:avLst>
                <a:gd name="adj1" fmla="val 3402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A3933696-E820-603A-9352-0C4C621ED5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81652" y="3903872"/>
              <a:ext cx="794958" cy="376166"/>
            </a:xfrm>
            <a:prstGeom prst="bentConnector3">
              <a:avLst>
                <a:gd name="adj1" fmla="val 2283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B2AA8CE-C8BF-5DED-2112-5EA4A23D763A}"/>
              </a:ext>
            </a:extLst>
          </p:cNvPr>
          <p:cNvGrpSpPr/>
          <p:nvPr/>
        </p:nvGrpSpPr>
        <p:grpSpPr>
          <a:xfrm>
            <a:off x="1950822" y="998857"/>
            <a:ext cx="9155719" cy="2529668"/>
            <a:chOff x="1950822" y="998857"/>
            <a:chExt cx="9155719" cy="252966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587397D-407D-47F1-A737-B7A59F2B2461}"/>
                </a:ext>
              </a:extLst>
            </p:cNvPr>
            <p:cNvSpPr/>
            <p:nvPr/>
          </p:nvSpPr>
          <p:spPr>
            <a:xfrm>
              <a:off x="1950822" y="1017907"/>
              <a:ext cx="1187893" cy="25106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3F76912-C875-84FB-7A37-5ACD97D9DF42}"/>
                </a:ext>
              </a:extLst>
            </p:cNvPr>
            <p:cNvSpPr/>
            <p:nvPr/>
          </p:nvSpPr>
          <p:spPr>
            <a:xfrm>
              <a:off x="9872234" y="998857"/>
              <a:ext cx="1234307" cy="25106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OUTPUT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34762FF-9A1C-2886-20FE-E39045955DA1}"/>
              </a:ext>
            </a:extLst>
          </p:cNvPr>
          <p:cNvGrpSpPr/>
          <p:nvPr/>
        </p:nvGrpSpPr>
        <p:grpSpPr>
          <a:xfrm>
            <a:off x="3230387" y="1885950"/>
            <a:ext cx="6554108" cy="643895"/>
            <a:chOff x="3230387" y="1885950"/>
            <a:chExt cx="6554108" cy="643895"/>
          </a:xfrm>
        </p:grpSpPr>
        <p:sp>
          <p:nvSpPr>
            <p:cNvPr id="123" name="Arrow: Right 122">
              <a:extLst>
                <a:ext uri="{FF2B5EF4-FFF2-40B4-BE49-F238E27FC236}">
                  <a16:creationId xmlns:a16="http://schemas.microsoft.com/office/drawing/2014/main" id="{25A46AE1-FD35-A256-5B48-452DE10C45ED}"/>
                </a:ext>
              </a:extLst>
            </p:cNvPr>
            <p:cNvSpPr/>
            <p:nvPr/>
          </p:nvSpPr>
          <p:spPr>
            <a:xfrm>
              <a:off x="3230387" y="1885950"/>
              <a:ext cx="1458616" cy="60579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row: Right 123">
              <a:extLst>
                <a:ext uri="{FF2B5EF4-FFF2-40B4-BE49-F238E27FC236}">
                  <a16:creationId xmlns:a16="http://schemas.microsoft.com/office/drawing/2014/main" id="{1C2D92FF-4CB9-B9B5-952E-D2A56D526269}"/>
                </a:ext>
              </a:extLst>
            </p:cNvPr>
            <p:cNvSpPr/>
            <p:nvPr/>
          </p:nvSpPr>
          <p:spPr>
            <a:xfrm>
              <a:off x="8325879" y="1924050"/>
              <a:ext cx="1458616" cy="60579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ADCB05-B4D7-CF5B-3B23-FCD375A7D44C}"/>
              </a:ext>
            </a:extLst>
          </p:cNvPr>
          <p:cNvSpPr/>
          <p:nvPr/>
        </p:nvSpPr>
        <p:spPr>
          <a:xfrm>
            <a:off x="3464478" y="1475"/>
            <a:ext cx="5369254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Complete Matrix MAC Processor</a:t>
            </a:r>
          </a:p>
        </p:txBody>
      </p:sp>
    </p:spTree>
    <p:extLst>
      <p:ext uri="{BB962C8B-B14F-4D97-AF65-F5344CB8AC3E}">
        <p14:creationId xmlns:p14="http://schemas.microsoft.com/office/powerpoint/2010/main" val="70531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250" fill="hold"/>
                                        <p:tgtEl>
                                          <p:spTgt spid="2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6.25E-7 -0.06412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53" y="2748181"/>
            <a:ext cx="4942280" cy="14939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93776">
              <a:lnSpc>
                <a:spcPct val="107000"/>
              </a:lnSpc>
              <a:spcBef>
                <a:spcPts val="0"/>
              </a:spcBef>
            </a:pPr>
            <a:r>
              <a:rPr lang="en-US" sz="3564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mapped Adequately to the Design </a:t>
            </a:r>
            <a:endParaRPr lang="en-US" sz="6600" b="1" cap="none" spc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1D22CA-7C04-7254-FD21-8222667491F8}"/>
              </a:ext>
            </a:extLst>
          </p:cNvPr>
          <p:cNvSpPr txBox="1">
            <a:spLocks/>
          </p:cNvSpPr>
          <p:nvPr/>
        </p:nvSpPr>
        <p:spPr>
          <a:xfrm>
            <a:off x="6623345" y="2655510"/>
            <a:ext cx="2708914" cy="365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93776">
              <a:spcAft>
                <a:spcPts val="324"/>
              </a:spcAft>
            </a:pPr>
            <a:r>
              <a:rPr lang="en-US" sz="16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4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354545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1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Division of Tasks</a:t>
            </a:r>
            <a:b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</a:t>
            </a:r>
            <a:b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Management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1D22CA-7C04-7254-FD21-8222667491F8}"/>
              </a:ext>
            </a:extLst>
          </p:cNvPr>
          <p:cNvSpPr txBox="1">
            <a:spLocks/>
          </p:cNvSpPr>
          <p:nvPr/>
        </p:nvSpPr>
        <p:spPr>
          <a:xfrm>
            <a:off x="2777578" y="1754832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02EDE2-96B1-9382-ACDA-29207E77EF11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1755207296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E99B9-81E9-B4ED-C964-A374C059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 Chart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7233188-7973-1544-97AC-9E53B5810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372" y="81569"/>
            <a:ext cx="3087114" cy="671111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42A953B-ACF7-165F-2396-E9AFE1B6D848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605118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B85D5-3EBA-548A-786E-CEA46E3C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Division of Tasks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022E523-6825-156E-B5F5-1C12C7641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433714"/>
              </p:ext>
            </p:extLst>
          </p:nvPr>
        </p:nvGraphicFramePr>
        <p:xfrm>
          <a:off x="5098533" y="2942616"/>
          <a:ext cx="7009983" cy="259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94033D-DD51-65A3-3E59-EA29058C880B}"/>
              </a:ext>
            </a:extLst>
          </p:cNvPr>
          <p:cNvSpPr txBox="1">
            <a:spLocks/>
          </p:cNvSpPr>
          <p:nvPr/>
        </p:nvSpPr>
        <p:spPr>
          <a:xfrm>
            <a:off x="841247" y="2597426"/>
            <a:ext cx="2215718" cy="11321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66928">
              <a:spcBef>
                <a:spcPts val="620"/>
              </a:spcBef>
              <a:buNone/>
            </a:pPr>
            <a:r>
              <a:rPr lang="en-US" sz="1736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Team Members:</a:t>
            </a:r>
            <a:endParaRPr lang="en-US" sz="1736" b="1" dirty="0">
              <a:solidFill>
                <a:srgbClr val="374151"/>
              </a:solidFill>
              <a:latin typeface="Söhne"/>
            </a:endParaRP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Saad Khan – Team Lead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Mahnoor Maleeka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Zaeem Shakir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E503E6-3990-DBD7-B386-90CFC919A801}"/>
              </a:ext>
            </a:extLst>
          </p:cNvPr>
          <p:cNvSpPr txBox="1">
            <a:spLocks/>
          </p:cNvSpPr>
          <p:nvPr/>
        </p:nvSpPr>
        <p:spPr>
          <a:xfrm>
            <a:off x="6096000" y="2103120"/>
            <a:ext cx="4633234" cy="512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732" indent="-141732" algn="ctr" defTabSz="566928">
              <a:spcBef>
                <a:spcPts val="620"/>
              </a:spcBef>
            </a:pPr>
            <a:r>
              <a:rPr lang="en-US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Assigned Responsibilities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85BBAB-D0AC-A237-5866-0FD1817D0069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923633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77115-497D-43DF-20A9-E7B6DB69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8" y="927512"/>
            <a:ext cx="6894576" cy="13228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Project Management Tool: </a:t>
            </a:r>
            <a:r>
              <a:rPr lang="en-US" sz="4800" b="1" u="sng" dirty="0"/>
              <a:t>JIRA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D4AF0C-BA1D-35FA-CCE9-CB9C1507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644" y="309056"/>
            <a:ext cx="4308412" cy="3339019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09D94F1-BF45-FF4A-20F6-27C773E17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84" y="3882232"/>
            <a:ext cx="10201431" cy="2728881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48C1732D-AF37-DFC4-B07D-51DD76C04921}"/>
              </a:ext>
            </a:extLst>
          </p:cNvPr>
          <p:cNvSpPr txBox="1">
            <a:spLocks/>
          </p:cNvSpPr>
          <p:nvPr/>
        </p:nvSpPr>
        <p:spPr>
          <a:xfrm>
            <a:off x="640080" y="2404872"/>
            <a:ext cx="6894576" cy="132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Project Management Tool: </a:t>
            </a:r>
            <a:r>
              <a:rPr lang="en-US" sz="4800" b="1" u="sng" dirty="0"/>
              <a:t>JIRA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15F8E9F-A5B0-9613-8E17-C0BF53375C41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426889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Magnifying glass on clear background">
            <a:extLst>
              <a:ext uri="{FF2B5EF4-FFF2-40B4-BE49-F238E27FC236}">
                <a16:creationId xmlns:a16="http://schemas.microsoft.com/office/drawing/2014/main" id="{7CD9134D-C069-F1E9-DD21-8A1989761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13" r="13387" b="-1"/>
          <a:stretch/>
        </p:blipFill>
        <p:spPr>
          <a:xfrm>
            <a:off x="621675" y="623275"/>
            <a:ext cx="4032621" cy="5607882"/>
          </a:xfrm>
          <a:prstGeom prst="rect">
            <a:avLst/>
          </a:prstGeom>
        </p:spPr>
      </p:pic>
      <p:sp>
        <p:nvSpPr>
          <p:cNvPr id="26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47640-F0B2-686A-A395-9587FB4F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209" y="1056640"/>
            <a:ext cx="5799947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3150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7C12B-F4F1-CE77-604C-320C66F2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Introduction / Problem Statement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0BE68B-5116-0964-F0EE-AFA241AC3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4999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85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DCDBD-3274-614E-5F16-6ED1F9F1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128" y="3003177"/>
            <a:ext cx="5447742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REQUIRMENTS GATHERING METHODOLOGY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FE74DE-CF8F-B491-C83C-3032123343E9}"/>
              </a:ext>
            </a:extLst>
          </p:cNvPr>
          <p:cNvSpPr txBox="1">
            <a:spLocks/>
          </p:cNvSpPr>
          <p:nvPr/>
        </p:nvSpPr>
        <p:spPr>
          <a:xfrm>
            <a:off x="859128" y="2660267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1</a:t>
            </a:r>
          </a:p>
        </p:txBody>
      </p:sp>
      <p:pic>
        <p:nvPicPr>
          <p:cNvPr id="8" name="Graphic 7" descr="Relationship">
            <a:extLst>
              <a:ext uri="{FF2B5EF4-FFF2-40B4-BE49-F238E27FC236}">
                <a16:creationId xmlns:a16="http://schemas.microsoft.com/office/drawing/2014/main" id="{719176DB-64E7-2C85-46DE-22E0BA3AC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73248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E0A70-A83F-04A1-F9DD-BC0B2076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Gathering Methodology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steps to a process&#10;&#10;Description automatically generated with medium confidence">
            <a:extLst>
              <a:ext uri="{FF2B5EF4-FFF2-40B4-BE49-F238E27FC236}">
                <a16:creationId xmlns:a16="http://schemas.microsoft.com/office/drawing/2014/main" id="{9C201CAD-3B4E-7858-6505-603E2AFEB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961838"/>
            <a:ext cx="7608304" cy="300527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B69709A-F12A-DD25-6301-608E641D1AD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98999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192D1-E970-362E-EA6F-18A608AD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Requirements Elicitation Technique(s) Followed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579AD9-76F4-939C-EFAA-1A76A6EEC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37978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F9C5ED33-7B5E-418A-C012-B5EEC8A85BFE}"/>
              </a:ext>
            </a:extLst>
          </p:cNvPr>
          <p:cNvSpPr txBox="1">
            <a:spLocks/>
          </p:cNvSpPr>
          <p:nvPr/>
        </p:nvSpPr>
        <p:spPr>
          <a:xfrm>
            <a:off x="-7409" y="9144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73475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D53A78-77BC-A62B-009E-E6E1BFE6F236}"/>
              </a:ext>
            </a:extLst>
          </p:cNvPr>
          <p:cNvGrpSpPr/>
          <p:nvPr/>
        </p:nvGrpSpPr>
        <p:grpSpPr>
          <a:xfrm>
            <a:off x="-8393696" y="1"/>
            <a:ext cx="11231278" cy="6858000"/>
            <a:chOff x="-2241932" y="1"/>
            <a:chExt cx="11231278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177092-57E7-F2C4-0961-14407EEA2CA4}"/>
                </a:ext>
              </a:extLst>
            </p:cNvPr>
            <p:cNvGrpSpPr/>
            <p:nvPr/>
          </p:nvGrpSpPr>
          <p:grpSpPr>
            <a:xfrm>
              <a:off x="-2241932" y="1"/>
              <a:ext cx="11231278" cy="6858000"/>
              <a:chOff x="-5817666" y="1"/>
              <a:chExt cx="11231278" cy="6858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28E633E-ADA2-F103-5042-151C7429C620}"/>
                  </a:ext>
                </a:extLst>
              </p:cNvPr>
              <p:cNvGrpSpPr/>
              <p:nvPr/>
            </p:nvGrpSpPr>
            <p:grpSpPr>
              <a:xfrm>
                <a:off x="-5817666" y="1"/>
                <a:ext cx="11205878" cy="6858000"/>
                <a:chOff x="0" y="0"/>
                <a:chExt cx="11205878" cy="6858000"/>
              </a:xfrm>
              <a:solidFill>
                <a:schemeClr val="bg1">
                  <a:lumMod val="65000"/>
                </a:schemeClr>
              </a:solidFill>
              <a:effectLst>
                <a:outerShdw blurRad="1270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B7AD2E20-BDC8-2FF4-7E45-D9EE96D8BD02}"/>
                    </a:ext>
                  </a:extLst>
                </p:cNvPr>
                <p:cNvSpPr/>
                <p:nvPr/>
              </p:nvSpPr>
              <p:spPr>
                <a:xfrm>
                  <a:off x="10022537" y="4549587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78F3689-071A-C205-F70A-157B4B69A60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32D94-51EE-EC2A-AE04-2992718424AC}"/>
                  </a:ext>
                </a:extLst>
              </p:cNvPr>
              <p:cNvSpPr txBox="1"/>
              <p:nvPr/>
            </p:nvSpPr>
            <p:spPr>
              <a:xfrm>
                <a:off x="4821941" y="4321458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1</a:t>
                </a:r>
              </a:p>
            </p:txBody>
          </p:sp>
        </p:grpSp>
        <p:pic>
          <p:nvPicPr>
            <p:cNvPr id="11" name="Picture 10" descr="A diagram of a program code&#10;&#10;Description automatically generated">
              <a:extLst>
                <a:ext uri="{FF2B5EF4-FFF2-40B4-BE49-F238E27FC236}">
                  <a16:creationId xmlns:a16="http://schemas.microsoft.com/office/drawing/2014/main" id="{7ADD9453-57AD-9507-E83F-78C83D321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496" y="1006375"/>
              <a:ext cx="3743884" cy="546859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A33A09-607F-2D1F-0C9F-CEE309EE7E12}"/>
                </a:ext>
              </a:extLst>
            </p:cNvPr>
            <p:cNvSpPr txBox="1"/>
            <p:nvPr/>
          </p:nvSpPr>
          <p:spPr>
            <a:xfrm>
              <a:off x="2366496" y="434566"/>
              <a:ext cx="4455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AVR Architecture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D1871F-C6AA-6838-6B63-9A566AC43D21}"/>
              </a:ext>
            </a:extLst>
          </p:cNvPr>
          <p:cNvGrpSpPr/>
          <p:nvPr/>
        </p:nvGrpSpPr>
        <p:grpSpPr>
          <a:xfrm>
            <a:off x="-9205185" y="0"/>
            <a:ext cx="11218579" cy="6858000"/>
            <a:chOff x="-2203838" y="2639940"/>
            <a:chExt cx="11218579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DC6393-CE27-6508-DD03-9456FBAB1A95}"/>
                </a:ext>
              </a:extLst>
            </p:cNvPr>
            <p:cNvGrpSpPr/>
            <p:nvPr/>
          </p:nvGrpSpPr>
          <p:grpSpPr>
            <a:xfrm>
              <a:off x="-2203838" y="2639940"/>
              <a:ext cx="11205879" cy="6858000"/>
              <a:chOff x="0" y="0"/>
              <a:chExt cx="11205879" cy="6858000"/>
            </a:xfrm>
            <a:solidFill>
              <a:schemeClr val="bg1">
                <a:lumMod val="75000"/>
              </a:schemeClr>
            </a:solidFill>
            <a:effectLst>
              <a:outerShdw blurRad="1143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2B2CC76-DA05-DA20-0E8A-7D6906B22F35}"/>
                  </a:ext>
                </a:extLst>
              </p:cNvPr>
              <p:cNvSpPr/>
              <p:nvPr/>
            </p:nvSpPr>
            <p:spPr>
              <a:xfrm>
                <a:off x="10022538" y="2980764"/>
                <a:ext cx="1183341" cy="89647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E1D11CF-21D6-A5E9-3B52-BED57C8A4956}"/>
                  </a:ext>
                </a:extLst>
              </p:cNvPr>
              <p:cNvSpPr/>
              <p:nvPr/>
            </p:nvSpPr>
            <p:spPr>
              <a:xfrm>
                <a:off x="0" y="0"/>
                <a:ext cx="1061421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51E9E4-FB21-C3FE-A568-5E96AC58F65B}"/>
                </a:ext>
              </a:extLst>
            </p:cNvPr>
            <p:cNvSpPr txBox="1"/>
            <p:nvPr/>
          </p:nvSpPr>
          <p:spPr>
            <a:xfrm>
              <a:off x="8423070" y="539257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193877-564C-8ABB-2518-B87F3A9164F9}"/>
                </a:ext>
              </a:extLst>
            </p:cNvPr>
            <p:cNvSpPr txBox="1"/>
            <p:nvPr/>
          </p:nvSpPr>
          <p:spPr>
            <a:xfrm>
              <a:off x="1425118" y="3445961"/>
              <a:ext cx="4455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ARM X</a:t>
              </a:r>
              <a:r>
                <a:rPr lang="en-US" sz="36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86</a:t>
              </a:r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Architecture</a:t>
              </a:r>
            </a:p>
          </p:txBody>
        </p:sp>
        <p:pic>
          <p:nvPicPr>
            <p:cNvPr id="14" name="Picture 13" descr="A diagram of a machine&#10;&#10;Description automatically generated">
              <a:extLst>
                <a:ext uri="{FF2B5EF4-FFF2-40B4-BE49-F238E27FC236}">
                  <a16:creationId xmlns:a16="http://schemas.microsoft.com/office/drawing/2014/main" id="{949C6D86-C8BB-C90D-31B5-5A6514552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" r="3504" b="5895"/>
            <a:stretch/>
          </p:blipFill>
          <p:spPr>
            <a:xfrm>
              <a:off x="1425118" y="4132702"/>
              <a:ext cx="5936987" cy="476894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5A541E-802A-F966-ADD9-773C51C3C5B9}"/>
              </a:ext>
            </a:extLst>
          </p:cNvPr>
          <p:cNvGrpSpPr/>
          <p:nvPr/>
        </p:nvGrpSpPr>
        <p:grpSpPr>
          <a:xfrm>
            <a:off x="-9988467" y="1"/>
            <a:ext cx="11218581" cy="6858000"/>
            <a:chOff x="0" y="0"/>
            <a:chExt cx="11218581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16BB7B9-D725-897F-3FD1-FD40074882C9}"/>
                </a:ext>
              </a:extLst>
            </p:cNvPr>
            <p:cNvGrpSpPr/>
            <p:nvPr/>
          </p:nvGrpSpPr>
          <p:grpSpPr>
            <a:xfrm>
              <a:off x="0" y="0"/>
              <a:ext cx="11205881" cy="6858000"/>
              <a:chOff x="-4" y="0"/>
              <a:chExt cx="11205881" cy="6858000"/>
            </a:xfrm>
            <a:effectLst>
              <a:outerShdw blurRad="1270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329A2F6-F7AA-27EB-43FE-B479EB63CE0C}"/>
                  </a:ext>
                </a:extLst>
              </p:cNvPr>
              <p:cNvSpPr/>
              <p:nvPr/>
            </p:nvSpPr>
            <p:spPr>
              <a:xfrm>
                <a:off x="10022536" y="1411942"/>
                <a:ext cx="1183341" cy="8964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3BB8AF-85C0-B9C2-C2CD-4A5999EB0DEE}"/>
                  </a:ext>
                </a:extLst>
              </p:cNvPr>
              <p:cNvSpPr/>
              <p:nvPr/>
            </p:nvSpPr>
            <p:spPr>
              <a:xfrm>
                <a:off x="-4" y="0"/>
                <a:ext cx="10614212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C6C7B1-3DA2-9755-0D83-4BCF7D3DE3F7}"/>
                </a:ext>
              </a:extLst>
            </p:cNvPr>
            <p:cNvSpPr txBox="1"/>
            <p:nvPr/>
          </p:nvSpPr>
          <p:spPr>
            <a:xfrm>
              <a:off x="10626910" y="115888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3</a:t>
              </a:r>
            </a:p>
          </p:txBody>
        </p:sp>
      </p:grpSp>
      <p:pic>
        <p:nvPicPr>
          <p:cNvPr id="3" name="Picture 2" descr="A diagram of a dual-port memory&#10;&#10;Description automatically generated">
            <a:extLst>
              <a:ext uri="{FF2B5EF4-FFF2-40B4-BE49-F238E27FC236}">
                <a16:creationId xmlns:a16="http://schemas.microsoft.com/office/drawing/2014/main" id="{BB27AC4A-F4E8-C862-492D-40AFD6AB8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1603" y="1006374"/>
            <a:ext cx="6761605" cy="5302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7E04F0-EDE2-683F-964A-FFD6FFACD165}"/>
              </a:ext>
            </a:extLst>
          </p:cNvPr>
          <p:cNvSpPr txBox="1"/>
          <p:nvPr/>
        </p:nvSpPr>
        <p:spPr>
          <a:xfrm>
            <a:off x="-6812202" y="482340"/>
            <a:ext cx="445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RISC-V CY Architecture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4764A27-9A04-5C5E-BEE0-00E447339D20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244072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D53A78-77BC-A62B-009E-E6E1BFE6F236}"/>
              </a:ext>
            </a:extLst>
          </p:cNvPr>
          <p:cNvGrpSpPr/>
          <p:nvPr/>
        </p:nvGrpSpPr>
        <p:grpSpPr>
          <a:xfrm>
            <a:off x="-1773030" y="-1"/>
            <a:ext cx="11231278" cy="6858000"/>
            <a:chOff x="-2241932" y="1"/>
            <a:chExt cx="11231278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177092-57E7-F2C4-0961-14407EEA2CA4}"/>
                </a:ext>
              </a:extLst>
            </p:cNvPr>
            <p:cNvGrpSpPr/>
            <p:nvPr/>
          </p:nvGrpSpPr>
          <p:grpSpPr>
            <a:xfrm>
              <a:off x="-2241932" y="1"/>
              <a:ext cx="11231278" cy="6858000"/>
              <a:chOff x="-5817666" y="1"/>
              <a:chExt cx="11231278" cy="6858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28E633E-ADA2-F103-5042-151C7429C620}"/>
                  </a:ext>
                </a:extLst>
              </p:cNvPr>
              <p:cNvGrpSpPr/>
              <p:nvPr/>
            </p:nvGrpSpPr>
            <p:grpSpPr>
              <a:xfrm>
                <a:off x="-5817666" y="1"/>
                <a:ext cx="11205878" cy="6858000"/>
                <a:chOff x="0" y="0"/>
                <a:chExt cx="11205878" cy="6858000"/>
              </a:xfrm>
              <a:solidFill>
                <a:schemeClr val="bg1">
                  <a:lumMod val="65000"/>
                </a:schemeClr>
              </a:solidFill>
              <a:effectLst>
                <a:outerShdw blurRad="1270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B7AD2E20-BDC8-2FF4-7E45-D9EE96D8BD02}"/>
                    </a:ext>
                  </a:extLst>
                </p:cNvPr>
                <p:cNvSpPr/>
                <p:nvPr/>
              </p:nvSpPr>
              <p:spPr>
                <a:xfrm>
                  <a:off x="10022537" y="4549587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78F3689-071A-C205-F70A-157B4B69A601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32D94-51EE-EC2A-AE04-2992718424AC}"/>
                  </a:ext>
                </a:extLst>
              </p:cNvPr>
              <p:cNvSpPr txBox="1"/>
              <p:nvPr/>
            </p:nvSpPr>
            <p:spPr>
              <a:xfrm>
                <a:off x="4821941" y="4321458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1</a:t>
                </a:r>
              </a:p>
            </p:txBody>
          </p:sp>
        </p:grpSp>
        <p:pic>
          <p:nvPicPr>
            <p:cNvPr id="11" name="Picture 10" descr="A diagram of a program code&#10;&#10;Description automatically generated">
              <a:extLst>
                <a:ext uri="{FF2B5EF4-FFF2-40B4-BE49-F238E27FC236}">
                  <a16:creationId xmlns:a16="http://schemas.microsoft.com/office/drawing/2014/main" id="{7ADD9453-57AD-9507-E83F-78C83D321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6496" y="1006375"/>
              <a:ext cx="3743884" cy="546859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A33A09-607F-2D1F-0C9F-CEE309EE7E12}"/>
                </a:ext>
              </a:extLst>
            </p:cNvPr>
            <p:cNvSpPr txBox="1"/>
            <p:nvPr/>
          </p:nvSpPr>
          <p:spPr>
            <a:xfrm>
              <a:off x="2366496" y="434566"/>
              <a:ext cx="44550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AVR Architecture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D1871F-C6AA-6838-6B63-9A566AC43D21}"/>
              </a:ext>
            </a:extLst>
          </p:cNvPr>
          <p:cNvGrpSpPr/>
          <p:nvPr/>
        </p:nvGrpSpPr>
        <p:grpSpPr>
          <a:xfrm>
            <a:off x="-9205185" y="0"/>
            <a:ext cx="11218579" cy="6858000"/>
            <a:chOff x="-2203838" y="2639940"/>
            <a:chExt cx="11218579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DC6393-CE27-6508-DD03-9456FBAB1A95}"/>
                </a:ext>
              </a:extLst>
            </p:cNvPr>
            <p:cNvGrpSpPr/>
            <p:nvPr/>
          </p:nvGrpSpPr>
          <p:grpSpPr>
            <a:xfrm>
              <a:off x="-2203838" y="2639940"/>
              <a:ext cx="11205879" cy="6858000"/>
              <a:chOff x="0" y="0"/>
              <a:chExt cx="11205879" cy="6858000"/>
            </a:xfrm>
            <a:solidFill>
              <a:schemeClr val="bg1">
                <a:lumMod val="75000"/>
              </a:schemeClr>
            </a:solidFill>
            <a:effectLst>
              <a:outerShdw blurRad="1143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2B2CC76-DA05-DA20-0E8A-7D6906B22F35}"/>
                  </a:ext>
                </a:extLst>
              </p:cNvPr>
              <p:cNvSpPr/>
              <p:nvPr/>
            </p:nvSpPr>
            <p:spPr>
              <a:xfrm>
                <a:off x="10022538" y="2980764"/>
                <a:ext cx="1183341" cy="896471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E1D11CF-21D6-A5E9-3B52-BED57C8A4956}"/>
                  </a:ext>
                </a:extLst>
              </p:cNvPr>
              <p:cNvSpPr/>
              <p:nvPr/>
            </p:nvSpPr>
            <p:spPr>
              <a:xfrm>
                <a:off x="0" y="0"/>
                <a:ext cx="1061421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51E9E4-FB21-C3FE-A568-5E96AC58F65B}"/>
                </a:ext>
              </a:extLst>
            </p:cNvPr>
            <p:cNvSpPr txBox="1"/>
            <p:nvPr/>
          </p:nvSpPr>
          <p:spPr>
            <a:xfrm>
              <a:off x="8423070" y="539257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193877-564C-8ABB-2518-B87F3A9164F9}"/>
                </a:ext>
              </a:extLst>
            </p:cNvPr>
            <p:cNvSpPr txBox="1"/>
            <p:nvPr/>
          </p:nvSpPr>
          <p:spPr>
            <a:xfrm>
              <a:off x="1425118" y="3445961"/>
              <a:ext cx="4455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ARM X</a:t>
              </a:r>
              <a:r>
                <a:rPr lang="en-US" sz="36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86</a:t>
              </a:r>
              <a:r>
                <a:rPr lang="en-US" sz="2400" b="1" dirty="0">
                  <a:solidFill>
                    <a:srgbClr val="0070C0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Architecture</a:t>
              </a:r>
            </a:p>
          </p:txBody>
        </p:sp>
        <p:pic>
          <p:nvPicPr>
            <p:cNvPr id="14" name="Picture 13" descr="A diagram of a machine&#10;&#10;Description automatically generated">
              <a:extLst>
                <a:ext uri="{FF2B5EF4-FFF2-40B4-BE49-F238E27FC236}">
                  <a16:creationId xmlns:a16="http://schemas.microsoft.com/office/drawing/2014/main" id="{949C6D86-C8BB-C90D-31B5-5A6514552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7" r="3504" b="5895"/>
            <a:stretch/>
          </p:blipFill>
          <p:spPr>
            <a:xfrm>
              <a:off x="1425118" y="4132702"/>
              <a:ext cx="5936987" cy="476894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5A541E-802A-F966-ADD9-773C51C3C5B9}"/>
              </a:ext>
            </a:extLst>
          </p:cNvPr>
          <p:cNvGrpSpPr/>
          <p:nvPr/>
        </p:nvGrpSpPr>
        <p:grpSpPr>
          <a:xfrm>
            <a:off x="-9988467" y="1"/>
            <a:ext cx="11218581" cy="6858000"/>
            <a:chOff x="0" y="0"/>
            <a:chExt cx="11218581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16BB7B9-D725-897F-3FD1-FD40074882C9}"/>
                </a:ext>
              </a:extLst>
            </p:cNvPr>
            <p:cNvGrpSpPr/>
            <p:nvPr/>
          </p:nvGrpSpPr>
          <p:grpSpPr>
            <a:xfrm>
              <a:off x="0" y="0"/>
              <a:ext cx="11205881" cy="6858000"/>
              <a:chOff x="-4" y="0"/>
              <a:chExt cx="11205881" cy="6858000"/>
            </a:xfrm>
            <a:effectLst>
              <a:outerShdw blurRad="127000" dist="63500" algn="ctr" rotWithShape="0">
                <a:srgbClr val="000000">
                  <a:alpha val="40000"/>
                </a:srgbClr>
              </a:outerShdw>
            </a:effectLst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329A2F6-F7AA-27EB-43FE-B479EB63CE0C}"/>
                  </a:ext>
                </a:extLst>
              </p:cNvPr>
              <p:cNvSpPr/>
              <p:nvPr/>
            </p:nvSpPr>
            <p:spPr>
              <a:xfrm>
                <a:off x="10022536" y="1411942"/>
                <a:ext cx="1183341" cy="8964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A3BB8AF-85C0-B9C2-C2CD-4A5999EB0DEE}"/>
                  </a:ext>
                </a:extLst>
              </p:cNvPr>
              <p:cNvSpPr/>
              <p:nvPr/>
            </p:nvSpPr>
            <p:spPr>
              <a:xfrm>
                <a:off x="-4" y="0"/>
                <a:ext cx="10614212" cy="685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C6C7B1-3DA2-9755-0D83-4BCF7D3DE3F7}"/>
                </a:ext>
              </a:extLst>
            </p:cNvPr>
            <p:cNvSpPr txBox="1"/>
            <p:nvPr/>
          </p:nvSpPr>
          <p:spPr>
            <a:xfrm>
              <a:off x="10626910" y="1158884"/>
              <a:ext cx="5916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rgbClr val="00B0F0"/>
                  </a:solidFill>
                  <a:latin typeface="Berlin Sans FB Demi" panose="020E0802020502020306" pitchFamily="34" charset="0"/>
                </a:rPr>
                <a:t>3</a:t>
              </a:r>
            </a:p>
          </p:txBody>
        </p:sp>
      </p:grpSp>
      <p:pic>
        <p:nvPicPr>
          <p:cNvPr id="3" name="Picture 2" descr="A diagram of a dual-port memory&#10;&#10;Description automatically generated">
            <a:extLst>
              <a:ext uri="{FF2B5EF4-FFF2-40B4-BE49-F238E27FC236}">
                <a16:creationId xmlns:a16="http://schemas.microsoft.com/office/drawing/2014/main" id="{BB27AC4A-F4E8-C862-492D-40AFD6AB84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71603" y="1006374"/>
            <a:ext cx="6761605" cy="5302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7E04F0-EDE2-683F-964A-FFD6FFACD165}"/>
              </a:ext>
            </a:extLst>
          </p:cNvPr>
          <p:cNvSpPr txBox="1"/>
          <p:nvPr/>
        </p:nvSpPr>
        <p:spPr>
          <a:xfrm>
            <a:off x="-6812202" y="482340"/>
            <a:ext cx="445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RISC-V CY Architecture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05CD075-CB4C-44AF-9702-A631566BFBE9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668367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9A2ADC8947042958AFBF6C2E56A33" ma:contentTypeVersion="4" ma:contentTypeDescription="Create a new document." ma:contentTypeScope="" ma:versionID="ae4384d3560b0927a68f3a9e19dba1a3">
  <xsd:schema xmlns:xsd="http://www.w3.org/2001/XMLSchema" xmlns:xs="http://www.w3.org/2001/XMLSchema" xmlns:p="http://schemas.microsoft.com/office/2006/metadata/properties" xmlns:ns2="478f8a8b-2547-4e95-b23f-421fa568a9dc" targetNamespace="http://schemas.microsoft.com/office/2006/metadata/properties" ma:root="true" ma:fieldsID="ecdb0a4a9d8fb74c5b6cfabd48aca3e1" ns2:_="">
    <xsd:import namespace="478f8a8b-2547-4e95-b23f-421fa568a9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f8a8b-2547-4e95-b23f-421fa568a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407582-06E9-4E64-96A1-05CC743E36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f8a8b-2547-4e95-b23f-421fa568a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2E70E7-09C6-43BE-AD76-D1DB3A37CE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778928B-870D-4F8D-8E91-8030C91B70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3927</TotalTime>
  <Words>896</Words>
  <Application>Microsoft Office PowerPoint</Application>
  <PresentationFormat>Widescreen</PresentationFormat>
  <Paragraphs>325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Aharoni</vt:lpstr>
      <vt:lpstr>Alegreya Italics</vt:lpstr>
      <vt:lpstr>Arial</vt:lpstr>
      <vt:lpstr>Berlin Sans FB Demi</vt:lpstr>
      <vt:lpstr>Calibri</vt:lpstr>
      <vt:lpstr>Calibri Light</vt:lpstr>
      <vt:lpstr>Söhne</vt:lpstr>
      <vt:lpstr>Times New Roman</vt:lpstr>
      <vt:lpstr>Office Theme</vt:lpstr>
      <vt:lpstr>PowerPoint Presentation</vt:lpstr>
      <vt:lpstr>Evaluation Criteria</vt:lpstr>
      <vt:lpstr>Recap</vt:lpstr>
      <vt:lpstr>Introduction / Problem Statement</vt:lpstr>
      <vt:lpstr>REQUIRMENTS GATHERING METHODOLOGY</vt:lpstr>
      <vt:lpstr>Requirements Gathering Methodology</vt:lpstr>
      <vt:lpstr>Requirements Elicitation Technique(s) Followed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type instruction</vt:lpstr>
      <vt:lpstr>Project - Assumptions &amp; Constraints</vt:lpstr>
      <vt:lpstr>Requirements Specifications</vt:lpstr>
      <vt:lpstr>PowerPoint Presentation</vt:lpstr>
      <vt:lpstr>PowerPoint Presentation</vt:lpstr>
      <vt:lpstr>Feature Set Matrix</vt:lpstr>
      <vt:lpstr>Any other external requirements</vt:lpstr>
      <vt:lpstr>UML Diagram’s</vt:lpstr>
      <vt:lpstr>Context Diagram / High Level Block Diagram</vt:lpstr>
      <vt:lpstr>STATE/ACTIVITY DIAGRAM</vt:lpstr>
      <vt:lpstr>Project Design</vt:lpstr>
      <vt:lpstr>Animation of a Single Cycle Processor </vt:lpstr>
      <vt:lpstr>Program Counter</vt:lpstr>
      <vt:lpstr>Instruction Memory</vt:lpstr>
      <vt:lpstr>Reg file</vt:lpstr>
      <vt:lpstr>ALU</vt:lpstr>
      <vt:lpstr>Data Memory</vt:lpstr>
      <vt:lpstr>PowerPoint Presentation</vt:lpstr>
      <vt:lpstr>Proposed Design</vt:lpstr>
      <vt:lpstr>Proposed Design</vt:lpstr>
      <vt:lpstr>Requirements mapped Adequately to the Design </vt:lpstr>
      <vt:lpstr>Division of Tasks &amp; Project Management</vt:lpstr>
      <vt:lpstr>Workflow Chart</vt:lpstr>
      <vt:lpstr>Division of Tasks</vt:lpstr>
      <vt:lpstr>Project Management Tool: JIRA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Shaukat Lecturer FCSE</dc:creator>
  <cp:lastModifiedBy>Saad Khan</cp:lastModifiedBy>
  <cp:revision>20</cp:revision>
  <dcterms:created xsi:type="dcterms:W3CDTF">2021-09-27T08:54:11Z</dcterms:created>
  <dcterms:modified xsi:type="dcterms:W3CDTF">2023-10-05T00:17:06Z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0x0101000EC9A2ADC8947042958AFBF6C2E56A33</vt:lpwstr>
  </property>
</Properties>
</file>