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20" r:id="rId12"/>
    <p:sldId id="326" r:id="rId13"/>
    <p:sldId id="327" r:id="rId14"/>
    <p:sldId id="328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01" r:id="rId28"/>
    <p:sldId id="335" r:id="rId29"/>
    <p:sldId id="330" r:id="rId30"/>
    <p:sldId id="331" r:id="rId31"/>
    <p:sldId id="332" r:id="rId32"/>
    <p:sldId id="333" r:id="rId33"/>
    <p:sldId id="334" r:id="rId34"/>
    <p:sldId id="287" r:id="rId35"/>
    <p:sldId id="311" r:id="rId36"/>
    <p:sldId id="289" r:id="rId37"/>
    <p:sldId id="299" r:id="rId38"/>
    <p:sldId id="292" r:id="rId39"/>
    <p:sldId id="290" r:id="rId40"/>
    <p:sldId id="29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20"/>
            <p14:sldId id="326"/>
            <p14:sldId id="327"/>
            <p14:sldId id="328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01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287"/>
            <p14:sldId id="311"/>
            <p14:sldId id="289"/>
            <p14:sldId id="299"/>
            <p14:sldId id="292"/>
            <p14:sldId id="290"/>
            <p14:sldId id="29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2317" autoAdjust="0"/>
  </p:normalViewPr>
  <p:slideViewPr>
    <p:cSldViewPr snapToGrid="0">
      <p:cViewPr>
        <p:scale>
          <a:sx n="75" d="100"/>
          <a:sy n="75" d="100"/>
        </p:scale>
        <p:origin x="1878" y="7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/>
            <a:t>Consultations</a:t>
          </a:r>
          <a:r>
            <a:rPr lang="en-US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Consultations</a:t>
          </a:r>
          <a:r>
            <a:rPr lang="en-US" sz="3200" kern="120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changed and modified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30.png"/><Relationship Id="rId7" Type="http://schemas.openxmlformats.org/officeDocument/2006/relationships/slide" Target="slide2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slide" Target="slide30.xml"/><Relationship Id="rId5" Type="http://schemas.openxmlformats.org/officeDocument/2006/relationships/image" Target="../media/image32.png"/><Relationship Id="rId10" Type="http://schemas.openxmlformats.org/officeDocument/2006/relationships/slide" Target="slide29.xml"/><Relationship Id="rId4" Type="http://schemas.openxmlformats.org/officeDocument/2006/relationships/image" Target="../media/image31.png"/><Relationship Id="rId9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uppercaseguy/FYP--Risc-V-32-bit-Matrix-Ma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77C285-B771-241D-ABDF-5EE8024BE9D8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771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3024763" y="-2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" y="1006371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151502" y="482337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7D03D0E-3AA9-5F88-4439-F7FE00EC53F0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21645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009" y="804861"/>
                          <a:ext cx="10499582" cy="27416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12" name="Picture 1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209" y="2630486"/>
                  <a:ext cx="10499582" cy="27416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pic>
        <p:nvPicPr>
          <p:cNvPr id="6" name="Picture 5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874115B2-84DF-E906-6494-47883A9E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92378"/>
            <a:ext cx="3370729" cy="64511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7C0E-ECD5-7918-ECB9-66E099BE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1844"/>
          <a:stretch/>
        </p:blipFill>
        <p:spPr>
          <a:xfrm>
            <a:off x="9350188" y="320040"/>
            <a:ext cx="2518724" cy="3474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0AB8BF-C9FB-11FF-AFEF-244C848BA838}"/>
              </a:ext>
            </a:extLst>
          </p:cNvPr>
          <p:cNvSpPr txBox="1"/>
          <p:nvPr/>
        </p:nvSpPr>
        <p:spPr>
          <a:xfrm>
            <a:off x="7745506" y="3989294"/>
            <a:ext cx="380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recreate this diagram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52A68B-36CF-6ADA-0D6D-B4EF25367870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8FD4-09BF-3A8D-A079-5F105AA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E77D29E-6AB7-AD0D-9EF8-4169225B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9" y="2204963"/>
            <a:ext cx="9995152" cy="39480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86B568-FBEC-4C50-574F-00FC89E928E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851306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227169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9" y="1052569"/>
                          <a:ext cx="560823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1" y="1077969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37" y="1128769"/>
                          <a:ext cx="20708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17" y="1086597"/>
                          <a:ext cx="10880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9734" offsetFactorY="-77160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854170" y="1151629"/>
                          <a:ext cx="1242456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8" y="2569471"/>
                  <a:ext cx="560823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00" y="2594871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Picture 21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36" y="2645671"/>
                  <a:ext cx="20708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7" name="Picture 2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16" y="2603499"/>
                  <a:ext cx="10880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9" name="Picture 2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4169" y="2668531"/>
                  <a:ext cx="1242456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 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ECA6FC3-B5D5-C196-FB2E-4EAD52D1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95" y="331475"/>
            <a:ext cx="7084882" cy="58804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373288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Conclusion: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296554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Defense: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Benefits: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9E2D1-E901-E20B-C99B-0227C55D2AB1}"/>
              </a:ext>
            </a:extLst>
          </p:cNvPr>
          <p:cNvSpPr/>
          <p:nvPr/>
        </p:nvSpPr>
        <p:spPr>
          <a:xfrm>
            <a:off x="4041600" y="184646"/>
            <a:ext cx="1360791" cy="853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 descr="A diagram of a machine&#10;&#10;Description automatically generated">
            <a:extLst>
              <a:ext uri="{FF2B5EF4-FFF2-40B4-BE49-F238E27FC236}">
                <a16:creationId xmlns:a16="http://schemas.microsoft.com/office/drawing/2014/main" id="{42AE2297-9D84-664C-A3C0-2D04F716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3" y="1370630"/>
            <a:ext cx="8049973" cy="489401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95A9E9-8D50-6546-23C8-BC9335725C97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1754087" y="893009"/>
            <a:ext cx="2568961" cy="2006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7ACF952-9203-9795-5418-623A7603DD77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5205512" y="808441"/>
            <a:ext cx="2370179" cy="197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1CDA81-6E82-6391-D2E3-CBC1F6340A0E}"/>
              </a:ext>
            </a:extLst>
          </p:cNvPr>
          <p:cNvCxnSpPr/>
          <p:nvPr/>
        </p:nvCxnSpPr>
        <p:spPr>
          <a:xfrm flipV="1">
            <a:off x="4564049" y="1038476"/>
            <a:ext cx="0" cy="20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0B58E7-1B71-48A2-D86E-31DF2A5A4755}"/>
              </a:ext>
            </a:extLst>
          </p:cNvPr>
          <p:cNvCxnSpPr>
            <a:endCxn id="11" idx="2"/>
          </p:cNvCxnSpPr>
          <p:nvPr/>
        </p:nvCxnSpPr>
        <p:spPr>
          <a:xfrm flipV="1">
            <a:off x="4721995" y="1038476"/>
            <a:ext cx="1" cy="23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70AFA16-A974-0275-EA24-DA141661ACF3}"/>
              </a:ext>
            </a:extLst>
          </p:cNvPr>
          <p:cNvCxnSpPr/>
          <p:nvPr/>
        </p:nvCxnSpPr>
        <p:spPr>
          <a:xfrm rot="16200000" flipH="1">
            <a:off x="5233685" y="1051301"/>
            <a:ext cx="2099146" cy="1761734"/>
          </a:xfrm>
          <a:prstGeom prst="bentConnector3">
            <a:avLst>
              <a:gd name="adj1" fmla="val -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20751-279B-00AA-B36F-32AB5577A49F}"/>
              </a:ext>
            </a:extLst>
          </p:cNvPr>
          <p:cNvCxnSpPr>
            <a:cxnSpLocks/>
          </p:cNvCxnSpPr>
          <p:nvPr/>
        </p:nvCxnSpPr>
        <p:spPr>
          <a:xfrm flipV="1">
            <a:off x="4057414" y="1038476"/>
            <a:ext cx="61362" cy="486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21B8AD8E-ACC7-B408-6B9E-F6767A7095F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288585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02EDE2-96B1-9382-ACDA-29207E77EF1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233188-7973-1544-97AC-9E53B581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72" y="81569"/>
            <a:ext cx="3087114" cy="67111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Management Tool - </a:t>
            </a:r>
            <a:r>
              <a:rPr lang="en-US" sz="5400" b="1" u="sng" dirty="0"/>
              <a:t>JIRA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Pictures to be added + Link</a:t>
            </a:r>
            <a:endParaRPr lang="en-US" sz="14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Repository - </a:t>
            </a:r>
            <a:r>
              <a:rPr lang="en-US" sz="8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https://github.com/theuppercaseguy/FYP--Risc-V-32-bit-Matrix-Mac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F9F28B-59BF-3F95-88E7-C489F07C7B9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797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8393696" y="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4764A27-9A04-5C5E-BEE0-00E447339D20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4407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6836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858</Words>
  <Application>Microsoft Office PowerPoint</Application>
  <PresentationFormat>Widescreen</PresentationFormat>
  <Paragraphs>292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Animation of a Single Cycle Processor </vt:lpstr>
      <vt:lpstr>Program Counter</vt:lpstr>
      <vt:lpstr>Instruction Memory</vt:lpstr>
      <vt:lpstr>Reg file</vt:lpstr>
      <vt:lpstr>ALU</vt:lpstr>
      <vt:lpstr>Data Memory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Management Tool - JIRA</vt:lpstr>
      <vt:lpstr>Project Repository - GITHUB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19</cp:revision>
  <dcterms:created xsi:type="dcterms:W3CDTF">2021-09-27T08:54:11Z</dcterms:created>
  <dcterms:modified xsi:type="dcterms:W3CDTF">2023-10-04T19:15:49Z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