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7" r:id="rId5"/>
    <p:sldId id="308" r:id="rId6"/>
    <p:sldId id="274" r:id="rId7"/>
    <p:sldId id="309" r:id="rId8"/>
    <p:sldId id="277" r:id="rId9"/>
    <p:sldId id="342" r:id="rId10"/>
    <p:sldId id="349" r:id="rId11"/>
    <p:sldId id="350" r:id="rId12"/>
    <p:sldId id="351" r:id="rId13"/>
    <p:sldId id="337" r:id="rId14"/>
    <p:sldId id="329" r:id="rId15"/>
    <p:sldId id="275" r:id="rId16"/>
    <p:sldId id="278" r:id="rId17"/>
    <p:sldId id="293" r:id="rId18"/>
    <p:sldId id="307" r:id="rId19"/>
    <p:sldId id="288" r:id="rId20"/>
    <p:sldId id="279" r:id="rId21"/>
    <p:sldId id="306" r:id="rId22"/>
    <p:sldId id="303" r:id="rId23"/>
    <p:sldId id="335" r:id="rId24"/>
    <p:sldId id="330" r:id="rId25"/>
    <p:sldId id="331" r:id="rId26"/>
    <p:sldId id="332" r:id="rId27"/>
    <p:sldId id="333" r:id="rId28"/>
    <p:sldId id="334" r:id="rId29"/>
    <p:sldId id="338" r:id="rId30"/>
    <p:sldId id="339" r:id="rId31"/>
    <p:sldId id="340" r:id="rId32"/>
    <p:sldId id="311" r:id="rId33"/>
    <p:sldId id="289" r:id="rId34"/>
    <p:sldId id="292" r:id="rId35"/>
    <p:sldId id="341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308"/>
            <p14:sldId id="274"/>
            <p14:sldId id="309"/>
            <p14:sldId id="277"/>
            <p14:sldId id="342"/>
            <p14:sldId id="349"/>
            <p14:sldId id="350"/>
            <p14:sldId id="351"/>
          </p14:sldIdLst>
        </p14:section>
        <p14:section name="Summary Section" id="{C8C1A8AD-E0DB-4FAE-BCD0-F1D61A00EAE6}">
          <p14:sldIdLst>
            <p14:sldId id="337"/>
          </p14:sldIdLst>
        </p14:section>
        <p14:section name="R type instruction" id="{235186D6-1F9D-4CE2-B2DF-D459A50EC1FA}">
          <p14:sldIdLst>
            <p14:sldId id="329"/>
          </p14:sldIdLst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8"/>
            <p14:sldId id="279"/>
            <p14:sldId id="306"/>
            <p14:sldId id="303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</p14:sldIdLst>
        </p14:section>
        <p14:section name="section-1" id="{D2ED5BCA-148E-45BF-BCDB-CB13F814B46B}">
          <p14:sldIdLst>
            <p14:sldId id="338"/>
            <p14:sldId id="339"/>
            <p14:sldId id="340"/>
            <p14:sldId id="311"/>
            <p14:sldId id="289"/>
            <p14:sldId id="292"/>
            <p14:sldId id="34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E82"/>
    <a:srgbClr val="8778F4"/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2" autoAdjust="0"/>
    <p:restoredTop sz="91638" autoAdjust="0"/>
  </p:normalViewPr>
  <p:slideViewPr>
    <p:cSldViewPr snapToGrid="0">
      <p:cViewPr varScale="1">
        <p:scale>
          <a:sx n="106" d="100"/>
          <a:sy n="106" d="100"/>
        </p:scale>
        <p:origin x="71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 dirty="0"/>
            <a:t>Consultations</a:t>
          </a:r>
          <a:r>
            <a:rPr lang="en-US" dirty="0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 dirty="0"/>
            <a:t>Consultations</a:t>
          </a:r>
          <a:r>
            <a:rPr lang="en-US" sz="3200" kern="1200" dirty="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5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7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slide" Target="slide25.xm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slide" Target="slide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slide" Target="slide23.xml"/><Relationship Id="rId5" Type="http://schemas.openxmlformats.org/officeDocument/2006/relationships/image" Target="../media/image28.png"/><Relationship Id="rId10" Type="http://schemas.openxmlformats.org/officeDocument/2006/relationships/slide" Target="slide22.xml"/><Relationship Id="rId4" Type="http://schemas.openxmlformats.org/officeDocument/2006/relationships/image" Target="../media/image27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ieeexplore.ieee.org/document/835803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ieeexplore.ieee.org/document/835803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ieeexplore.ieee.org/document/835803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ieeexplore.ieee.org/document/8358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C622D-8B56-AA56-F14F-37011EC6A2E5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1474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235186D6-1F9D-4CE2-B2DF-D459A50EC1FA}" scaleFactorX="150810" scaleFactorY="70007">
                    <psuz:zmPr id="{8377CC74-A55C-4BCF-AB5C-00084A903110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98" y="804861"/>
                          <a:ext cx="10499604" cy="27416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198" y="2630486"/>
                  <a:ext cx="10499604" cy="274161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CFB5505D-FAE4-FE5F-2F5C-A5F24C2912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356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4240E24-5D72-E602-BE83-4C5A1F79C093}"/>
              </a:ext>
            </a:extLst>
          </p:cNvPr>
          <p:cNvSpPr txBox="1">
            <a:spLocks/>
          </p:cNvSpPr>
          <p:nvPr/>
        </p:nvSpPr>
        <p:spPr>
          <a:xfrm>
            <a:off x="0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A64004-49BE-06DC-DDA7-221F3138B4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E89FCA-A918-2F4D-71AF-1BA503AF0E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245892-A949-A817-AC5C-88AF7FB915D8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>
                <a:latin typeface="+mn-lt"/>
                <a:ea typeface="+mn-ea"/>
                <a:cs typeface="+mn-cs"/>
              </a:rPr>
              <a:t>Requirement Specification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643AC7A1-65F6-8A08-F51A-A4445FB7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9" y="180304"/>
            <a:ext cx="3305331" cy="6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C1F66F55-7C12-C5B2-042E-15A00E17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82" y="34297"/>
            <a:ext cx="3274694" cy="68237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885616-365F-B097-A1AE-593CC57A9A0F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201237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315877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Benefits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ECA5119C-58C6-B82F-1C35-7B581D85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206896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4" y="1052562"/>
                          <a:ext cx="56081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13" y="1077971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44" y="1128768"/>
                          <a:ext cx="207085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22" y="1086605"/>
                          <a:ext cx="1088062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0772" offsetFactorY="-77852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526373" y="1137402"/>
                          <a:ext cx="124245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2" name="Picture 2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3" y="2569464"/>
                  <a:ext cx="56081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12" y="2594873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43" y="2645670"/>
                  <a:ext cx="207085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21" y="2603507"/>
                  <a:ext cx="1088062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6372" y="2654304"/>
                  <a:ext cx="124245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7683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4B3314C-4B52-D5EF-3E55-FC78980FBE04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31A0CCAF-2373-0C82-3B9D-4563B1931474}"/>
              </a:ext>
            </a:extLst>
          </p:cNvPr>
          <p:cNvSpPr/>
          <p:nvPr/>
        </p:nvSpPr>
        <p:spPr>
          <a:xfrm rot="16200000">
            <a:off x="11010946" y="3086145"/>
            <a:ext cx="811185" cy="230124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D814C7-9F4B-64AA-C4C9-0CF8DD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14" y="973582"/>
            <a:ext cx="6511407" cy="4910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DF3993-173F-F884-9A43-5F8FED504F76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30351-37BA-AD45-DD65-404663C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73BD-192C-9B95-432F-C7EC6FF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6" y="1512944"/>
            <a:ext cx="7415846" cy="38321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B910F8-E39E-421B-53EE-6312E9A6567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487E8C-929E-7D93-11B8-523D8BE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</a:t>
            </a:r>
            <a:r>
              <a:rPr lang="en-US" sz="2800" b="1" dirty="0"/>
              <a:t>F</a:t>
            </a: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D42CA-8AA6-FBF9-955F-CFB575CC813E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RUBRIC 3: Proposed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D2683-2B44-33F6-942E-03A2961E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43751"/>
            <a:ext cx="5171731" cy="60767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1B33C0-4A2E-2522-BEED-9770729F885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DF2AD4-E5D4-0BF8-3492-B89B7AC5CF7C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5" y="470452"/>
            <a:ext cx="6890581" cy="5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CD18-DF0F-91A8-7065-60247485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335621"/>
            <a:ext cx="6195407" cy="59692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AD831D-E92C-6DE4-5690-19DF58F6344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DF729-8FF4-7370-F7F2-5F474476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D3B8FE-F0D0-9B4C-12C8-5ADC71AA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3" y="2225260"/>
            <a:ext cx="10805668" cy="302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2F94991-F44B-F4AE-3B57-4984229EEB17}"/>
              </a:ext>
            </a:extLst>
          </p:cNvPr>
          <p:cNvSpPr txBox="1">
            <a:spLocks/>
          </p:cNvSpPr>
          <p:nvPr/>
        </p:nvSpPr>
        <p:spPr>
          <a:xfrm>
            <a:off x="828674" y="576832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Animation of a Single Cycle Processor 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4F41-43D7-D32F-F1D7-67DCE166149B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2E231E-2839-72DA-A164-38E432CFEB52}"/>
              </a:ext>
            </a:extLst>
          </p:cNvPr>
          <p:cNvGrpSpPr/>
          <p:nvPr/>
        </p:nvGrpSpPr>
        <p:grpSpPr>
          <a:xfrm>
            <a:off x="331636" y="5677768"/>
            <a:ext cx="2973539" cy="954841"/>
            <a:chOff x="331636" y="5677768"/>
            <a:chExt cx="2973539" cy="9548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098197-70C7-ECBA-4835-0723EF8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6199286"/>
              <a:ext cx="2753109" cy="32389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48357-1668-CFE2-C9C4-B3A16F28698E}"/>
                </a:ext>
              </a:extLst>
            </p:cNvPr>
            <p:cNvSpPr/>
            <p:nvPr/>
          </p:nvSpPr>
          <p:spPr>
            <a:xfrm>
              <a:off x="409575" y="6006053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PC       Hex-Code    Assembly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453261-3C38-6D10-94F5-5773E2AE2E45}"/>
                </a:ext>
              </a:extLst>
            </p:cNvPr>
            <p:cNvSpPr/>
            <p:nvPr/>
          </p:nvSpPr>
          <p:spPr>
            <a:xfrm>
              <a:off x="331636" y="6413752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/>
              <a:r>
                <a:rPr lang="en-US" sz="1400" dirty="0">
                  <a:solidFill>
                    <a:schemeClr val="tx1"/>
                  </a:solidFill>
                </a:rPr>
                <a:t>5 = 2 + 3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53DFF4-1F6B-4BC6-EECD-4FA18558C672}"/>
                </a:ext>
              </a:extLst>
            </p:cNvPr>
            <p:cNvSpPr/>
            <p:nvPr/>
          </p:nvSpPr>
          <p:spPr>
            <a:xfrm>
              <a:off x="385954" y="5677768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Test Case: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B270B8-BE40-D30A-CB96-0FCA386E4A25}"/>
              </a:ext>
            </a:extLst>
          </p:cNvPr>
          <p:cNvGrpSpPr/>
          <p:nvPr/>
        </p:nvGrpSpPr>
        <p:grpSpPr>
          <a:xfrm>
            <a:off x="1665838" y="2776708"/>
            <a:ext cx="721762" cy="276999"/>
            <a:chOff x="1665838" y="2776708"/>
            <a:chExt cx="721762" cy="2769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6BE37B-1CC4-C661-D386-5262E52ED9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5838" y="3032911"/>
              <a:ext cx="721762" cy="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0C36ED-E8F1-6598-8D6E-65F0319FBCCB}"/>
                </a:ext>
              </a:extLst>
            </p:cNvPr>
            <p:cNvSpPr txBox="1"/>
            <p:nvPr/>
          </p:nvSpPr>
          <p:spPr>
            <a:xfrm>
              <a:off x="1790310" y="2776708"/>
              <a:ext cx="585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204512-9F12-3429-1BB7-7260DBD441B1}"/>
              </a:ext>
            </a:extLst>
          </p:cNvPr>
          <p:cNvGrpSpPr/>
          <p:nvPr/>
        </p:nvGrpSpPr>
        <p:grpSpPr>
          <a:xfrm>
            <a:off x="3567443" y="2743233"/>
            <a:ext cx="1690357" cy="1289570"/>
            <a:chOff x="3567443" y="2743233"/>
            <a:chExt cx="1690357" cy="1289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23DE7B-5034-C0F8-1F2C-FB7BD8A75DBB}"/>
                </a:ext>
              </a:extLst>
            </p:cNvPr>
            <p:cNvSpPr txBox="1"/>
            <p:nvPr/>
          </p:nvSpPr>
          <p:spPr>
            <a:xfrm>
              <a:off x="3567443" y="3290500"/>
              <a:ext cx="819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003100B3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27876B-12C4-4B18-A701-B6F89E33B09A}"/>
                </a:ext>
              </a:extLst>
            </p:cNvPr>
            <p:cNvGrpSpPr/>
            <p:nvPr/>
          </p:nvGrpSpPr>
          <p:grpSpPr>
            <a:xfrm>
              <a:off x="4438036" y="2743233"/>
              <a:ext cx="819764" cy="1289570"/>
              <a:chOff x="4438036" y="2743233"/>
              <a:chExt cx="819764" cy="12895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D78DC-E7FC-877E-722C-4E9A5878AFFB}"/>
                  </a:ext>
                </a:extLst>
              </p:cNvPr>
              <p:cNvGrpSpPr/>
              <p:nvPr/>
            </p:nvGrpSpPr>
            <p:grpSpPr>
              <a:xfrm>
                <a:off x="4438036" y="3035300"/>
                <a:ext cx="819764" cy="952500"/>
                <a:chOff x="4438036" y="3035300"/>
                <a:chExt cx="819764" cy="952500"/>
              </a:xfrm>
            </p:grpSpPr>
            <p:cxnSp>
              <p:nvCxnSpPr>
                <p:cNvPr id="6" name="Connector: Elbow 5">
                  <a:extLst>
                    <a:ext uri="{FF2B5EF4-FFF2-40B4-BE49-F238E27FC236}">
                      <a16:creationId xmlns:a16="http://schemas.microsoft.com/office/drawing/2014/main" id="{9BECE881-49E6-6C0E-F9BA-06E75FA9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8036" y="3035300"/>
                  <a:ext cx="819764" cy="5715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E121AF29-60D2-E75E-518F-1995DEECA628}"/>
                    </a:ext>
                  </a:extLst>
                </p:cNvPr>
                <p:cNvCxnSpPr/>
                <p:nvPr/>
              </p:nvCxnSpPr>
              <p:spPr>
                <a:xfrm rot="10800000">
                  <a:off x="4838700" y="3606800"/>
                  <a:ext cx="419100" cy="381000"/>
                </a:xfrm>
                <a:prstGeom prst="bentConnector3">
                  <a:avLst>
                    <a:gd name="adj1" fmla="val 9848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29DC1E8-610A-BD22-3E90-AE16B3970068}"/>
                    </a:ext>
                  </a:extLst>
                </p:cNvPr>
                <p:cNvCxnSpPr/>
                <p:nvPr/>
              </p:nvCxnSpPr>
              <p:spPr>
                <a:xfrm flipH="1">
                  <a:off x="4838699" y="3606800"/>
                  <a:ext cx="41910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9BAB04-0849-760B-C42E-2996E160AF56}"/>
                  </a:ext>
                </a:extLst>
              </p:cNvPr>
              <p:cNvSpPr txBox="1"/>
              <p:nvPr/>
            </p:nvSpPr>
            <p:spPr>
              <a:xfrm>
                <a:off x="4847918" y="2743233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8FE0DF-F82A-CEA0-4B46-64A60C5F7A71}"/>
                  </a:ext>
                </a:extLst>
              </p:cNvPr>
              <p:cNvSpPr txBox="1"/>
              <p:nvPr/>
            </p:nvSpPr>
            <p:spPr>
              <a:xfrm>
                <a:off x="4847918" y="3365988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C74680-374F-3894-1EC8-56C69CEE8B6C}"/>
                  </a:ext>
                </a:extLst>
              </p:cNvPr>
              <p:cNvSpPr txBox="1"/>
              <p:nvPr/>
            </p:nvSpPr>
            <p:spPr>
              <a:xfrm>
                <a:off x="4867305" y="3755804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X1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ABA7E-C3BB-38B1-9C68-1A636D001010}"/>
              </a:ext>
            </a:extLst>
          </p:cNvPr>
          <p:cNvGrpSpPr/>
          <p:nvPr/>
        </p:nvGrpSpPr>
        <p:grpSpPr>
          <a:xfrm>
            <a:off x="7289800" y="2758984"/>
            <a:ext cx="584200" cy="1428466"/>
            <a:chOff x="7289800" y="2758984"/>
            <a:chExt cx="584200" cy="1428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542B2C-1D3C-817E-EFB4-7E1B1B0BE68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035300"/>
              <a:ext cx="584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618C48C-DDD8-9DC4-A5E3-F39B6E10D0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606800"/>
              <a:ext cx="584200" cy="58065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5AF4A4-608C-D24A-8A7A-AA6C47C1A57B}"/>
                </a:ext>
              </a:extLst>
            </p:cNvPr>
            <p:cNvSpPr txBox="1"/>
            <p:nvPr/>
          </p:nvSpPr>
          <p:spPr>
            <a:xfrm>
              <a:off x="7367561" y="2758984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EEF4E2-169E-39B1-73B6-721ABF1DED64}"/>
                </a:ext>
              </a:extLst>
            </p:cNvPr>
            <p:cNvSpPr txBox="1"/>
            <p:nvPr/>
          </p:nvSpPr>
          <p:spPr>
            <a:xfrm>
              <a:off x="7367561" y="334450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BF55E7-87E6-AB3D-F1A3-FB108C23AAD6}"/>
              </a:ext>
            </a:extLst>
          </p:cNvPr>
          <p:cNvGrpSpPr/>
          <p:nvPr/>
        </p:nvGrpSpPr>
        <p:grpSpPr>
          <a:xfrm>
            <a:off x="7581900" y="3328229"/>
            <a:ext cx="1955800" cy="1624771"/>
            <a:chOff x="7581900" y="3328229"/>
            <a:chExt cx="1955800" cy="16247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688AFE-5234-363B-3029-3BED0C47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3429000"/>
              <a:ext cx="622300" cy="17780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7780CD-FEEE-9329-E115-F7E61CA965E0}"/>
                </a:ext>
              </a:extLst>
            </p:cNvPr>
            <p:cNvGrpSpPr/>
            <p:nvPr/>
          </p:nvGrpSpPr>
          <p:grpSpPr>
            <a:xfrm>
              <a:off x="7581900" y="4187450"/>
              <a:ext cx="1955800" cy="765550"/>
              <a:chOff x="7581900" y="4187450"/>
              <a:chExt cx="1955800" cy="765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22ECA0-322D-5CDA-EB82-D04FD0358EDB}"/>
                  </a:ext>
                </a:extLst>
              </p:cNvPr>
              <p:cNvCxnSpPr/>
              <p:nvPr/>
            </p:nvCxnSpPr>
            <p:spPr>
              <a:xfrm>
                <a:off x="7581900" y="4187450"/>
                <a:ext cx="0" cy="7528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E7B7819C-0A8D-9069-A7C3-0DCFB4E488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581900" y="4349750"/>
                <a:ext cx="1955800" cy="603250"/>
              </a:xfrm>
              <a:prstGeom prst="bentConnector3">
                <a:avLst>
                  <a:gd name="adj1" fmla="val 147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841262-AB81-E32A-DF86-E2FC02FBC7F8}"/>
                </a:ext>
              </a:extLst>
            </p:cNvPr>
            <p:cNvSpPr txBox="1"/>
            <p:nvPr/>
          </p:nvSpPr>
          <p:spPr>
            <a:xfrm>
              <a:off x="8942628" y="3328229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42613-9502-0E5D-7F2E-64E92C16F5E6}"/>
              </a:ext>
            </a:extLst>
          </p:cNvPr>
          <p:cNvGrpSpPr/>
          <p:nvPr/>
        </p:nvGrpSpPr>
        <p:grpSpPr>
          <a:xfrm>
            <a:off x="4847918" y="2959543"/>
            <a:ext cx="7218655" cy="2386180"/>
            <a:chOff x="4847918" y="2959543"/>
            <a:chExt cx="7218655" cy="23861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93FE00-5DA1-FAEE-1CD5-1E9626EDA53B}"/>
                </a:ext>
              </a:extLst>
            </p:cNvPr>
            <p:cNvGrpSpPr/>
            <p:nvPr/>
          </p:nvGrpSpPr>
          <p:grpSpPr>
            <a:xfrm>
              <a:off x="4847918" y="3201207"/>
              <a:ext cx="6683683" cy="2144516"/>
              <a:chOff x="4847918" y="3201207"/>
              <a:chExt cx="6683683" cy="2144516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C99027D4-21BA-B53C-4687-D76FDEBFA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7918" y="3201207"/>
                <a:ext cx="6683683" cy="2144516"/>
              </a:xfrm>
              <a:prstGeom prst="bentConnector3">
                <a:avLst>
                  <a:gd name="adj1" fmla="val -776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2DEC452A-7B31-6AC7-C6DD-EE1FA6BE0674}"/>
                  </a:ext>
                </a:extLst>
              </p:cNvPr>
              <p:cNvCxnSpPr/>
              <p:nvPr/>
            </p:nvCxnSpPr>
            <p:spPr>
              <a:xfrm rot="5400000" flipH="1" flipV="1">
                <a:off x="4557185" y="4640483"/>
                <a:ext cx="991348" cy="409882"/>
              </a:xfrm>
              <a:prstGeom prst="bentConnector3">
                <a:avLst>
                  <a:gd name="adj1" fmla="val 10250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C22D3B-675C-29B4-6ED3-6F191244D012}"/>
                </a:ext>
              </a:extLst>
            </p:cNvPr>
            <p:cNvSpPr txBox="1"/>
            <p:nvPr/>
          </p:nvSpPr>
          <p:spPr>
            <a:xfrm>
              <a:off x="11704686" y="295954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ACC98E-BD23-F5A7-8F1E-F5CC8E498D24}"/>
                </a:ext>
              </a:extLst>
            </p:cNvPr>
            <p:cNvSpPr txBox="1"/>
            <p:nvPr/>
          </p:nvSpPr>
          <p:spPr>
            <a:xfrm>
              <a:off x="4895913" y="4289890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FF27D9-D4E4-AF9A-F4A2-9328DFB23DA3}"/>
              </a:ext>
            </a:extLst>
          </p:cNvPr>
          <p:cNvGrpSpPr/>
          <p:nvPr/>
        </p:nvGrpSpPr>
        <p:grpSpPr>
          <a:xfrm>
            <a:off x="9226550" y="2215856"/>
            <a:ext cx="2074934" cy="1213144"/>
            <a:chOff x="9226550" y="2215856"/>
            <a:chExt cx="2074934" cy="12131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81C31EE-EBB9-581C-0E75-1A761044EB4A}"/>
                </a:ext>
              </a:extLst>
            </p:cNvPr>
            <p:cNvGrpSpPr/>
            <p:nvPr/>
          </p:nvGrpSpPr>
          <p:grpSpPr>
            <a:xfrm>
              <a:off x="9226550" y="2518116"/>
              <a:ext cx="2074934" cy="910884"/>
              <a:chOff x="9226550" y="2518116"/>
              <a:chExt cx="2074934" cy="91088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CF25653-A24A-8C1A-37E1-987124CD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3649" y="3429000"/>
                <a:ext cx="56782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B11D80-6EE1-00D0-E77E-7E773E27F533}"/>
                  </a:ext>
                </a:extLst>
              </p:cNvPr>
              <p:cNvGrpSpPr/>
              <p:nvPr/>
            </p:nvGrpSpPr>
            <p:grpSpPr>
              <a:xfrm>
                <a:off x="9226550" y="2518116"/>
                <a:ext cx="2074934" cy="910884"/>
                <a:chOff x="9226550" y="2518116"/>
                <a:chExt cx="2074934" cy="910884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2B152E6-43B8-8ECD-B299-F319567DD6F0}"/>
                    </a:ext>
                  </a:extLst>
                </p:cNvPr>
                <p:cNvCxnSpPr/>
                <p:nvPr/>
              </p:nvCxnSpPr>
              <p:spPr>
                <a:xfrm flipV="1">
                  <a:off x="9226550" y="2518117"/>
                  <a:ext cx="1791012" cy="910883"/>
                </a:xfrm>
                <a:prstGeom prst="bentConnector3">
                  <a:avLst>
                    <a:gd name="adj1" fmla="val 516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BEBDAC87-0BC2-BFEE-1D21-33326D16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899328" y="2633144"/>
                  <a:ext cx="517183" cy="287128"/>
                </a:xfrm>
                <a:prstGeom prst="bentConnector3">
                  <a:avLst>
                    <a:gd name="adj1" fmla="val 1039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A977F-537F-14D9-F6FA-F01B8290C14E}"/>
                </a:ext>
              </a:extLst>
            </p:cNvPr>
            <p:cNvSpPr txBox="1"/>
            <p:nvPr/>
          </p:nvSpPr>
          <p:spPr>
            <a:xfrm>
              <a:off x="10028286" y="2215856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AABA7F-FF40-F10E-CCB5-3A7CF623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4" y="483952"/>
            <a:ext cx="11430000" cy="3726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27345-AAF7-F5F3-08BC-7ACF6449AE6A}"/>
              </a:ext>
            </a:extLst>
          </p:cNvPr>
          <p:cNvGrpSpPr/>
          <p:nvPr/>
        </p:nvGrpSpPr>
        <p:grpSpPr>
          <a:xfrm>
            <a:off x="1693043" y="727499"/>
            <a:ext cx="1955031" cy="3871627"/>
            <a:chOff x="1693043" y="727499"/>
            <a:chExt cx="1955031" cy="38716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5245F9-4749-6B2A-2A8D-3B7B239B37D0}"/>
                </a:ext>
              </a:extLst>
            </p:cNvPr>
            <p:cNvGrpSpPr/>
            <p:nvPr/>
          </p:nvGrpSpPr>
          <p:grpSpPr>
            <a:xfrm>
              <a:off x="3390899" y="727499"/>
              <a:ext cx="257175" cy="3494238"/>
              <a:chOff x="3390899" y="727499"/>
              <a:chExt cx="257175" cy="34942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B23D09-B89A-DBC9-0D03-845E928FACF2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243756BA-C41D-4DCA-020B-A46409054BF6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3022C92-42BF-2D4E-C127-01374BD4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8F1059-3A76-B780-A4CA-918385B82EE6}"/>
                </a:ext>
              </a:extLst>
            </p:cNvPr>
            <p:cNvSpPr txBox="1"/>
            <p:nvPr/>
          </p:nvSpPr>
          <p:spPr>
            <a:xfrm>
              <a:off x="1693043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Fetch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8DBABC-E83C-E0A9-B58C-CA67F0955461}"/>
              </a:ext>
            </a:extLst>
          </p:cNvPr>
          <p:cNvGrpSpPr/>
          <p:nvPr/>
        </p:nvGrpSpPr>
        <p:grpSpPr>
          <a:xfrm>
            <a:off x="4395291" y="726234"/>
            <a:ext cx="1955585" cy="3872892"/>
            <a:chOff x="4395291" y="726234"/>
            <a:chExt cx="1955585" cy="38728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FC9CE-F41D-67BE-9AC2-E238129C9B03}"/>
                </a:ext>
              </a:extLst>
            </p:cNvPr>
            <p:cNvGrpSpPr/>
            <p:nvPr/>
          </p:nvGrpSpPr>
          <p:grpSpPr>
            <a:xfrm>
              <a:off x="6093701" y="726234"/>
              <a:ext cx="257175" cy="3494238"/>
              <a:chOff x="3390899" y="727499"/>
              <a:chExt cx="257175" cy="3494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DC7B79-3550-17DD-E93A-8B620B71ED06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C21F2092-BF03-5FD4-0C59-DA98A653C5D8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1213D17-FD81-F8A5-5B1A-F338E42CB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EE4CD9-FF98-7942-7C2B-0103229430FA}"/>
                </a:ext>
              </a:extLst>
            </p:cNvPr>
            <p:cNvSpPr txBox="1"/>
            <p:nvPr/>
          </p:nvSpPr>
          <p:spPr>
            <a:xfrm>
              <a:off x="4395291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Decode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FBD88F-CBA9-B91F-AFFA-342843EA5BAD}"/>
              </a:ext>
            </a:extLst>
          </p:cNvPr>
          <p:cNvGrpSpPr/>
          <p:nvPr/>
        </p:nvGrpSpPr>
        <p:grpSpPr>
          <a:xfrm>
            <a:off x="6854275" y="690664"/>
            <a:ext cx="1677217" cy="3909984"/>
            <a:chOff x="6854275" y="690664"/>
            <a:chExt cx="1677217" cy="39099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EC33B7-FF8D-7303-C3DA-BB5FE1B20801}"/>
                </a:ext>
              </a:extLst>
            </p:cNvPr>
            <p:cNvGrpSpPr/>
            <p:nvPr/>
          </p:nvGrpSpPr>
          <p:grpSpPr>
            <a:xfrm>
              <a:off x="8364704" y="690664"/>
              <a:ext cx="166788" cy="3494238"/>
              <a:chOff x="3390899" y="727499"/>
              <a:chExt cx="257175" cy="349423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B865E0-3479-99E5-AA5F-DC5CD3858444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7ACBB54-2B2E-583A-5CE0-B376639D71F3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F9111A-A5BD-0A13-029B-66378674B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DC5F43-D841-CB12-4622-43291B1EBEEC}"/>
                </a:ext>
              </a:extLst>
            </p:cNvPr>
            <p:cNvSpPr txBox="1"/>
            <p:nvPr/>
          </p:nvSpPr>
          <p:spPr>
            <a:xfrm>
              <a:off x="6854275" y="4231316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Execute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D695B7-4F87-C71F-18A1-215504B67FB4}"/>
              </a:ext>
            </a:extLst>
          </p:cNvPr>
          <p:cNvGrpSpPr/>
          <p:nvPr/>
        </p:nvGrpSpPr>
        <p:grpSpPr>
          <a:xfrm>
            <a:off x="8959131" y="331474"/>
            <a:ext cx="2874729" cy="4272155"/>
            <a:chOff x="8959131" y="331474"/>
            <a:chExt cx="2874729" cy="4272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7CE9DD-CB44-2AC8-03A0-4B1D6021EE5E}"/>
                </a:ext>
              </a:extLst>
            </p:cNvPr>
            <p:cNvGrpSpPr/>
            <p:nvPr/>
          </p:nvGrpSpPr>
          <p:grpSpPr>
            <a:xfrm>
              <a:off x="8959131" y="331474"/>
              <a:ext cx="1630381" cy="4272155"/>
              <a:chOff x="8959131" y="331474"/>
              <a:chExt cx="1630381" cy="427215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8468B8-79BD-C38D-DB0B-1597605DC1F1}"/>
                  </a:ext>
                </a:extLst>
              </p:cNvPr>
              <p:cNvGrpSpPr/>
              <p:nvPr/>
            </p:nvGrpSpPr>
            <p:grpSpPr>
              <a:xfrm>
                <a:off x="10332337" y="331474"/>
                <a:ext cx="257175" cy="3888997"/>
                <a:chOff x="3390899" y="727499"/>
                <a:chExt cx="257175" cy="349423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A8AE64A-1556-2D28-6EBC-C25B3F25A00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9031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90CB1C8F-C044-BC07-576E-051B4DE8FB4A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E6E9E52-BE63-C278-CE7B-B4F2A36F6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F0DA3-0996-95C8-DD80-F6979BB8FAD4}"/>
                  </a:ext>
                </a:extLst>
              </p:cNvPr>
              <p:cNvSpPr txBox="1"/>
              <p:nvPr/>
            </p:nvSpPr>
            <p:spPr>
              <a:xfrm>
                <a:off x="8959131" y="4234297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2FFF6-5DE7-16A5-0AA0-3542959F9D63}"/>
                </a:ext>
              </a:extLst>
            </p:cNvPr>
            <p:cNvSpPr txBox="1"/>
            <p:nvPr/>
          </p:nvSpPr>
          <p:spPr>
            <a:xfrm>
              <a:off x="10589512" y="4229794"/>
              <a:ext cx="124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Writeback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563B55-6D21-60A7-6BA1-0C0370DFBAE1}"/>
              </a:ext>
            </a:extLst>
          </p:cNvPr>
          <p:cNvGrpSpPr/>
          <p:nvPr/>
        </p:nvGrpSpPr>
        <p:grpSpPr>
          <a:xfrm>
            <a:off x="868680" y="1577340"/>
            <a:ext cx="10909636" cy="3524012"/>
            <a:chOff x="868680" y="1577340"/>
            <a:chExt cx="10909636" cy="352401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74FC8BE-1BE5-7576-65F4-C7E7BE882A2D}"/>
                </a:ext>
              </a:extLst>
            </p:cNvPr>
            <p:cNvSpPr/>
            <p:nvPr/>
          </p:nvSpPr>
          <p:spPr>
            <a:xfrm>
              <a:off x="868680" y="4732020"/>
              <a:ext cx="10909636" cy="36933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Hazard Unit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F49F1-6750-ED5B-4D76-68DE3DF1DDCD}"/>
                </a:ext>
              </a:extLst>
            </p:cNvPr>
            <p:cNvCxnSpPr/>
            <p:nvPr/>
          </p:nvCxnSpPr>
          <p:spPr>
            <a:xfrm>
              <a:off x="1943100" y="1577340"/>
              <a:ext cx="0" cy="31546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B2C5B6-39FB-0BC1-56CB-E1F9432CF84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512820" y="3814278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0CCB23-A7C2-E79E-850A-E0C9E91EC30D}"/>
                </a:ext>
              </a:extLst>
            </p:cNvPr>
            <p:cNvCxnSpPr/>
            <p:nvPr/>
          </p:nvCxnSpPr>
          <p:spPr>
            <a:xfrm flipH="1">
              <a:off x="6218954" y="3810350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A38DD-2842-9B05-13A5-75317D88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ED46A2-1CCE-567B-0FB3-DC8E01DB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5BE01-C8A4-48A3-0C60-FCE3918A6AB9}"/>
              </a:ext>
            </a:extLst>
          </p:cNvPr>
          <p:cNvSpPr txBox="1">
            <a:spLocks/>
          </p:cNvSpPr>
          <p:nvPr/>
        </p:nvSpPr>
        <p:spPr>
          <a:xfrm>
            <a:off x="638881" y="5181621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Proposed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FF61A-6B35-F043-164C-8E94C089E387}"/>
              </a:ext>
            </a:extLst>
          </p:cNvPr>
          <p:cNvSpPr/>
          <p:nvPr/>
        </p:nvSpPr>
        <p:spPr>
          <a:xfrm>
            <a:off x="3390899" y="5284381"/>
            <a:ext cx="5965752" cy="39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87CDDAB4-76DD-5525-A0AB-D127BD27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72E9C9-15C7-5C4F-39F2-ED109C96F422}"/>
              </a:ext>
            </a:extLst>
          </p:cNvPr>
          <p:cNvGrpSpPr/>
          <p:nvPr/>
        </p:nvGrpSpPr>
        <p:grpSpPr>
          <a:xfrm>
            <a:off x="757404" y="331474"/>
            <a:ext cx="11430000" cy="4769878"/>
            <a:chOff x="757404" y="331474"/>
            <a:chExt cx="11430000" cy="4769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AABA7F-FF40-F10E-CCB5-3A7CF623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404" y="483952"/>
              <a:ext cx="11430000" cy="3726350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127345-AAF7-F5F3-08BC-7ACF6449AE6A}"/>
                </a:ext>
              </a:extLst>
            </p:cNvPr>
            <p:cNvGrpSpPr/>
            <p:nvPr/>
          </p:nvGrpSpPr>
          <p:grpSpPr>
            <a:xfrm>
              <a:off x="1693043" y="727499"/>
              <a:ext cx="1955031" cy="3871627"/>
              <a:chOff x="1693043" y="727499"/>
              <a:chExt cx="1955031" cy="387162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5245F9-4749-6B2A-2A8D-3B7B239B37D0}"/>
                  </a:ext>
                </a:extLst>
              </p:cNvPr>
              <p:cNvGrpSpPr/>
              <p:nvPr/>
            </p:nvGrpSpPr>
            <p:grpSpPr>
              <a:xfrm>
                <a:off x="3390899" y="727499"/>
                <a:ext cx="257175" cy="3494238"/>
                <a:chOff x="3390899" y="727499"/>
                <a:chExt cx="257175" cy="34942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5B23D09-B89A-DBC9-0D03-845E928FACF2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243756BA-C41D-4DCA-020B-A46409054BF6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022C92-42BF-2D4E-C127-01374BD4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8F1059-3A76-B780-A4CA-918385B82EE6}"/>
                  </a:ext>
                </a:extLst>
              </p:cNvPr>
              <p:cNvSpPr txBox="1"/>
              <p:nvPr/>
            </p:nvSpPr>
            <p:spPr>
              <a:xfrm>
                <a:off x="1693043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Fetch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F8DBABC-E83C-E0A9-B58C-CA67F0955461}"/>
                </a:ext>
              </a:extLst>
            </p:cNvPr>
            <p:cNvGrpSpPr/>
            <p:nvPr/>
          </p:nvGrpSpPr>
          <p:grpSpPr>
            <a:xfrm>
              <a:off x="4395291" y="726234"/>
              <a:ext cx="1955585" cy="3872892"/>
              <a:chOff x="4395291" y="726234"/>
              <a:chExt cx="1955585" cy="387289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91FC9CE-F41D-67BE-9AC2-E238129C9B03}"/>
                  </a:ext>
                </a:extLst>
              </p:cNvPr>
              <p:cNvGrpSpPr/>
              <p:nvPr/>
            </p:nvGrpSpPr>
            <p:grpSpPr>
              <a:xfrm>
                <a:off x="6093701" y="726234"/>
                <a:ext cx="257175" cy="3494238"/>
                <a:chOff x="3390899" y="727499"/>
                <a:chExt cx="257175" cy="34942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2DC7B79-3550-17DD-E93A-8B620B71ED06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21F2092-BF03-5FD4-0C59-DA98A653C5D8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1213D17-FD81-F8A5-5B1A-F338E42CB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EE4CD9-FF98-7942-7C2B-0103229430FA}"/>
                  </a:ext>
                </a:extLst>
              </p:cNvPr>
              <p:cNvSpPr txBox="1"/>
              <p:nvPr/>
            </p:nvSpPr>
            <p:spPr>
              <a:xfrm>
                <a:off x="4395291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Decode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FBD88F-CBA9-B91F-AFFA-342843EA5BAD}"/>
                </a:ext>
              </a:extLst>
            </p:cNvPr>
            <p:cNvGrpSpPr/>
            <p:nvPr/>
          </p:nvGrpSpPr>
          <p:grpSpPr>
            <a:xfrm>
              <a:off x="6854275" y="690664"/>
              <a:ext cx="1677217" cy="3909984"/>
              <a:chOff x="6854275" y="690664"/>
              <a:chExt cx="1677217" cy="390998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EC33B7-FF8D-7303-C3DA-BB5FE1B20801}"/>
                  </a:ext>
                </a:extLst>
              </p:cNvPr>
              <p:cNvGrpSpPr/>
              <p:nvPr/>
            </p:nvGrpSpPr>
            <p:grpSpPr>
              <a:xfrm>
                <a:off x="8364704" y="690664"/>
                <a:ext cx="166788" cy="3494238"/>
                <a:chOff x="3390899" y="727499"/>
                <a:chExt cx="257175" cy="349423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FB865E0-3479-99E5-AA5F-DC5CD385844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A7ACBB54-2B2E-583A-5CE0-B376639D71F3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7F9111A-A5BD-0A13-029B-66378674B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DC5F43-D841-CB12-4622-43291B1EBEEC}"/>
                  </a:ext>
                </a:extLst>
              </p:cNvPr>
              <p:cNvSpPr txBox="1"/>
              <p:nvPr/>
            </p:nvSpPr>
            <p:spPr>
              <a:xfrm>
                <a:off x="6854275" y="4231316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Execute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CD695B7-4F87-C71F-18A1-215504B67FB4}"/>
                </a:ext>
              </a:extLst>
            </p:cNvPr>
            <p:cNvGrpSpPr/>
            <p:nvPr/>
          </p:nvGrpSpPr>
          <p:grpSpPr>
            <a:xfrm>
              <a:off x="8959131" y="331474"/>
              <a:ext cx="2874729" cy="4272155"/>
              <a:chOff x="8959131" y="331474"/>
              <a:chExt cx="2874729" cy="42721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17CE9DD-CB44-2AC8-03A0-4B1D6021EE5E}"/>
                  </a:ext>
                </a:extLst>
              </p:cNvPr>
              <p:cNvGrpSpPr/>
              <p:nvPr/>
            </p:nvGrpSpPr>
            <p:grpSpPr>
              <a:xfrm>
                <a:off x="8959131" y="331474"/>
                <a:ext cx="1630381" cy="4272155"/>
                <a:chOff x="8959131" y="331474"/>
                <a:chExt cx="1630381" cy="427215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28468B8-79BD-C38D-DB0B-1597605DC1F1}"/>
                    </a:ext>
                  </a:extLst>
                </p:cNvPr>
                <p:cNvGrpSpPr/>
                <p:nvPr/>
              </p:nvGrpSpPr>
              <p:grpSpPr>
                <a:xfrm>
                  <a:off x="10332337" y="331474"/>
                  <a:ext cx="257175" cy="3888997"/>
                  <a:chOff x="3390899" y="727499"/>
                  <a:chExt cx="257175" cy="349423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A8AE64A-1556-2D28-6EBC-C25B3F25A004}"/>
                      </a:ext>
                    </a:extLst>
                  </p:cNvPr>
                  <p:cNvSpPr/>
                  <p:nvPr/>
                </p:nvSpPr>
                <p:spPr>
                  <a:xfrm>
                    <a:off x="3390899" y="952500"/>
                    <a:ext cx="257175" cy="29031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90CB1C8F-C044-BC07-576E-051B4DE8FB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02804" y="952498"/>
                    <a:ext cx="233364" cy="13335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E6E9E52-BE63-C278-CE7B-B4F2A36F6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2820" y="727499"/>
                    <a:ext cx="0" cy="349423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F7F0DA3-0996-95C8-DD80-F6979BB8FAD4}"/>
                    </a:ext>
                  </a:extLst>
                </p:cNvPr>
                <p:cNvSpPr txBox="1"/>
                <p:nvPr/>
              </p:nvSpPr>
              <p:spPr>
                <a:xfrm>
                  <a:off x="8959131" y="4234297"/>
                  <a:ext cx="1128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52FFF6-5DE7-16A5-0AA0-3542959F9D63}"/>
                  </a:ext>
                </a:extLst>
              </p:cNvPr>
              <p:cNvSpPr txBox="1"/>
              <p:nvPr/>
            </p:nvSpPr>
            <p:spPr>
              <a:xfrm>
                <a:off x="10589512" y="4229794"/>
                <a:ext cx="124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Writeback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63B55-6D21-60A7-6BA1-0C0370DFBAE1}"/>
                </a:ext>
              </a:extLst>
            </p:cNvPr>
            <p:cNvGrpSpPr/>
            <p:nvPr/>
          </p:nvGrpSpPr>
          <p:grpSpPr>
            <a:xfrm>
              <a:off x="868680" y="1577340"/>
              <a:ext cx="10909636" cy="3524012"/>
              <a:chOff x="868680" y="1577340"/>
              <a:chExt cx="10909636" cy="35240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74FC8BE-1BE5-7576-65F4-C7E7BE882A2D}"/>
                  </a:ext>
                </a:extLst>
              </p:cNvPr>
              <p:cNvSpPr/>
              <p:nvPr/>
            </p:nvSpPr>
            <p:spPr>
              <a:xfrm>
                <a:off x="868680" y="4732020"/>
                <a:ext cx="10909636" cy="36933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Hazard Unit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4F49F1-6750-ED5B-4D76-68DE3DF1DDCD}"/>
                  </a:ext>
                </a:extLst>
              </p:cNvPr>
              <p:cNvCxnSpPr/>
              <p:nvPr/>
            </p:nvCxnSpPr>
            <p:spPr>
              <a:xfrm>
                <a:off x="1943100" y="1577340"/>
                <a:ext cx="0" cy="31546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4B2C5B6-39FB-0BC1-56CB-E1F9432CF84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512820" y="3814278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E0CCB23-A7C2-E79E-850A-E0C9E91EC30D}"/>
                  </a:ext>
                </a:extLst>
              </p:cNvPr>
              <p:cNvCxnSpPr/>
              <p:nvPr/>
            </p:nvCxnSpPr>
            <p:spPr>
              <a:xfrm flipH="1">
                <a:off x="6218954" y="3810350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3338-9011-5021-2EA1-61C5E07DA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216" y="855890"/>
            <a:ext cx="3438375" cy="2996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BD386D-4B28-DD34-9977-02E9A6C8BAA1}"/>
              </a:ext>
            </a:extLst>
          </p:cNvPr>
          <p:cNvSpPr/>
          <p:nvPr/>
        </p:nvSpPr>
        <p:spPr>
          <a:xfrm>
            <a:off x="5417393" y="4494856"/>
            <a:ext cx="2061134" cy="1293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82A011C-A0E9-C670-0A62-261A39EEEEBA}"/>
              </a:ext>
            </a:extLst>
          </p:cNvPr>
          <p:cNvGrpSpPr/>
          <p:nvPr/>
        </p:nvGrpSpPr>
        <p:grpSpPr>
          <a:xfrm>
            <a:off x="5133976" y="3682067"/>
            <a:ext cx="2708511" cy="832283"/>
            <a:chOff x="5133976" y="3682067"/>
            <a:chExt cx="2708511" cy="832283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3D9E00E-2DF6-3221-7F90-BB1865F78E05}"/>
                </a:ext>
              </a:extLst>
            </p:cNvPr>
            <p:cNvCxnSpPr/>
            <p:nvPr/>
          </p:nvCxnSpPr>
          <p:spPr>
            <a:xfrm rot="16200000" flipH="1">
              <a:off x="4871344" y="3948806"/>
              <a:ext cx="808681" cy="283418"/>
            </a:xfrm>
            <a:prstGeom prst="bentConnector3">
              <a:avLst>
                <a:gd name="adj1" fmla="val 8886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343322C-49FA-363F-EB17-785E729388DE}"/>
                </a:ext>
              </a:extLst>
            </p:cNvPr>
            <p:cNvCxnSpPr/>
            <p:nvPr/>
          </p:nvCxnSpPr>
          <p:spPr>
            <a:xfrm rot="16200000" flipH="1">
              <a:off x="4942881" y="3955191"/>
              <a:ext cx="808681" cy="283418"/>
            </a:xfrm>
            <a:prstGeom prst="bentConnector3">
              <a:avLst>
                <a:gd name="adj1" fmla="val 818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2994F0-DBE5-D0EC-4BFA-BC4EA7400FC7}"/>
                </a:ext>
              </a:extLst>
            </p:cNvPr>
            <p:cNvCxnSpPr/>
            <p:nvPr/>
          </p:nvCxnSpPr>
          <p:spPr>
            <a:xfrm rot="16200000" flipH="1">
              <a:off x="5019403" y="3955192"/>
              <a:ext cx="808681" cy="283418"/>
            </a:xfrm>
            <a:prstGeom prst="bentConnector3">
              <a:avLst>
                <a:gd name="adj1" fmla="val 7591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B93DCBB-8609-E247-F902-80ED73C55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0250" y="3973915"/>
              <a:ext cx="821790" cy="259080"/>
            </a:xfrm>
            <a:prstGeom prst="bentConnector3">
              <a:avLst>
                <a:gd name="adj1" fmla="val 685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6630E7A-3639-9514-1504-596FF7EBE2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46414" y="3973915"/>
              <a:ext cx="821790" cy="259080"/>
            </a:xfrm>
            <a:prstGeom prst="bentConnector3">
              <a:avLst>
                <a:gd name="adj1" fmla="val 627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5FD0C95-92F3-B2E5-1DA0-08FDA079E1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26073" y="3973915"/>
              <a:ext cx="821790" cy="259080"/>
            </a:xfrm>
            <a:prstGeom prst="bentConnector3">
              <a:avLst>
                <a:gd name="adj1" fmla="val 5811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E706B01-528B-CAA6-9D2D-D58FDDC441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9679" y="3973915"/>
              <a:ext cx="821790" cy="259080"/>
            </a:xfrm>
            <a:prstGeom prst="bentConnector3">
              <a:avLst>
                <a:gd name="adj1" fmla="val 5116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B988D037-E52C-857A-D939-9B7D580ED1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7172" y="3973915"/>
              <a:ext cx="821790" cy="259080"/>
            </a:xfrm>
            <a:prstGeom prst="bentConnector3">
              <a:avLst>
                <a:gd name="adj1" fmla="val 465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3969CE9-CE86-1DE1-2EE3-69AB6D03D8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42971" y="3973915"/>
              <a:ext cx="821790" cy="259080"/>
            </a:xfrm>
            <a:prstGeom prst="bentConnector3">
              <a:avLst>
                <a:gd name="adj1" fmla="val 407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7E8F2AC5-3510-9DFD-AE6C-EC5FA34F65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13263" y="3973915"/>
              <a:ext cx="821790" cy="259080"/>
            </a:xfrm>
            <a:prstGeom prst="bentConnector3">
              <a:avLst>
                <a:gd name="adj1" fmla="val 3493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A8EFA9C2-6F98-F79C-19AF-BCE9F330EA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2838" y="3973915"/>
              <a:ext cx="821790" cy="259080"/>
            </a:xfrm>
            <a:prstGeom prst="bentConnector3">
              <a:avLst>
                <a:gd name="adj1" fmla="val 3145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4597D67D-6480-C79E-FF35-0B9E142BBB7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0955" y="3973915"/>
              <a:ext cx="821790" cy="259080"/>
            </a:xfrm>
            <a:prstGeom prst="bentConnector3">
              <a:avLst>
                <a:gd name="adj1" fmla="val 2450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C1A9A3C7-2073-374C-5A8E-EBE8F2DAFD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39401" y="3963422"/>
              <a:ext cx="821790" cy="259080"/>
            </a:xfrm>
            <a:prstGeom prst="bentConnector3">
              <a:avLst>
                <a:gd name="adj1" fmla="val 210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EF2064A2-B38D-AB90-4EF4-F7B746A11B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6925" y="3916806"/>
              <a:ext cx="794958" cy="376166"/>
            </a:xfrm>
            <a:prstGeom prst="bentConnector3">
              <a:avLst>
                <a:gd name="adj1" fmla="val 835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6D0CBCD-179C-7469-0B0B-CE04FBE52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4672" y="3921698"/>
              <a:ext cx="794958" cy="376166"/>
            </a:xfrm>
            <a:prstGeom prst="bentConnector3">
              <a:avLst>
                <a:gd name="adj1" fmla="val 7755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856AA626-E851-D4A6-8E17-191375EAE2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0715" y="3915371"/>
              <a:ext cx="794958" cy="376166"/>
            </a:xfrm>
            <a:prstGeom prst="bentConnector3">
              <a:avLst>
                <a:gd name="adj1" fmla="val 7156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2D8AF24-8F86-28A6-BCAD-EC801EE25F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7241" y="3906876"/>
              <a:ext cx="794958" cy="376166"/>
            </a:xfrm>
            <a:prstGeom prst="bentConnector3">
              <a:avLst>
                <a:gd name="adj1" fmla="val 667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56D4558-56A7-D403-D97C-C4F26F543B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0707" y="3899667"/>
              <a:ext cx="794958" cy="376166"/>
            </a:xfrm>
            <a:prstGeom prst="bentConnector3">
              <a:avLst>
                <a:gd name="adj1" fmla="val 6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2819210-BDA2-3025-7C9F-C9730A984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1728" y="3903433"/>
              <a:ext cx="794958" cy="376166"/>
            </a:xfrm>
            <a:prstGeom prst="bentConnector3">
              <a:avLst>
                <a:gd name="adj1" fmla="val 571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7CC4ED11-F420-2683-AF43-332536B6D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121" y="3905095"/>
              <a:ext cx="794958" cy="376166"/>
            </a:xfrm>
            <a:prstGeom prst="bentConnector3">
              <a:avLst>
                <a:gd name="adj1" fmla="val 511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0AB8C1AF-CE27-BF84-02BF-57BD2016EE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8230" y="3904155"/>
              <a:ext cx="794958" cy="376166"/>
            </a:xfrm>
            <a:prstGeom prst="bentConnector3">
              <a:avLst>
                <a:gd name="adj1" fmla="val 464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6C1CF356-3D77-F9A8-B58B-D87A9A2BA5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5057" y="3904155"/>
              <a:ext cx="794958" cy="376166"/>
            </a:xfrm>
            <a:prstGeom prst="bentConnector3">
              <a:avLst>
                <a:gd name="adj1" fmla="val 416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4E6CA5D-847E-8ADC-1D3A-3A6724F195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7643" y="3910222"/>
              <a:ext cx="794958" cy="376166"/>
            </a:xfrm>
            <a:prstGeom prst="bentConnector3">
              <a:avLst>
                <a:gd name="adj1" fmla="val 3681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B36E18AD-85EB-880F-9619-9CBAFC12F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4510" y="3900697"/>
              <a:ext cx="794958" cy="376166"/>
            </a:xfrm>
            <a:prstGeom prst="bentConnector3">
              <a:avLst>
                <a:gd name="adj1" fmla="val 2923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5FE21A6-B52E-F301-086C-44B23365A1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27389" y="3907047"/>
              <a:ext cx="794958" cy="376166"/>
            </a:xfrm>
            <a:prstGeom prst="bentConnector3">
              <a:avLst>
                <a:gd name="adj1" fmla="val 3402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3933696-E820-603A-9352-0C4C621ED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1652" y="3903872"/>
              <a:ext cx="794958" cy="376166"/>
            </a:xfrm>
            <a:prstGeom prst="bentConnector3">
              <a:avLst>
                <a:gd name="adj1" fmla="val 228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B2AA8CE-C8BF-5DED-2112-5EA4A23D763A}"/>
              </a:ext>
            </a:extLst>
          </p:cNvPr>
          <p:cNvGrpSpPr/>
          <p:nvPr/>
        </p:nvGrpSpPr>
        <p:grpSpPr>
          <a:xfrm>
            <a:off x="1950822" y="998857"/>
            <a:ext cx="9155719" cy="2529668"/>
            <a:chOff x="1950822" y="998857"/>
            <a:chExt cx="9155719" cy="252966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87397D-407D-47F1-A737-B7A59F2B2461}"/>
                </a:ext>
              </a:extLst>
            </p:cNvPr>
            <p:cNvSpPr/>
            <p:nvPr/>
          </p:nvSpPr>
          <p:spPr>
            <a:xfrm>
              <a:off x="1950822" y="1017907"/>
              <a:ext cx="1187893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F76912-C875-84FB-7A37-5ACD97D9DF42}"/>
                </a:ext>
              </a:extLst>
            </p:cNvPr>
            <p:cNvSpPr/>
            <p:nvPr/>
          </p:nvSpPr>
          <p:spPr>
            <a:xfrm>
              <a:off x="9872234" y="998857"/>
              <a:ext cx="1234307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OUTPUT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34762FF-9A1C-2886-20FE-E39045955DA1}"/>
              </a:ext>
            </a:extLst>
          </p:cNvPr>
          <p:cNvGrpSpPr/>
          <p:nvPr/>
        </p:nvGrpSpPr>
        <p:grpSpPr>
          <a:xfrm>
            <a:off x="3230387" y="1885950"/>
            <a:ext cx="6554108" cy="643895"/>
            <a:chOff x="3230387" y="1885950"/>
            <a:chExt cx="6554108" cy="643895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25A46AE1-FD35-A256-5B48-452DE10C45ED}"/>
                </a:ext>
              </a:extLst>
            </p:cNvPr>
            <p:cNvSpPr/>
            <p:nvPr/>
          </p:nvSpPr>
          <p:spPr>
            <a:xfrm>
              <a:off x="3230387" y="18859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1C2D92FF-4CB9-B9B5-952E-D2A56D526269}"/>
                </a:ext>
              </a:extLst>
            </p:cNvPr>
            <p:cNvSpPr/>
            <p:nvPr/>
          </p:nvSpPr>
          <p:spPr>
            <a:xfrm>
              <a:off x="8325879" y="19240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ADCB05-B4D7-CF5B-3B23-FCD375A7D44C}"/>
              </a:ext>
            </a:extLst>
          </p:cNvPr>
          <p:cNvSpPr/>
          <p:nvPr/>
        </p:nvSpPr>
        <p:spPr>
          <a:xfrm>
            <a:off x="3464478" y="1475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00B0F0"/>
                </a:solidFill>
              </a:rPr>
              <a:t>A Complete Matrix MAC Processor</a:t>
            </a:r>
          </a:p>
        </p:txBody>
      </p:sp>
    </p:spTree>
    <p:extLst>
      <p:ext uri="{BB962C8B-B14F-4D97-AF65-F5344CB8AC3E}">
        <p14:creationId xmlns:p14="http://schemas.microsoft.com/office/powerpoint/2010/main" val="7053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0641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85BBAB-D0AC-A237-5866-0FD1817D006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77115-497D-43DF-20A9-E7B6DB69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8" y="927512"/>
            <a:ext cx="6894576" cy="1322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Project Repository Tool: </a:t>
            </a:r>
            <a:r>
              <a:rPr lang="en-US" sz="4800" b="1" u="sng" dirty="0"/>
              <a:t>GITHUB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4AF0C-BA1D-35FA-CCE9-CB9C1507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4" y="309056"/>
            <a:ext cx="4308412" cy="333901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9D94F1-BF45-FF4A-20F6-27C773E1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3882232"/>
            <a:ext cx="10437763" cy="272888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8C1732D-AF37-DFC4-B07D-51DD76C04921}"/>
              </a:ext>
            </a:extLst>
          </p:cNvPr>
          <p:cNvSpPr txBox="1">
            <a:spLocks/>
          </p:cNvSpPr>
          <p:nvPr/>
        </p:nvSpPr>
        <p:spPr>
          <a:xfrm>
            <a:off x="640080" y="2404872"/>
            <a:ext cx="6894576" cy="132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15F8E9F-A5B0-9613-8E17-C0BF53375C4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624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9C5ED33-7B5E-418A-C012-B5EEC8A85BFE}"/>
              </a:ext>
            </a:extLst>
          </p:cNvPr>
          <p:cNvSpPr txBox="1">
            <a:spLocks/>
          </p:cNvSpPr>
          <p:nvPr/>
        </p:nvSpPr>
        <p:spPr>
          <a:xfrm>
            <a:off x="-7409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8470921" y="99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6666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3224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43B822-F80E-CF12-9E1D-B14665E06106}"/>
              </a:ext>
            </a:extLst>
          </p:cNvPr>
          <p:cNvGrpSpPr/>
          <p:nvPr/>
        </p:nvGrpSpPr>
        <p:grpSpPr>
          <a:xfrm>
            <a:off x="-10185578" y="-14287"/>
            <a:ext cx="11218581" cy="6858000"/>
            <a:chOff x="-10191928" y="-4706"/>
            <a:chExt cx="11218581" cy="685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C537500-C77A-D43E-3460-A172AB29820A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6C58FDB-B724-F047-9041-6D72FFE63A8F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57544083-89B3-3531-8A52-67ED8ECA58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759B298C-919F-1C21-EFF1-8719BC54DBE9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4A40734B-FCB3-D76D-E789-A752B3003C4F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303B977-735A-76C4-B61A-E0D45007CF9E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8253FF-2CF8-0469-AEAC-2264CFD5D717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78" name="Picture 77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E20DA64F-EB7A-88A6-8050-278F089BBD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9FAE25-0F75-FE5F-8568-0ECCA3FC3430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2519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3172550" y="0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6391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870</Words>
  <Application>Microsoft Office PowerPoint</Application>
  <PresentationFormat>Widescreen</PresentationFormat>
  <Paragraphs>268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Recap</vt:lpstr>
      <vt:lpstr>Introduction / Problem Statement</vt:lpstr>
      <vt:lpstr>REQUIRMENTS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Program Counter</vt:lpstr>
      <vt:lpstr>Instruction Memory</vt:lpstr>
      <vt:lpstr>Register File</vt:lpstr>
      <vt:lpstr>ALU</vt:lpstr>
      <vt:lpstr>Data Memory</vt:lpstr>
      <vt:lpstr>PowerPoint Presentation</vt:lpstr>
      <vt:lpstr>PowerPoint Presentation</vt:lpstr>
      <vt:lpstr>Proposed Design</vt:lpstr>
      <vt:lpstr>Requirements mapped Adequately to the Design </vt:lpstr>
      <vt:lpstr>Division of Tasks &amp; Project Management</vt:lpstr>
      <vt:lpstr>Division of Tasks</vt:lpstr>
      <vt:lpstr>Project Repository Tool: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u2020414</cp:lastModifiedBy>
  <cp:revision>28</cp:revision>
  <dcterms:created xsi:type="dcterms:W3CDTF">2021-09-27T08:54:11Z</dcterms:created>
  <dcterms:modified xsi:type="dcterms:W3CDTF">2023-11-28T10:36:37Z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