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57" r:id="rId5"/>
    <p:sldId id="262" r:id="rId6"/>
    <p:sldId id="308" r:id="rId7"/>
    <p:sldId id="274" r:id="rId8"/>
    <p:sldId id="309" r:id="rId9"/>
    <p:sldId id="276" r:id="rId10"/>
    <p:sldId id="277" r:id="rId11"/>
    <p:sldId id="342" r:id="rId12"/>
    <p:sldId id="349" r:id="rId13"/>
    <p:sldId id="350" r:id="rId14"/>
    <p:sldId id="351" r:id="rId15"/>
    <p:sldId id="337" r:id="rId16"/>
    <p:sldId id="329" r:id="rId17"/>
    <p:sldId id="275" r:id="rId18"/>
    <p:sldId id="278" r:id="rId19"/>
    <p:sldId id="293" r:id="rId20"/>
    <p:sldId id="307" r:id="rId21"/>
    <p:sldId id="281" r:id="rId22"/>
    <p:sldId id="286" r:id="rId23"/>
    <p:sldId id="288" r:id="rId24"/>
    <p:sldId id="279" r:id="rId25"/>
    <p:sldId id="306" r:id="rId26"/>
    <p:sldId id="303" r:id="rId27"/>
    <p:sldId id="335" r:id="rId28"/>
    <p:sldId id="330" r:id="rId29"/>
    <p:sldId id="331" r:id="rId30"/>
    <p:sldId id="332" r:id="rId31"/>
    <p:sldId id="333" r:id="rId32"/>
    <p:sldId id="334" r:id="rId33"/>
    <p:sldId id="338" r:id="rId34"/>
    <p:sldId id="339" r:id="rId35"/>
    <p:sldId id="340" r:id="rId36"/>
    <p:sldId id="352" r:id="rId37"/>
    <p:sldId id="311" r:id="rId38"/>
    <p:sldId id="289" r:id="rId39"/>
    <p:sldId id="299" r:id="rId40"/>
    <p:sldId id="292" r:id="rId41"/>
    <p:sldId id="341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C8EC5-1C5B-4F24-AF5D-FA6B9ADA2350}">
          <p14:sldIdLst>
            <p14:sldId id="257"/>
            <p14:sldId id="262"/>
            <p14:sldId id="308"/>
            <p14:sldId id="274"/>
            <p14:sldId id="309"/>
            <p14:sldId id="276"/>
            <p14:sldId id="277"/>
            <p14:sldId id="342"/>
            <p14:sldId id="349"/>
            <p14:sldId id="350"/>
            <p14:sldId id="351"/>
          </p14:sldIdLst>
        </p14:section>
        <p14:section name="Summary Section" id="{C8C1A8AD-E0DB-4FAE-BCD0-F1D61A00EAE6}">
          <p14:sldIdLst>
            <p14:sldId id="337"/>
          </p14:sldIdLst>
        </p14:section>
        <p14:section name="R type instruction" id="{235186D6-1F9D-4CE2-B2DF-D459A50EC1FA}">
          <p14:sldIdLst>
            <p14:sldId id="329"/>
          </p14:sldIdLst>
        </p14:section>
        <p14:section name="Section 1" id="{3F839B02-C5BF-4752-978F-D41868252D44}">
          <p14:sldIdLst>
            <p14:sldId id="275"/>
            <p14:sldId id="278"/>
            <p14:sldId id="293"/>
            <p14:sldId id="307"/>
            <p14:sldId id="281"/>
            <p14:sldId id="286"/>
            <p14:sldId id="288"/>
            <p14:sldId id="279"/>
            <p14:sldId id="306"/>
            <p14:sldId id="303"/>
            <p14:sldId id="335"/>
          </p14:sldIdLst>
        </p14:section>
        <p14:section name="PC" id="{0D6C7F20-F54D-43C6-BDED-422390C0DDB7}">
          <p14:sldIdLst>
            <p14:sldId id="330"/>
          </p14:sldIdLst>
        </p14:section>
        <p14:section name="Instr mem" id="{9C5D81E3-A72D-44A3-89C5-C8104CBCFA9E}">
          <p14:sldIdLst>
            <p14:sldId id="331"/>
          </p14:sldIdLst>
        </p14:section>
        <p14:section name="Reg file" id="{5B63D1BF-64BF-4A57-B371-140B9A38A41A}">
          <p14:sldIdLst>
            <p14:sldId id="332"/>
          </p14:sldIdLst>
        </p14:section>
        <p14:section name="ALU" id="{38FC2A50-47DF-4845-B0CA-C2FA635E4455}">
          <p14:sldIdLst>
            <p14:sldId id="333"/>
          </p14:sldIdLst>
        </p14:section>
        <p14:section name="Data memory" id="{B571B797-2EC0-4FB0-95FC-7829A31DD291}">
          <p14:sldIdLst>
            <p14:sldId id="334"/>
          </p14:sldIdLst>
        </p14:section>
        <p14:section name="section-1" id="{D2ED5BCA-148E-45BF-BCDB-CB13F814B46B}">
          <p14:sldIdLst>
            <p14:sldId id="338"/>
            <p14:sldId id="339"/>
            <p14:sldId id="340"/>
            <p14:sldId id="352"/>
            <p14:sldId id="311"/>
            <p14:sldId id="289"/>
            <p14:sldId id="299"/>
            <p14:sldId id="292"/>
            <p14:sldId id="34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  <a:srgbClr val="124E82"/>
    <a:srgbClr val="8778F4"/>
    <a:srgbClr val="7D10C0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2" autoAdjust="0"/>
    <p:restoredTop sz="91638" autoAdjust="0"/>
  </p:normalViewPr>
  <p:slideViewPr>
    <p:cSldViewPr snapToGrid="0">
      <p:cViewPr varScale="1">
        <p:scale>
          <a:sx n="103" d="100"/>
          <a:sy n="103" d="100"/>
        </p:scale>
        <p:origin x="120" y="16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 dirty="0"/>
            <a:t>Consultations</a:t>
          </a:r>
          <a:r>
            <a:rPr lang="en-US" dirty="0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Matrix MAC Instructions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835BDE4E-39AB-4720-BC37-0ED000873A57}">
      <dgm:prSet/>
      <dgm:spPr/>
      <dgm:t>
        <a:bodyPr/>
        <a:lstStyle/>
        <a:p>
          <a:r>
            <a:rPr lang="en-US"/>
            <a:t>FPGA Implementations</a:t>
          </a:r>
          <a:endParaRPr lang="en-US" dirty="0"/>
        </a:p>
      </dgm:t>
    </dgm:pt>
    <dgm:pt modelId="{6EE2C5E1-5696-47A8-9E8C-DC19CD0288AB}" type="parTrans" cxnId="{5773A16A-704A-4E31-845D-A4D135766055}">
      <dgm:prSet/>
      <dgm:spPr/>
      <dgm:t>
        <a:bodyPr/>
        <a:lstStyle/>
        <a:p>
          <a:endParaRPr lang="en-US"/>
        </a:p>
      </dgm:t>
    </dgm:pt>
    <dgm:pt modelId="{E3BC867E-FEDE-4F99-9B74-2742572B6ACE}" type="sibTrans" cxnId="{5773A16A-704A-4E31-845D-A4D135766055}">
      <dgm:prSet/>
      <dgm:spPr/>
      <dgm:t>
        <a:bodyPr/>
        <a:lstStyle/>
        <a:p>
          <a:endParaRPr lang="en-US"/>
        </a:p>
      </dgm:t>
    </dgm:pt>
    <dgm:pt modelId="{0B83880C-3CDB-4831-8518-C119370E45E8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CFE48DCB-BB25-4CEF-AB1B-5D688BAD33A8}" type="pres">
      <dgm:prSet presAssocID="{8D75F85E-F63A-40DF-9D25-1F5F70BC80D8}" presName="thickLine" presStyleLbl="alignNode1" presStyleIdx="0" presStyleCnt="5"/>
      <dgm:spPr/>
    </dgm:pt>
    <dgm:pt modelId="{A2E4D6F1-FDBA-47BA-B43D-D1956787611F}" type="pres">
      <dgm:prSet presAssocID="{8D75F85E-F63A-40DF-9D25-1F5F70BC80D8}" presName="horz1" presStyleCnt="0"/>
      <dgm:spPr/>
    </dgm:pt>
    <dgm:pt modelId="{4C934E09-BAE0-445C-9891-4EC6D70AF0EB}" type="pres">
      <dgm:prSet presAssocID="{8D75F85E-F63A-40DF-9D25-1F5F70BC80D8}" presName="tx1" presStyleLbl="revTx" presStyleIdx="0" presStyleCnt="5"/>
      <dgm:spPr/>
    </dgm:pt>
    <dgm:pt modelId="{F27597D8-2F12-454E-817B-9AE57A01E393}" type="pres">
      <dgm:prSet presAssocID="{8D75F85E-F63A-40DF-9D25-1F5F70BC80D8}" presName="vert1" presStyleCnt="0"/>
      <dgm:spPr/>
    </dgm:pt>
    <dgm:pt modelId="{2AB9B719-BC6A-4ABB-A4AB-74ECEBFADD2F}" type="pres">
      <dgm:prSet presAssocID="{C9A342A8-9B28-4C89-B077-920A1628A310}" presName="thickLine" presStyleLbl="alignNode1" presStyleIdx="1" presStyleCnt="5"/>
      <dgm:spPr/>
    </dgm:pt>
    <dgm:pt modelId="{DB156274-681F-4A36-A2A6-A5DE90CEA3F9}" type="pres">
      <dgm:prSet presAssocID="{C9A342A8-9B28-4C89-B077-920A1628A310}" presName="horz1" presStyleCnt="0"/>
      <dgm:spPr/>
    </dgm:pt>
    <dgm:pt modelId="{C7B3ECAA-D234-473C-8960-398032A61B45}" type="pres">
      <dgm:prSet presAssocID="{C9A342A8-9B28-4C89-B077-920A1628A310}" presName="tx1" presStyleLbl="revTx" presStyleIdx="1" presStyleCnt="5"/>
      <dgm:spPr/>
    </dgm:pt>
    <dgm:pt modelId="{90C224DA-44B3-4002-B960-962E9E0D1877}" type="pres">
      <dgm:prSet presAssocID="{C9A342A8-9B28-4C89-B077-920A1628A310}" presName="vert1" presStyleCnt="0"/>
      <dgm:spPr/>
    </dgm:pt>
    <dgm:pt modelId="{852D7908-E3C2-4F0C-98F1-A60A82D4D450}" type="pres">
      <dgm:prSet presAssocID="{5C317482-D3EF-456D-B5C1-AF71B28684EF}" presName="thickLine" presStyleLbl="alignNode1" presStyleIdx="2" presStyleCnt="5"/>
      <dgm:spPr/>
    </dgm:pt>
    <dgm:pt modelId="{3C17CF40-B2E9-4068-9B9C-55CDE30B42DD}" type="pres">
      <dgm:prSet presAssocID="{5C317482-D3EF-456D-B5C1-AF71B28684EF}" presName="horz1" presStyleCnt="0"/>
      <dgm:spPr/>
    </dgm:pt>
    <dgm:pt modelId="{4D5C1460-884B-4564-A8BD-D600FB41A95A}" type="pres">
      <dgm:prSet presAssocID="{5C317482-D3EF-456D-B5C1-AF71B28684EF}" presName="tx1" presStyleLbl="revTx" presStyleIdx="2" presStyleCnt="5"/>
      <dgm:spPr/>
    </dgm:pt>
    <dgm:pt modelId="{A75B6E24-B779-47E7-B279-08F3B7747840}" type="pres">
      <dgm:prSet presAssocID="{5C317482-D3EF-456D-B5C1-AF71B28684EF}" presName="vert1" presStyleCnt="0"/>
      <dgm:spPr/>
    </dgm:pt>
    <dgm:pt modelId="{90D074D8-97F5-4202-AFDD-9FA775A05EC0}" type="pres">
      <dgm:prSet presAssocID="{835BDE4E-39AB-4720-BC37-0ED000873A57}" presName="thickLine" presStyleLbl="alignNode1" presStyleIdx="3" presStyleCnt="5"/>
      <dgm:spPr/>
    </dgm:pt>
    <dgm:pt modelId="{5265B246-A83D-4687-A080-7980BDB61992}" type="pres">
      <dgm:prSet presAssocID="{835BDE4E-39AB-4720-BC37-0ED000873A57}" presName="horz1" presStyleCnt="0"/>
      <dgm:spPr/>
    </dgm:pt>
    <dgm:pt modelId="{01D414B5-1503-4B62-9A89-64BA830BE1A8}" type="pres">
      <dgm:prSet presAssocID="{835BDE4E-39AB-4720-BC37-0ED000873A57}" presName="tx1" presStyleLbl="revTx" presStyleIdx="3" presStyleCnt="5"/>
      <dgm:spPr/>
    </dgm:pt>
    <dgm:pt modelId="{A94D5F0F-B811-45F0-A81B-2400B06202B2}" type="pres">
      <dgm:prSet presAssocID="{835BDE4E-39AB-4720-BC37-0ED000873A57}" presName="vert1" presStyleCnt="0"/>
      <dgm:spPr/>
    </dgm:pt>
    <dgm:pt modelId="{8F525939-8D23-4A72-A746-7668C684871B}" type="pres">
      <dgm:prSet presAssocID="{7C962525-47F4-461A-96B1-CA954CE61C06}" presName="thickLine" presStyleLbl="alignNode1" presStyleIdx="4" presStyleCnt="5"/>
      <dgm:spPr/>
    </dgm:pt>
    <dgm:pt modelId="{23CA0C2C-9C09-4F9A-B2D8-27535BDC76BD}" type="pres">
      <dgm:prSet presAssocID="{7C962525-47F4-461A-96B1-CA954CE61C06}" presName="horz1" presStyleCnt="0"/>
      <dgm:spPr/>
    </dgm:pt>
    <dgm:pt modelId="{6216B7BF-AF2F-48FD-92DB-E07CD0A7A3B7}" type="pres">
      <dgm:prSet presAssocID="{7C962525-47F4-461A-96B1-CA954CE61C06}" presName="tx1" presStyleLbl="revTx" presStyleIdx="4" presStyleCnt="5"/>
      <dgm:spPr/>
    </dgm:pt>
    <dgm:pt modelId="{FFA047AA-334C-4795-B3C1-6EF43EAF4942}" type="pres">
      <dgm:prSet presAssocID="{7C962525-47F4-461A-96B1-CA954CE61C06}" presName="vert1" presStyleCnt="0"/>
      <dgm:spPr/>
    </dgm:pt>
  </dgm:ptLst>
  <dgm:cxnLst>
    <dgm:cxn modelId="{48FCA60B-ADC3-4034-9119-B78889279B62}" type="presOf" srcId="{C9A342A8-9B28-4C89-B077-920A1628A310}" destId="{C7B3ECAA-D234-473C-8960-398032A61B45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2A978067-A92D-4A16-83FA-F2B5CF770B9B}" type="presOf" srcId="{8D75F85E-F63A-40DF-9D25-1F5F70BC80D8}" destId="{4C934E09-BAE0-445C-9891-4EC6D70AF0EB}" srcOrd="0" destOrd="0" presId="urn:microsoft.com/office/officeart/2008/layout/LinedList"/>
    <dgm:cxn modelId="{5773A16A-704A-4E31-845D-A4D135766055}" srcId="{5FC6B603-8889-4BE8-BB30-D0AF168FBB4D}" destId="{835BDE4E-39AB-4720-BC37-0ED000873A57}" srcOrd="3" destOrd="0" parTransId="{6EE2C5E1-5696-47A8-9E8C-DC19CD0288AB}" sibTransId="{E3BC867E-FEDE-4F99-9B74-2742572B6ACE}"/>
    <dgm:cxn modelId="{81B5AE4F-62E0-4EB8-A8C4-180811219796}" type="presOf" srcId="{7C962525-47F4-461A-96B1-CA954CE61C06}" destId="{6216B7BF-AF2F-48FD-92DB-E07CD0A7A3B7}" srcOrd="0" destOrd="0" presId="urn:microsoft.com/office/officeart/2008/layout/LinedList"/>
    <dgm:cxn modelId="{E351E64F-DE84-41F1-92EE-6B4A2879851D}" type="presOf" srcId="{5C317482-D3EF-456D-B5C1-AF71B28684EF}" destId="{4D5C1460-884B-4564-A8BD-D600FB41A95A}" srcOrd="0" destOrd="0" presId="urn:microsoft.com/office/officeart/2008/layout/LinedList"/>
    <dgm:cxn modelId="{33705F89-1172-45A6-B657-D8C7C8575519}" type="presOf" srcId="{5FC6B603-8889-4BE8-BB30-D0AF168FBB4D}" destId="{0B83880C-3CDB-4831-8518-C119370E45E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4" destOrd="0" parTransId="{C4662392-852C-4F41-B155-3D8A3B6078A8}" sibTransId="{8D8B2BB3-4CC1-44EA-9CC6-590F885ADF8B}"/>
    <dgm:cxn modelId="{4F8EB3FF-6433-4CDD-84C7-34AEFBB330B5}" type="presOf" srcId="{835BDE4E-39AB-4720-BC37-0ED000873A57}" destId="{01D414B5-1503-4B62-9A89-64BA830BE1A8}" srcOrd="0" destOrd="0" presId="urn:microsoft.com/office/officeart/2008/layout/LinedList"/>
    <dgm:cxn modelId="{A64C7D06-D36A-4D75-B1ED-2952FDA15300}" type="presParOf" srcId="{0B83880C-3CDB-4831-8518-C119370E45E8}" destId="{CFE48DCB-BB25-4CEF-AB1B-5D688BAD33A8}" srcOrd="0" destOrd="0" presId="urn:microsoft.com/office/officeart/2008/layout/LinedList"/>
    <dgm:cxn modelId="{C4BB0511-FA3C-4327-9C0A-18B5F98B841D}" type="presParOf" srcId="{0B83880C-3CDB-4831-8518-C119370E45E8}" destId="{A2E4D6F1-FDBA-47BA-B43D-D1956787611F}" srcOrd="1" destOrd="0" presId="urn:microsoft.com/office/officeart/2008/layout/LinedList"/>
    <dgm:cxn modelId="{A8BC197E-6C3C-433C-9D8A-F7167B666B3F}" type="presParOf" srcId="{A2E4D6F1-FDBA-47BA-B43D-D1956787611F}" destId="{4C934E09-BAE0-445C-9891-4EC6D70AF0EB}" srcOrd="0" destOrd="0" presId="urn:microsoft.com/office/officeart/2008/layout/LinedList"/>
    <dgm:cxn modelId="{EC6D6200-DC15-43DC-BEE6-4CE8828E9BB0}" type="presParOf" srcId="{A2E4D6F1-FDBA-47BA-B43D-D1956787611F}" destId="{F27597D8-2F12-454E-817B-9AE57A01E393}" srcOrd="1" destOrd="0" presId="urn:microsoft.com/office/officeart/2008/layout/LinedList"/>
    <dgm:cxn modelId="{07D9B82C-67CF-48FB-9675-2377724857CB}" type="presParOf" srcId="{0B83880C-3CDB-4831-8518-C119370E45E8}" destId="{2AB9B719-BC6A-4ABB-A4AB-74ECEBFADD2F}" srcOrd="2" destOrd="0" presId="urn:microsoft.com/office/officeart/2008/layout/LinedList"/>
    <dgm:cxn modelId="{C093F8DE-8648-425A-8A0E-117C4251E8D3}" type="presParOf" srcId="{0B83880C-3CDB-4831-8518-C119370E45E8}" destId="{DB156274-681F-4A36-A2A6-A5DE90CEA3F9}" srcOrd="3" destOrd="0" presId="urn:microsoft.com/office/officeart/2008/layout/LinedList"/>
    <dgm:cxn modelId="{95546DF7-8F0F-4B8D-B56D-754C629C532F}" type="presParOf" srcId="{DB156274-681F-4A36-A2A6-A5DE90CEA3F9}" destId="{C7B3ECAA-D234-473C-8960-398032A61B45}" srcOrd="0" destOrd="0" presId="urn:microsoft.com/office/officeart/2008/layout/LinedList"/>
    <dgm:cxn modelId="{BABAC218-B06E-41D7-8CF6-05BCE06BE83C}" type="presParOf" srcId="{DB156274-681F-4A36-A2A6-A5DE90CEA3F9}" destId="{90C224DA-44B3-4002-B960-962E9E0D1877}" srcOrd="1" destOrd="0" presId="urn:microsoft.com/office/officeart/2008/layout/LinedList"/>
    <dgm:cxn modelId="{DF5F6E6D-A916-44C7-89A3-1AA4856670F4}" type="presParOf" srcId="{0B83880C-3CDB-4831-8518-C119370E45E8}" destId="{852D7908-E3C2-4F0C-98F1-A60A82D4D450}" srcOrd="4" destOrd="0" presId="urn:microsoft.com/office/officeart/2008/layout/LinedList"/>
    <dgm:cxn modelId="{B25EDAB3-3A15-4BB5-8E39-F6B8AAFEE267}" type="presParOf" srcId="{0B83880C-3CDB-4831-8518-C119370E45E8}" destId="{3C17CF40-B2E9-4068-9B9C-55CDE30B42DD}" srcOrd="5" destOrd="0" presId="urn:microsoft.com/office/officeart/2008/layout/LinedList"/>
    <dgm:cxn modelId="{7236D985-EE6D-48B7-8E05-C712B86F9302}" type="presParOf" srcId="{3C17CF40-B2E9-4068-9B9C-55CDE30B42DD}" destId="{4D5C1460-884B-4564-A8BD-D600FB41A95A}" srcOrd="0" destOrd="0" presId="urn:microsoft.com/office/officeart/2008/layout/LinedList"/>
    <dgm:cxn modelId="{DFAA49A4-05CB-4A43-BD8C-C41E44567C7C}" type="presParOf" srcId="{3C17CF40-B2E9-4068-9B9C-55CDE30B42DD}" destId="{A75B6E24-B779-47E7-B279-08F3B7747840}" srcOrd="1" destOrd="0" presId="urn:microsoft.com/office/officeart/2008/layout/LinedList"/>
    <dgm:cxn modelId="{E4A51E43-E605-486B-ACAC-8941606C01A8}" type="presParOf" srcId="{0B83880C-3CDB-4831-8518-C119370E45E8}" destId="{90D074D8-97F5-4202-AFDD-9FA775A05EC0}" srcOrd="6" destOrd="0" presId="urn:microsoft.com/office/officeart/2008/layout/LinedList"/>
    <dgm:cxn modelId="{014BB15C-C759-4E96-A0B1-4573B224047B}" type="presParOf" srcId="{0B83880C-3CDB-4831-8518-C119370E45E8}" destId="{5265B246-A83D-4687-A080-7980BDB61992}" srcOrd="7" destOrd="0" presId="urn:microsoft.com/office/officeart/2008/layout/LinedList"/>
    <dgm:cxn modelId="{08AD9397-AD24-43E7-B0AF-CA32F6DBA2A4}" type="presParOf" srcId="{5265B246-A83D-4687-A080-7980BDB61992}" destId="{01D414B5-1503-4B62-9A89-64BA830BE1A8}" srcOrd="0" destOrd="0" presId="urn:microsoft.com/office/officeart/2008/layout/LinedList"/>
    <dgm:cxn modelId="{908FA6C9-8D8C-4057-B58B-F63933CA967C}" type="presParOf" srcId="{5265B246-A83D-4687-A080-7980BDB61992}" destId="{A94D5F0F-B811-45F0-A81B-2400B06202B2}" srcOrd="1" destOrd="0" presId="urn:microsoft.com/office/officeart/2008/layout/LinedList"/>
    <dgm:cxn modelId="{26E42923-DC5A-4456-90F3-29929612C203}" type="presParOf" srcId="{0B83880C-3CDB-4831-8518-C119370E45E8}" destId="{8F525939-8D23-4A72-A746-7668C684871B}" srcOrd="8" destOrd="0" presId="urn:microsoft.com/office/officeart/2008/layout/LinedList"/>
    <dgm:cxn modelId="{573C4F51-4F97-4A03-901B-E44AEFE943B9}" type="presParOf" srcId="{0B83880C-3CDB-4831-8518-C119370E45E8}" destId="{23CA0C2C-9C09-4F9A-B2D8-27535BDC76BD}" srcOrd="9" destOrd="0" presId="urn:microsoft.com/office/officeart/2008/layout/LinedList"/>
    <dgm:cxn modelId="{6F9E6EA7-7AEE-4340-A69F-A22A4804C9A1}" type="presParOf" srcId="{23CA0C2C-9C09-4F9A-B2D8-27535BDC76BD}" destId="{6216B7BF-AF2F-48FD-92DB-E07CD0A7A3B7}" srcOrd="0" destOrd="0" presId="urn:microsoft.com/office/officeart/2008/layout/LinedList"/>
    <dgm:cxn modelId="{9404862F-F49F-471D-8E13-310EE9E0FBD9}" type="presParOf" srcId="{23CA0C2C-9C09-4F9A-B2D8-27535BDC76BD}" destId="{FFA047AA-334C-4795-B3C1-6EF43EAF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Testing &amp; Verification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5CF7C8BA-F25A-4E7E-8E85-6B5AD90B4967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81B3B88E-E698-4DF9-A9E4-0C99636722B4}" type="pres">
      <dgm:prSet presAssocID="{8D75F85E-F63A-40DF-9D25-1F5F70BC80D8}" presName="thickLine" presStyleLbl="alignNode1" presStyleIdx="0" presStyleCnt="4"/>
      <dgm:spPr/>
    </dgm:pt>
    <dgm:pt modelId="{909673D6-60B3-4E8C-80CF-C6CC8E64384F}" type="pres">
      <dgm:prSet presAssocID="{8D75F85E-F63A-40DF-9D25-1F5F70BC80D8}" presName="horz1" presStyleCnt="0"/>
      <dgm:spPr/>
    </dgm:pt>
    <dgm:pt modelId="{BFBB2B4F-0939-4D47-AC29-BFECDB054C12}" type="pres">
      <dgm:prSet presAssocID="{8D75F85E-F63A-40DF-9D25-1F5F70BC80D8}" presName="tx1" presStyleLbl="revTx" presStyleIdx="0" presStyleCnt="4"/>
      <dgm:spPr/>
    </dgm:pt>
    <dgm:pt modelId="{AF4B18F6-306C-4C75-B773-EB7CA65DB9F9}" type="pres">
      <dgm:prSet presAssocID="{8D75F85E-F63A-40DF-9D25-1F5F70BC80D8}" presName="vert1" presStyleCnt="0"/>
      <dgm:spPr/>
    </dgm:pt>
    <dgm:pt modelId="{3CEAC96E-A1B8-4EE5-A09D-4AE0E69270D1}" type="pres">
      <dgm:prSet presAssocID="{C9A342A8-9B28-4C89-B077-920A1628A310}" presName="thickLine" presStyleLbl="alignNode1" presStyleIdx="1" presStyleCnt="4"/>
      <dgm:spPr/>
    </dgm:pt>
    <dgm:pt modelId="{E6729623-C66D-4EB6-AAAD-8F507826C1CE}" type="pres">
      <dgm:prSet presAssocID="{C9A342A8-9B28-4C89-B077-920A1628A310}" presName="horz1" presStyleCnt="0"/>
      <dgm:spPr/>
    </dgm:pt>
    <dgm:pt modelId="{F4680771-A5CB-4E2C-9DFF-69FD8FF505C4}" type="pres">
      <dgm:prSet presAssocID="{C9A342A8-9B28-4C89-B077-920A1628A310}" presName="tx1" presStyleLbl="revTx" presStyleIdx="1" presStyleCnt="4"/>
      <dgm:spPr/>
    </dgm:pt>
    <dgm:pt modelId="{8B531C7B-C35A-45EF-970F-28DA1B95E7EE}" type="pres">
      <dgm:prSet presAssocID="{C9A342A8-9B28-4C89-B077-920A1628A310}" presName="vert1" presStyleCnt="0"/>
      <dgm:spPr/>
    </dgm:pt>
    <dgm:pt modelId="{CA0155D5-7458-4F84-882D-26DE325E7C3B}" type="pres">
      <dgm:prSet presAssocID="{5C317482-D3EF-456D-B5C1-AF71B28684EF}" presName="thickLine" presStyleLbl="alignNode1" presStyleIdx="2" presStyleCnt="4"/>
      <dgm:spPr/>
    </dgm:pt>
    <dgm:pt modelId="{0D58D5B4-4EC4-49B6-BD66-5142217FBB85}" type="pres">
      <dgm:prSet presAssocID="{5C317482-D3EF-456D-B5C1-AF71B28684EF}" presName="horz1" presStyleCnt="0"/>
      <dgm:spPr/>
    </dgm:pt>
    <dgm:pt modelId="{DAD30488-F9D1-421A-A4B1-FBE949515538}" type="pres">
      <dgm:prSet presAssocID="{5C317482-D3EF-456D-B5C1-AF71B28684EF}" presName="tx1" presStyleLbl="revTx" presStyleIdx="2" presStyleCnt="4"/>
      <dgm:spPr/>
    </dgm:pt>
    <dgm:pt modelId="{81AF0241-5CD7-49B5-BEE8-09BDE9F0D810}" type="pres">
      <dgm:prSet presAssocID="{5C317482-D3EF-456D-B5C1-AF71B28684EF}" presName="vert1" presStyleCnt="0"/>
      <dgm:spPr/>
    </dgm:pt>
    <dgm:pt modelId="{D350B403-E32D-4E77-821F-D87C72B64F0E}" type="pres">
      <dgm:prSet presAssocID="{7C962525-47F4-461A-96B1-CA954CE61C06}" presName="thickLine" presStyleLbl="alignNode1" presStyleIdx="3" presStyleCnt="4"/>
      <dgm:spPr/>
    </dgm:pt>
    <dgm:pt modelId="{56B4A0EC-DE92-49E9-9255-27DBA99095B0}" type="pres">
      <dgm:prSet presAssocID="{7C962525-47F4-461A-96B1-CA954CE61C06}" presName="horz1" presStyleCnt="0"/>
      <dgm:spPr/>
    </dgm:pt>
    <dgm:pt modelId="{06575F27-3DC1-4322-8D61-396EEF187CB8}" type="pres">
      <dgm:prSet presAssocID="{7C962525-47F4-461A-96B1-CA954CE61C06}" presName="tx1" presStyleLbl="revTx" presStyleIdx="3" presStyleCnt="4"/>
      <dgm:spPr/>
    </dgm:pt>
    <dgm:pt modelId="{BDBA3D9B-C6A4-438A-BB03-E83C4DDC4110}" type="pres">
      <dgm:prSet presAssocID="{7C962525-47F4-461A-96B1-CA954CE61C06}" presName="vert1" presStyleCnt="0"/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B6C5203C-22CD-4ACF-891E-002FDAD83196}" type="presOf" srcId="{C9A342A8-9B28-4C89-B077-920A1628A310}" destId="{F4680771-A5CB-4E2C-9DFF-69FD8FF505C4}" srcOrd="0" destOrd="0" presId="urn:microsoft.com/office/officeart/2008/layout/LinedList"/>
    <dgm:cxn modelId="{B25A374B-02DB-4C4C-AB20-34DE00518AB0}" type="presOf" srcId="{5C317482-D3EF-456D-B5C1-AF71B28684EF}" destId="{DAD30488-F9D1-421A-A4B1-FBE94951553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F82A1DDC-545F-4E6F-9E41-75600D2485DD}" type="presOf" srcId="{8D75F85E-F63A-40DF-9D25-1F5F70BC80D8}" destId="{BFBB2B4F-0939-4D47-AC29-BFECDB054C12}" srcOrd="0" destOrd="0" presId="urn:microsoft.com/office/officeart/2008/layout/LinedList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6D804AEB-6594-468B-BA52-984DB3A17414}" type="presOf" srcId="{5FC6B603-8889-4BE8-BB30-D0AF168FBB4D}" destId="{5CF7C8BA-F25A-4E7E-8E85-6B5AD90B4967}" srcOrd="0" destOrd="0" presId="urn:microsoft.com/office/officeart/2008/layout/LinedList"/>
    <dgm:cxn modelId="{D1F51EEF-FFAE-4F4D-B016-205793CED003}" type="presOf" srcId="{7C962525-47F4-461A-96B1-CA954CE61C06}" destId="{06575F27-3DC1-4322-8D61-396EEF187CB8}" srcOrd="0" destOrd="0" presId="urn:microsoft.com/office/officeart/2008/layout/LinedList"/>
    <dgm:cxn modelId="{F057CB68-FF06-49D3-A0A7-2502D0F3F8C2}" type="presParOf" srcId="{5CF7C8BA-F25A-4E7E-8E85-6B5AD90B4967}" destId="{81B3B88E-E698-4DF9-A9E4-0C99636722B4}" srcOrd="0" destOrd="0" presId="urn:microsoft.com/office/officeart/2008/layout/LinedList"/>
    <dgm:cxn modelId="{AE041DFB-6F4B-452D-AFC7-734D3D1E605E}" type="presParOf" srcId="{5CF7C8BA-F25A-4E7E-8E85-6B5AD90B4967}" destId="{909673D6-60B3-4E8C-80CF-C6CC8E64384F}" srcOrd="1" destOrd="0" presId="urn:microsoft.com/office/officeart/2008/layout/LinedList"/>
    <dgm:cxn modelId="{ED25DA4B-C4B4-433C-A55D-026A634EC815}" type="presParOf" srcId="{909673D6-60B3-4E8C-80CF-C6CC8E64384F}" destId="{BFBB2B4F-0939-4D47-AC29-BFECDB054C12}" srcOrd="0" destOrd="0" presId="urn:microsoft.com/office/officeart/2008/layout/LinedList"/>
    <dgm:cxn modelId="{ABBF07BC-61AD-41CB-BC1C-A0D270D3325D}" type="presParOf" srcId="{909673D6-60B3-4E8C-80CF-C6CC8E64384F}" destId="{AF4B18F6-306C-4C75-B773-EB7CA65DB9F9}" srcOrd="1" destOrd="0" presId="urn:microsoft.com/office/officeart/2008/layout/LinedList"/>
    <dgm:cxn modelId="{5104C4B1-C0CC-446D-9537-61CC1813624B}" type="presParOf" srcId="{5CF7C8BA-F25A-4E7E-8E85-6B5AD90B4967}" destId="{3CEAC96E-A1B8-4EE5-A09D-4AE0E69270D1}" srcOrd="2" destOrd="0" presId="urn:microsoft.com/office/officeart/2008/layout/LinedList"/>
    <dgm:cxn modelId="{52263C6A-589A-4DB9-A9BB-FEEDB933D4ED}" type="presParOf" srcId="{5CF7C8BA-F25A-4E7E-8E85-6B5AD90B4967}" destId="{E6729623-C66D-4EB6-AAAD-8F507826C1CE}" srcOrd="3" destOrd="0" presId="urn:microsoft.com/office/officeart/2008/layout/LinedList"/>
    <dgm:cxn modelId="{0E3B8541-14A6-42CC-8EC3-8E36BF45C16B}" type="presParOf" srcId="{E6729623-C66D-4EB6-AAAD-8F507826C1CE}" destId="{F4680771-A5CB-4E2C-9DFF-69FD8FF505C4}" srcOrd="0" destOrd="0" presId="urn:microsoft.com/office/officeart/2008/layout/LinedList"/>
    <dgm:cxn modelId="{4D222DB4-DA23-41FD-9956-7CDFA9DDB3A2}" type="presParOf" srcId="{E6729623-C66D-4EB6-AAAD-8F507826C1CE}" destId="{8B531C7B-C35A-45EF-970F-28DA1B95E7EE}" srcOrd="1" destOrd="0" presId="urn:microsoft.com/office/officeart/2008/layout/LinedList"/>
    <dgm:cxn modelId="{C5A89061-64C8-4620-B594-66E1FE785B59}" type="presParOf" srcId="{5CF7C8BA-F25A-4E7E-8E85-6B5AD90B4967}" destId="{CA0155D5-7458-4F84-882D-26DE325E7C3B}" srcOrd="4" destOrd="0" presId="urn:microsoft.com/office/officeart/2008/layout/LinedList"/>
    <dgm:cxn modelId="{CD8D01BF-E6D3-4093-88FA-78BBA837A1DF}" type="presParOf" srcId="{5CF7C8BA-F25A-4E7E-8E85-6B5AD90B4967}" destId="{0D58D5B4-4EC4-49B6-BD66-5142217FBB85}" srcOrd="5" destOrd="0" presId="urn:microsoft.com/office/officeart/2008/layout/LinedList"/>
    <dgm:cxn modelId="{E0CCDDD8-7D71-4956-9425-9B8B5D321D5C}" type="presParOf" srcId="{0D58D5B4-4EC4-49B6-BD66-5142217FBB85}" destId="{DAD30488-F9D1-421A-A4B1-FBE949515538}" srcOrd="0" destOrd="0" presId="urn:microsoft.com/office/officeart/2008/layout/LinedList"/>
    <dgm:cxn modelId="{FBA7BBA7-403E-44CC-98DE-D0FF705C470F}" type="presParOf" srcId="{0D58D5B4-4EC4-49B6-BD66-5142217FBB85}" destId="{81AF0241-5CD7-49B5-BEE8-09BDE9F0D810}" srcOrd="1" destOrd="0" presId="urn:microsoft.com/office/officeart/2008/layout/LinedList"/>
    <dgm:cxn modelId="{5DD5392D-7078-4D3E-B445-ECD9A2588F75}" type="presParOf" srcId="{5CF7C8BA-F25A-4E7E-8E85-6B5AD90B4967}" destId="{D350B403-E32D-4E77-821F-D87C72B64F0E}" srcOrd="6" destOrd="0" presId="urn:microsoft.com/office/officeart/2008/layout/LinedList"/>
    <dgm:cxn modelId="{1E4245A1-687A-4B27-9B8A-27C88C2A2DA6}" type="presParOf" srcId="{5CF7C8BA-F25A-4E7E-8E85-6B5AD90B4967}" destId="{56B4A0EC-DE92-49E9-9255-27DBA99095B0}" srcOrd="7" destOrd="0" presId="urn:microsoft.com/office/officeart/2008/layout/LinedList"/>
    <dgm:cxn modelId="{320FC985-9528-4B12-8ADD-9A67977AA422}" type="presParOf" srcId="{56B4A0EC-DE92-49E9-9255-27DBA99095B0}" destId="{06575F27-3DC1-4322-8D61-396EEF187CB8}" srcOrd="0" destOrd="0" presId="urn:microsoft.com/office/officeart/2008/layout/LinedList"/>
    <dgm:cxn modelId="{17EF503C-FBA5-4B7C-AEB0-F74EC7AFE52B}" type="presParOf" srcId="{56B4A0EC-DE92-49E9-9255-27DBA99095B0}" destId="{BDBA3D9B-C6A4-438A-BB03-E83C4DDC4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 dirty="0"/>
            <a:t>Consultations</a:t>
          </a:r>
          <a:r>
            <a:rPr lang="en-US" sz="3200" kern="1200" dirty="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8DCB-BB25-4CEF-AB1B-5D688BAD33A8}">
      <dsp:nvSpPr>
        <dsp:cNvPr id="0" name=""/>
        <dsp:cNvSpPr/>
      </dsp:nvSpPr>
      <dsp:spPr>
        <a:xfrm>
          <a:off x="0" y="478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4E09-BAE0-445C-9891-4EC6D70AF0EB}">
      <dsp:nvSpPr>
        <dsp:cNvPr id="0" name=""/>
        <dsp:cNvSpPr/>
      </dsp:nvSpPr>
      <dsp:spPr>
        <a:xfrm>
          <a:off x="0" y="478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 ISA</a:t>
          </a:r>
        </a:p>
      </dsp:txBody>
      <dsp:txXfrm>
        <a:off x="0" y="478"/>
        <a:ext cx="9668509" cy="783144"/>
      </dsp:txXfrm>
    </dsp:sp>
    <dsp:sp modelId="{2AB9B719-BC6A-4ABB-A4AB-74ECEBFADD2F}">
      <dsp:nvSpPr>
        <dsp:cNvPr id="0" name=""/>
        <dsp:cNvSpPr/>
      </dsp:nvSpPr>
      <dsp:spPr>
        <a:xfrm>
          <a:off x="0" y="783622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ECAA-D234-473C-8960-398032A61B45}">
      <dsp:nvSpPr>
        <dsp:cNvPr id="0" name=""/>
        <dsp:cNvSpPr/>
      </dsp:nvSpPr>
      <dsp:spPr>
        <a:xfrm>
          <a:off x="0" y="783622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Matrix MAC Instructions</a:t>
          </a:r>
        </a:p>
      </dsp:txBody>
      <dsp:txXfrm>
        <a:off x="0" y="783622"/>
        <a:ext cx="9668509" cy="783144"/>
      </dsp:txXfrm>
    </dsp:sp>
    <dsp:sp modelId="{852D7908-E3C2-4F0C-98F1-A60A82D4D450}">
      <dsp:nvSpPr>
        <dsp:cNvPr id="0" name=""/>
        <dsp:cNvSpPr/>
      </dsp:nvSpPr>
      <dsp:spPr>
        <a:xfrm>
          <a:off x="0" y="1566767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1460-884B-4564-A8BD-D600FB41A95A}">
      <dsp:nvSpPr>
        <dsp:cNvPr id="0" name=""/>
        <dsp:cNvSpPr/>
      </dsp:nvSpPr>
      <dsp:spPr>
        <a:xfrm>
          <a:off x="0" y="1566767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Pipelining</a:t>
          </a:r>
        </a:p>
      </dsp:txBody>
      <dsp:txXfrm>
        <a:off x="0" y="1566767"/>
        <a:ext cx="9668509" cy="783144"/>
      </dsp:txXfrm>
    </dsp:sp>
    <dsp:sp modelId="{90D074D8-97F5-4202-AFDD-9FA775A05EC0}">
      <dsp:nvSpPr>
        <dsp:cNvPr id="0" name=""/>
        <dsp:cNvSpPr/>
      </dsp:nvSpPr>
      <dsp:spPr>
        <a:xfrm>
          <a:off x="0" y="2349911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14B5-1503-4B62-9A89-64BA830BE1A8}">
      <dsp:nvSpPr>
        <dsp:cNvPr id="0" name=""/>
        <dsp:cNvSpPr/>
      </dsp:nvSpPr>
      <dsp:spPr>
        <a:xfrm>
          <a:off x="0" y="2349911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FPGA Implementations</a:t>
          </a:r>
          <a:endParaRPr lang="en-US" sz="3600" kern="1200" dirty="0"/>
        </a:p>
      </dsp:txBody>
      <dsp:txXfrm>
        <a:off x="0" y="2349911"/>
        <a:ext cx="9668509" cy="783144"/>
      </dsp:txXfrm>
    </dsp:sp>
    <dsp:sp modelId="{8F525939-8D23-4A72-A746-7668C684871B}">
      <dsp:nvSpPr>
        <dsp:cNvPr id="0" name=""/>
        <dsp:cNvSpPr/>
      </dsp:nvSpPr>
      <dsp:spPr>
        <a:xfrm>
          <a:off x="0" y="3133056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B7BF-AF2F-48FD-92DB-E07CD0A7A3B7}">
      <dsp:nvSpPr>
        <dsp:cNvPr id="0" name=""/>
        <dsp:cNvSpPr/>
      </dsp:nvSpPr>
      <dsp:spPr>
        <a:xfrm>
          <a:off x="0" y="3133056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Compatibility</a:t>
          </a:r>
        </a:p>
      </dsp:txBody>
      <dsp:txXfrm>
        <a:off x="0" y="3133056"/>
        <a:ext cx="9668509" cy="78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88E-E698-4DF9-A9E4-0C99636722B4}">
      <dsp:nvSpPr>
        <dsp:cNvPr id="0" name=""/>
        <dsp:cNvSpPr/>
      </dsp:nvSpPr>
      <dsp:spPr>
        <a:xfrm>
          <a:off x="0" y="0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B2B4F-0939-4D47-AC29-BFECDB054C12}">
      <dsp:nvSpPr>
        <dsp:cNvPr id="0" name=""/>
        <dsp:cNvSpPr/>
      </dsp:nvSpPr>
      <dsp:spPr>
        <a:xfrm>
          <a:off x="0" y="0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Power Efficiency</a:t>
          </a:r>
        </a:p>
      </dsp:txBody>
      <dsp:txXfrm>
        <a:off x="0" y="0"/>
        <a:ext cx="9668509" cy="979169"/>
      </dsp:txXfrm>
    </dsp:sp>
    <dsp:sp modelId="{3CEAC96E-A1B8-4EE5-A09D-4AE0E69270D1}">
      <dsp:nvSpPr>
        <dsp:cNvPr id="0" name=""/>
        <dsp:cNvSpPr/>
      </dsp:nvSpPr>
      <dsp:spPr>
        <a:xfrm>
          <a:off x="0" y="97916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0771-A5CB-4E2C-9DFF-69FD8FF505C4}">
      <dsp:nvSpPr>
        <dsp:cNvPr id="0" name=""/>
        <dsp:cNvSpPr/>
      </dsp:nvSpPr>
      <dsp:spPr>
        <a:xfrm>
          <a:off x="0" y="97916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Performance</a:t>
          </a:r>
        </a:p>
      </dsp:txBody>
      <dsp:txXfrm>
        <a:off x="0" y="979169"/>
        <a:ext cx="9668509" cy="979169"/>
      </dsp:txXfrm>
    </dsp:sp>
    <dsp:sp modelId="{CA0155D5-7458-4F84-882D-26DE325E7C3B}">
      <dsp:nvSpPr>
        <dsp:cNvPr id="0" name=""/>
        <dsp:cNvSpPr/>
      </dsp:nvSpPr>
      <dsp:spPr>
        <a:xfrm>
          <a:off x="0" y="195833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488-F9D1-421A-A4B1-FBE949515538}">
      <dsp:nvSpPr>
        <dsp:cNvPr id="0" name=""/>
        <dsp:cNvSpPr/>
      </dsp:nvSpPr>
      <dsp:spPr>
        <a:xfrm>
          <a:off x="0" y="195833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Scalability</a:t>
          </a:r>
        </a:p>
      </dsp:txBody>
      <dsp:txXfrm>
        <a:off x="0" y="1958339"/>
        <a:ext cx="9668509" cy="979169"/>
      </dsp:txXfrm>
    </dsp:sp>
    <dsp:sp modelId="{D350B403-E32D-4E77-821F-D87C72B64F0E}">
      <dsp:nvSpPr>
        <dsp:cNvPr id="0" name=""/>
        <dsp:cNvSpPr/>
      </dsp:nvSpPr>
      <dsp:spPr>
        <a:xfrm>
          <a:off x="0" y="293750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5F27-3DC1-4322-8D61-396EEF187CB8}">
      <dsp:nvSpPr>
        <dsp:cNvPr id="0" name=""/>
        <dsp:cNvSpPr/>
      </dsp:nvSpPr>
      <dsp:spPr>
        <a:xfrm>
          <a:off x="0" y="293750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Testing &amp; Verification</a:t>
          </a:r>
        </a:p>
      </dsp:txBody>
      <dsp:txXfrm>
        <a:off x="0" y="2937509"/>
        <a:ext cx="9668509" cy="979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5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12/17/2023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slide" Target="slide29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slide" Target="slide2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27.xml"/><Relationship Id="rId5" Type="http://schemas.openxmlformats.org/officeDocument/2006/relationships/image" Target="../media/image30.png"/><Relationship Id="rId10" Type="http://schemas.openxmlformats.org/officeDocument/2006/relationships/slide" Target="slide26.xml"/><Relationship Id="rId4" Type="http://schemas.openxmlformats.org/officeDocument/2006/relationships/image" Target="../media/image29.png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43B822-F80E-CF12-9E1D-B14665E06106}"/>
              </a:ext>
            </a:extLst>
          </p:cNvPr>
          <p:cNvGrpSpPr/>
          <p:nvPr/>
        </p:nvGrpSpPr>
        <p:grpSpPr>
          <a:xfrm>
            <a:off x="-10185578" y="-14287"/>
            <a:ext cx="11218581" cy="6858000"/>
            <a:chOff x="-10191928" y="-4706"/>
            <a:chExt cx="11218581" cy="6858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C537500-C77A-D43E-3460-A172AB29820A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6C58FDB-B724-F047-9041-6D72FFE63A8F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57544083-89B3-3531-8A52-67ED8ECA58C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759B298C-919F-1C21-EFF1-8719BC54DBE9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4A40734B-FCB3-D76D-E789-A752B3003C4F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303B977-735A-76C4-B61A-E0D45007CF9E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8253FF-2CF8-0469-AEAC-2264CFD5D717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78" name="Picture 77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E20DA64F-EB7A-88A6-8050-278F089BBD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9FAE25-0F75-FE5F-8568-0ECCA3FC3430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2519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3172550" y="0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36391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C622D-8B56-AA56-F14F-37011EC6A2E5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01474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235186D6-1F9D-4CE2-B2DF-D459A50EC1FA}" scaleFactorX="150810" scaleFactorY="70007">
                    <psuz:zmPr id="{8377CC74-A55C-4BCF-AB5C-00084A903110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98" y="804861"/>
                          <a:ext cx="10499604" cy="27416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198" y="2630486"/>
                  <a:ext cx="10499604" cy="274161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CFB5505D-FAE4-FE5F-2F5C-A5F24C2912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35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D184-921D-15B6-AEC7-E0C93DC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152380"/>
            <a:ext cx="8071706" cy="726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type instruction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0164C-78EC-4E32-5980-C45012798705}"/>
              </a:ext>
            </a:extLst>
          </p:cNvPr>
          <p:cNvGrpSpPr/>
          <p:nvPr/>
        </p:nvGrpSpPr>
        <p:grpSpPr>
          <a:xfrm>
            <a:off x="2429305" y="1998117"/>
            <a:ext cx="9376011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CFE50B-4812-417A-5510-12CEF6605FAE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57976D-FB37-F587-C3F9-25AF08609BE3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55452-6505-6B28-57BA-4DCCB522D1E1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A42252-81CE-239C-20BE-855C9806525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6F6FBF-4D78-13D9-8F52-E2BC0D4C043A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CECD9-4187-400D-4DEB-3B45C2DE210C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F4F1B2-801F-0A2D-11FF-99C80A77A114}"/>
              </a:ext>
            </a:extLst>
          </p:cNvPr>
          <p:cNvSpPr txBox="1"/>
          <p:nvPr/>
        </p:nvSpPr>
        <p:spPr>
          <a:xfrm>
            <a:off x="2301889" y="1518761"/>
            <a:ext cx="96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31                       25 | 24                       20 |  19          15 | 14           12 | 11                         7 | 6              0  |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079597-65AD-4EA2-4711-6809519BB9FD}"/>
              </a:ext>
            </a:extLst>
          </p:cNvPr>
          <p:cNvGrpSpPr/>
          <p:nvPr/>
        </p:nvGrpSpPr>
        <p:grpSpPr>
          <a:xfrm>
            <a:off x="2433834" y="2651463"/>
            <a:ext cx="9376011" cy="368490"/>
            <a:chOff x="1774210" y="2483892"/>
            <a:chExt cx="9376011" cy="3684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953172-04AF-6C03-EA18-AF4B82587FA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08235-C2EA-8983-5A4E-44D882958B4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5CBA86-9C62-0D81-E469-561BF6A35269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3-bits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C0BE-EE62-EAF3-8463-3DFA7FE2E89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0C50BA-0005-E053-7E75-FB2973D641E7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C40B48-4134-EEA8-46A6-7FC32AF3A62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390C2C9-A6CA-7379-4BF7-AE6E91911641}"/>
              </a:ext>
            </a:extLst>
          </p:cNvPr>
          <p:cNvSpPr txBox="1"/>
          <p:nvPr/>
        </p:nvSpPr>
        <p:spPr>
          <a:xfrm>
            <a:off x="645998" y="1518761"/>
            <a:ext cx="16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placement: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69323-142D-8486-787E-39C5F40DC83E}"/>
              </a:ext>
            </a:extLst>
          </p:cNvPr>
          <p:cNvSpPr txBox="1"/>
          <p:nvPr/>
        </p:nvSpPr>
        <p:spPr>
          <a:xfrm>
            <a:off x="645998" y="2650620"/>
            <a:ext cx="12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Size: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9147-0A5C-3936-66BE-B5EB201D3D39}"/>
              </a:ext>
            </a:extLst>
          </p:cNvPr>
          <p:cNvSpPr txBox="1"/>
          <p:nvPr/>
        </p:nvSpPr>
        <p:spPr>
          <a:xfrm>
            <a:off x="658861" y="1998117"/>
            <a:ext cx="16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Division: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DC28B-5C0C-EE2A-050F-D7C8AB835188}"/>
              </a:ext>
            </a:extLst>
          </p:cNvPr>
          <p:cNvSpPr txBox="1"/>
          <p:nvPr/>
        </p:nvSpPr>
        <p:spPr>
          <a:xfrm>
            <a:off x="665298" y="3232920"/>
            <a:ext cx="47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 Instruction: </a:t>
            </a:r>
            <a:r>
              <a:rPr lang="en-US" sz="2800" b="1" dirty="0">
                <a:solidFill>
                  <a:schemeClr val="bg1"/>
                </a:solidFill>
              </a:rPr>
              <a:t>add x1, x2, x3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790B2-1BBC-0F25-9DBB-99822A306435}"/>
              </a:ext>
            </a:extLst>
          </p:cNvPr>
          <p:cNvSpPr txBox="1"/>
          <p:nvPr/>
        </p:nvSpPr>
        <p:spPr>
          <a:xfrm>
            <a:off x="665298" y="3731192"/>
            <a:ext cx="44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Opcode: 	0110011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F3 Value:	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F7 Value:	0000000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X1 Address:	00001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X2 Address:	00010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X3 Address:	00011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F427D-AEC2-0F77-82B0-4D569E48B0E2}"/>
              </a:ext>
            </a:extLst>
          </p:cNvPr>
          <p:cNvGrpSpPr/>
          <p:nvPr/>
        </p:nvGrpSpPr>
        <p:grpSpPr>
          <a:xfrm>
            <a:off x="4299049" y="3814542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41128D-515B-49A1-4D68-BA6AD456A848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9265-4A18-09D6-AFA0-1810E73DD6D6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7A22C-B54C-461A-5A96-2CD6B86A82FF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E5EF61-D816-E58B-6FF7-7DD8A1B74453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90C800-CD5F-9E7F-B705-21FD561F15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570207-3C71-B9C7-C8A6-127EFE05AA8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38A2D8-236C-7B18-408D-513D2038B25C}"/>
              </a:ext>
            </a:extLst>
          </p:cNvPr>
          <p:cNvGrpSpPr/>
          <p:nvPr/>
        </p:nvGrpSpPr>
        <p:grpSpPr>
          <a:xfrm>
            <a:off x="4299049" y="4364780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CC16F-75C7-C5A2-ABF4-4506207F14D6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779E1A-C3DA-7377-90AA-9A99260F8439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292620-6920-564B-E7E2-5CC8927CD07A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1B0597-1ECB-FDD6-91DB-58A5B536218D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B71A81-0986-66D2-650D-A8224927D2D1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A0B8BA-655D-976E-DE82-B0009FACA33E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4E249B-97F0-A012-1FBA-4F2DA6361E36}"/>
              </a:ext>
            </a:extLst>
          </p:cNvPr>
          <p:cNvGrpSpPr/>
          <p:nvPr/>
        </p:nvGrpSpPr>
        <p:grpSpPr>
          <a:xfrm>
            <a:off x="4299049" y="4936381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111F94-CB38-6553-4D36-876F4A26100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D73390-D027-9BEC-680C-FAB783AA707C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9009CF-A862-2A23-C6D9-0AB7ABAD728B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CBBC37-0D55-7F0B-B54C-1725DA28E2E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2070EF-417F-DBA2-0D46-518461DD3B00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8E109-E81C-013B-6246-D88E6EA78F41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F413A-1747-FC34-CF9F-99EB17E5D3BB}"/>
              </a:ext>
            </a:extLst>
          </p:cNvPr>
          <p:cNvGrpSpPr/>
          <p:nvPr/>
        </p:nvGrpSpPr>
        <p:grpSpPr>
          <a:xfrm>
            <a:off x="4299048" y="5462726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024547-6F20-B9C3-6F13-FAA3DF89394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CE6876-FC37-ED98-0B39-6F31370A4E6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00001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39E1A5-7C0C-74F9-9D98-D4C08B848BD5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8EA905-966B-A802-D152-0968BBD6EC95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00010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43FF73-C5D8-FEBD-EB02-C74D13A062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2670FC-467F-B048-3836-11499A411A04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127E874-7589-8B8D-5FBD-8AFE4F66200C}"/>
              </a:ext>
            </a:extLst>
          </p:cNvPr>
          <p:cNvSpPr txBox="1"/>
          <p:nvPr/>
        </p:nvSpPr>
        <p:spPr>
          <a:xfrm>
            <a:off x="4417950" y="1068555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59A2-D203-4EDF-9CE5-760B46E01A5B}"/>
              </a:ext>
            </a:extLst>
          </p:cNvPr>
          <p:cNvSpPr txBox="1"/>
          <p:nvPr/>
        </p:nvSpPr>
        <p:spPr>
          <a:xfrm>
            <a:off x="5980619" y="1058746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D1B28-2986-FDCF-D8D6-1E51EF5B3CEB}"/>
              </a:ext>
            </a:extLst>
          </p:cNvPr>
          <p:cNvSpPr txBox="1"/>
          <p:nvPr/>
        </p:nvSpPr>
        <p:spPr>
          <a:xfrm>
            <a:off x="8798881" y="1028106"/>
            <a:ext cx="17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Destination Register 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59F1E154-9BF6-07EA-B28B-9841C16E5EA3}"/>
              </a:ext>
            </a:extLst>
          </p:cNvPr>
          <p:cNvSpPr/>
          <p:nvPr/>
        </p:nvSpPr>
        <p:spPr>
          <a:xfrm rot="5400000">
            <a:off x="6511723" y="1547744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E36A8F6-429A-38B7-1536-D8BB6D8FCCC5}"/>
              </a:ext>
            </a:extLst>
          </p:cNvPr>
          <p:cNvSpPr/>
          <p:nvPr/>
        </p:nvSpPr>
        <p:spPr>
          <a:xfrm rot="5400000">
            <a:off x="4887652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1B942D6-E60D-5B3E-54D3-8655BA18FE1E}"/>
              </a:ext>
            </a:extLst>
          </p:cNvPr>
          <p:cNvSpPr/>
          <p:nvPr/>
        </p:nvSpPr>
        <p:spPr>
          <a:xfrm rot="5400000">
            <a:off x="9330157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39" grpId="0"/>
      <p:bldP spid="82" grpId="0"/>
      <p:bldP spid="83" grpId="0"/>
      <p:bldP spid="84" grpId="0"/>
      <p:bldP spid="86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4240E24-5D72-E602-BE83-4C5A1F79C093}"/>
              </a:ext>
            </a:extLst>
          </p:cNvPr>
          <p:cNvSpPr txBox="1">
            <a:spLocks/>
          </p:cNvSpPr>
          <p:nvPr/>
        </p:nvSpPr>
        <p:spPr>
          <a:xfrm>
            <a:off x="0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0341-1E99-A064-DAF0-E8B30932039A}"/>
              </a:ext>
            </a:extLst>
          </p:cNvPr>
          <p:cNvSpPr txBox="1"/>
          <p:nvPr/>
        </p:nvSpPr>
        <p:spPr>
          <a:xfrm>
            <a:off x="838199" y="1431282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Rubric # 2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77075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A64004-49BE-06DC-DDA7-221F3138B4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52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E89FCA-A918-2F4D-71AF-1BA503AF0E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85308"/>
              </p:ext>
            </p:extLst>
          </p:nvPr>
        </p:nvGraphicFramePr>
        <p:xfrm>
          <a:off x="6606253" y="1192877"/>
          <a:ext cx="4942281" cy="447225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61334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1611673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171725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719926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68537" marR="64583" marT="19582" marB="146867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 any Operation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Implement FPGA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310006-3E0F-2061-D481-1491BBCD7F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Documentation &amp; Reporting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5" r="1354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7E575-DEF7-EE4C-AA5C-6B9120D057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Evaluation Criteria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42934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12911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PLO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/>
                        <a:t>PLO 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245892-A949-A817-AC5C-88AF7FB915D8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>
                <a:latin typeface="+mn-lt"/>
                <a:ea typeface="+mn-ea"/>
                <a:cs typeface="+mn-cs"/>
              </a:rPr>
              <a:t>Requirement Specification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643AC7A1-65F6-8A08-F51A-A4445FB7F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9" y="180304"/>
            <a:ext cx="3305331" cy="66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C1F66F55-7C12-C5B2-042E-15A00E173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82" y="34297"/>
            <a:ext cx="3274694" cy="68237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885616-365F-B097-A1AE-593CC57A9A0F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A8DB7C-224A-8CA1-DD0C-E9DFE7C22C8F}"/>
              </a:ext>
            </a:extLst>
          </p:cNvPr>
          <p:cNvSpPr txBox="1">
            <a:spLocks/>
          </p:cNvSpPr>
          <p:nvPr/>
        </p:nvSpPr>
        <p:spPr>
          <a:xfrm>
            <a:off x="4853987" y="2705091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3</a:t>
            </a:r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ECA5119C-58C6-B82F-1C35-7B581D85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206896"/>
                  </p:ext>
                </p:extLst>
              </p:nvPr>
            </p:nvGraphicFramePr>
            <p:xfrm>
              <a:off x="-1" y="1516902"/>
              <a:ext cx="12192001" cy="5341097"/>
            </p:xfrm>
            <a:graphic>
              <a:graphicData uri="http://schemas.microsoft.com/office/powerpoint/2016/summaryzoom">
                <psuz:summaryZm>
                  <psuz:summaryZmObj sectionId="{0D6C7F20-F54D-43C6-BDED-422390C0DDB7}" offsetFactorX="-24653" offsetFactorY="24691" scaleFactorX="15333">
                    <psuz:zmPr id="{70BF2F5B-578B-4C04-A0CE-6185347031A5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19124" y="1052562"/>
                          <a:ext cx="56081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5D81E3-A72D-44A3-89C5-C8104CBCFA9E}" offsetFactorX="-73958" offsetFactorY="25926" scaleFactorX="56250">
                    <psuz:zmPr id="{D63519F5-CFE9-4FD6-9892-DE926D8BADDE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13" y="1077971"/>
                          <a:ext cx="20574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63D1BF-64BF-4A57-B371-140B9A38A41A}" offsetFactorX="-98958" offsetFactorY="28395" scaleFactorX="56618">
                    <psuz:zmPr id="{E2DF2216-BFA6-40AD-99AA-5FD15CE9F8E3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35844" y="1128768"/>
                          <a:ext cx="207085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FC2A50-47DF-4845-B0CA-C2FA635E4455}" offsetFactorX="166667" offsetFactorY="-80321" scaleFactorX="29748">
                    <psuz:zmPr id="{F9A154CD-488D-41BD-9FC8-8C667E6A73E0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53222" y="1086605"/>
                          <a:ext cx="1088062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71B797-2EC0-4FB0-95FC-7829A31DD291}" offsetFactorX="110772" offsetFactorY="-77852" scaleFactorX="33969">
                    <psuz:zmPr id="{508F06CF-7C52-4B1E-B84C-7661C76D5A0F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526373" y="1137402"/>
                          <a:ext cx="124245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" y="1516902"/>
                <a:ext cx="12192001" cy="5341097"/>
                <a:chOff x="-1" y="1516902"/>
                <a:chExt cx="12192001" cy="5341097"/>
              </a:xfrm>
            </p:grpSpPr>
            <p:pic>
              <p:nvPicPr>
                <p:cNvPr id="2" name="Picture 2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23" y="2569464"/>
                  <a:ext cx="56081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2212" y="2594873"/>
                  <a:ext cx="20574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843" y="2645670"/>
                  <a:ext cx="207085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221" y="2603507"/>
                  <a:ext cx="1088062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6372" y="2654304"/>
                  <a:ext cx="124245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DCD547C-F7AB-904A-31C5-8DB3AC8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7683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4B3314C-4B52-D5EF-3E55-FC78980FBE04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31A0CCAF-2373-0C82-3B9D-4563B1931474}"/>
              </a:ext>
            </a:extLst>
          </p:cNvPr>
          <p:cNvSpPr/>
          <p:nvPr/>
        </p:nvSpPr>
        <p:spPr>
          <a:xfrm rot="16200000">
            <a:off x="11010946" y="3086145"/>
            <a:ext cx="811185" cy="230124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D814C7-9F4B-64AA-C4C9-0CF8DDE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14" y="973582"/>
            <a:ext cx="6511407" cy="4910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DF3993-173F-F884-9A43-5F8FED504F76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F30351-37BA-AD45-DD65-404663C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90136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73BD-192C-9B95-432F-C7EC6FF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86" y="1512944"/>
            <a:ext cx="7415846" cy="38321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B910F8-E39E-421B-53EE-6312E9A65673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487E8C-929E-7D93-11B8-523D8BEE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230103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</a:t>
            </a:r>
            <a:r>
              <a:rPr lang="en-US" sz="2800" b="1" dirty="0"/>
              <a:t>F</a:t>
            </a: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ile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D42CA-8AA6-FBF9-955F-CFB575CC813E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RUBRIC 3: Proposed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D2683-2B44-33F6-942E-03A2961E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43751"/>
            <a:ext cx="5171731" cy="60767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1B33C0-4A2E-2522-BEED-9770729F885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404419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DF2AD4-E5D4-0BF8-3492-B89B7AC5CF7C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45" y="470452"/>
            <a:ext cx="6890581" cy="5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0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2CD18-DF0F-91A8-7065-60247485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335621"/>
            <a:ext cx="6195407" cy="59692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AD831D-E92C-6DE4-5690-19DF58F6344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11610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961DE-B833-7983-78B6-74E4CB0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260EC4-7E62-D9FA-1B4E-9423FCE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904" y="4201237"/>
            <a:ext cx="3710182" cy="157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MAC FPGA Acceleration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C1F960-EE0C-B3EE-6A95-61B078813E21}"/>
              </a:ext>
            </a:extLst>
          </p:cNvPr>
          <p:cNvSpPr txBox="1">
            <a:spLocks/>
          </p:cNvSpPr>
          <p:nvPr/>
        </p:nvSpPr>
        <p:spPr>
          <a:xfrm>
            <a:off x="1727981" y="4201237"/>
            <a:ext cx="3196381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Significance: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4DA7-6F3B-ABF9-373F-2D1E9DFAAFC3}"/>
              </a:ext>
            </a:extLst>
          </p:cNvPr>
          <p:cNvSpPr txBox="1">
            <a:spLocks/>
          </p:cNvSpPr>
          <p:nvPr/>
        </p:nvSpPr>
        <p:spPr>
          <a:xfrm>
            <a:off x="7651904" y="2315877"/>
            <a:ext cx="3223423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Benefits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Breakthroughs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C5112-8A14-58B2-7A84-8EDAF0D0D223}"/>
              </a:ext>
            </a:extLst>
          </p:cNvPr>
          <p:cNvSpPr txBox="1">
            <a:spLocks/>
          </p:cNvSpPr>
          <p:nvPr/>
        </p:nvSpPr>
        <p:spPr>
          <a:xfrm>
            <a:off x="1742719" y="2315877"/>
            <a:ext cx="2763708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Game-Changer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DF729-8FF4-7370-F7F2-5F474476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D3B8FE-F0D0-9B4C-12C8-5ADC71AA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3" y="2225260"/>
            <a:ext cx="10805668" cy="30257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2F94991-F44B-F4AE-3B57-4984229EEB17}"/>
              </a:ext>
            </a:extLst>
          </p:cNvPr>
          <p:cNvSpPr txBox="1">
            <a:spLocks/>
          </p:cNvSpPr>
          <p:nvPr/>
        </p:nvSpPr>
        <p:spPr>
          <a:xfrm>
            <a:off x="828674" y="576832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Animation of a Single Cycle Processor 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94F41-43D7-D32F-F1D7-67DCE166149B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2E231E-2839-72DA-A164-38E432CFEB52}"/>
              </a:ext>
            </a:extLst>
          </p:cNvPr>
          <p:cNvGrpSpPr/>
          <p:nvPr/>
        </p:nvGrpSpPr>
        <p:grpSpPr>
          <a:xfrm>
            <a:off x="331636" y="5677768"/>
            <a:ext cx="2973539" cy="954841"/>
            <a:chOff x="331636" y="5677768"/>
            <a:chExt cx="2973539" cy="9548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098197-70C7-ECBA-4835-0723EF89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6199286"/>
              <a:ext cx="2753109" cy="32389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48357-1668-CFE2-C9C4-B3A16F28698E}"/>
                </a:ext>
              </a:extLst>
            </p:cNvPr>
            <p:cNvSpPr/>
            <p:nvPr/>
          </p:nvSpPr>
          <p:spPr>
            <a:xfrm>
              <a:off x="409575" y="6006053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PC       Hex-Code    Assembly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453261-3C38-6D10-94F5-5773E2AE2E45}"/>
                </a:ext>
              </a:extLst>
            </p:cNvPr>
            <p:cNvSpPr/>
            <p:nvPr/>
          </p:nvSpPr>
          <p:spPr>
            <a:xfrm>
              <a:off x="331636" y="6413752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/>
              <a:r>
                <a:rPr lang="en-US" sz="1400" dirty="0">
                  <a:solidFill>
                    <a:schemeClr val="tx1"/>
                  </a:solidFill>
                </a:rPr>
                <a:t>5 = 2 + 3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53DFF4-1F6B-4BC6-EECD-4FA18558C672}"/>
                </a:ext>
              </a:extLst>
            </p:cNvPr>
            <p:cNvSpPr/>
            <p:nvPr/>
          </p:nvSpPr>
          <p:spPr>
            <a:xfrm>
              <a:off x="385954" y="5677768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Test Case: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B270B8-BE40-D30A-CB96-0FCA386E4A25}"/>
              </a:ext>
            </a:extLst>
          </p:cNvPr>
          <p:cNvGrpSpPr/>
          <p:nvPr/>
        </p:nvGrpSpPr>
        <p:grpSpPr>
          <a:xfrm>
            <a:off x="1665838" y="2776708"/>
            <a:ext cx="721762" cy="276999"/>
            <a:chOff x="1665838" y="2776708"/>
            <a:chExt cx="721762" cy="2769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6BE37B-1CC4-C661-D386-5262E52ED9E7}"/>
                </a:ext>
              </a:extLst>
            </p:cNvPr>
            <p:cNvCxnSpPr>
              <a:cxnSpLocks/>
            </p:cNvCxnSpPr>
            <p:nvPr/>
          </p:nvCxnSpPr>
          <p:spPr>
            <a:xfrm>
              <a:off x="1665838" y="3032911"/>
              <a:ext cx="721762" cy="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0C36ED-E8F1-6598-8D6E-65F0319FBCCB}"/>
                </a:ext>
              </a:extLst>
            </p:cNvPr>
            <p:cNvSpPr txBox="1"/>
            <p:nvPr/>
          </p:nvSpPr>
          <p:spPr>
            <a:xfrm>
              <a:off x="1790310" y="2776708"/>
              <a:ext cx="585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204512-9F12-3429-1BB7-7260DBD441B1}"/>
              </a:ext>
            </a:extLst>
          </p:cNvPr>
          <p:cNvGrpSpPr/>
          <p:nvPr/>
        </p:nvGrpSpPr>
        <p:grpSpPr>
          <a:xfrm>
            <a:off x="3567443" y="2743233"/>
            <a:ext cx="1690357" cy="1289570"/>
            <a:chOff x="3567443" y="2743233"/>
            <a:chExt cx="1690357" cy="1289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23DE7B-5034-C0F8-1F2C-FB7BD8A75DBB}"/>
                </a:ext>
              </a:extLst>
            </p:cNvPr>
            <p:cNvSpPr txBox="1"/>
            <p:nvPr/>
          </p:nvSpPr>
          <p:spPr>
            <a:xfrm>
              <a:off x="3567443" y="3290500"/>
              <a:ext cx="819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003100B3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27876B-12C4-4B18-A701-B6F89E33B09A}"/>
                </a:ext>
              </a:extLst>
            </p:cNvPr>
            <p:cNvGrpSpPr/>
            <p:nvPr/>
          </p:nvGrpSpPr>
          <p:grpSpPr>
            <a:xfrm>
              <a:off x="4438036" y="2743233"/>
              <a:ext cx="819764" cy="1289570"/>
              <a:chOff x="4438036" y="2743233"/>
              <a:chExt cx="819764" cy="12895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D78DC-E7FC-877E-722C-4E9A5878AFFB}"/>
                  </a:ext>
                </a:extLst>
              </p:cNvPr>
              <p:cNvGrpSpPr/>
              <p:nvPr/>
            </p:nvGrpSpPr>
            <p:grpSpPr>
              <a:xfrm>
                <a:off x="4438036" y="3035300"/>
                <a:ext cx="819764" cy="952500"/>
                <a:chOff x="4438036" y="3035300"/>
                <a:chExt cx="819764" cy="952500"/>
              </a:xfrm>
            </p:grpSpPr>
            <p:cxnSp>
              <p:nvCxnSpPr>
                <p:cNvPr id="6" name="Connector: Elbow 5">
                  <a:extLst>
                    <a:ext uri="{FF2B5EF4-FFF2-40B4-BE49-F238E27FC236}">
                      <a16:creationId xmlns:a16="http://schemas.microsoft.com/office/drawing/2014/main" id="{9BECE881-49E6-6C0E-F9BA-06E75FA9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8036" y="3035300"/>
                  <a:ext cx="819764" cy="5715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id="{E121AF29-60D2-E75E-518F-1995DEECA628}"/>
                    </a:ext>
                  </a:extLst>
                </p:cNvPr>
                <p:cNvCxnSpPr/>
                <p:nvPr/>
              </p:nvCxnSpPr>
              <p:spPr>
                <a:xfrm rot="10800000">
                  <a:off x="4838700" y="3606800"/>
                  <a:ext cx="419100" cy="381000"/>
                </a:xfrm>
                <a:prstGeom prst="bentConnector3">
                  <a:avLst>
                    <a:gd name="adj1" fmla="val 9848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29DC1E8-610A-BD22-3E90-AE16B3970068}"/>
                    </a:ext>
                  </a:extLst>
                </p:cNvPr>
                <p:cNvCxnSpPr/>
                <p:nvPr/>
              </p:nvCxnSpPr>
              <p:spPr>
                <a:xfrm flipH="1">
                  <a:off x="4838699" y="3606800"/>
                  <a:ext cx="419101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9BAB04-0849-760B-C42E-2996E160AF56}"/>
                  </a:ext>
                </a:extLst>
              </p:cNvPr>
              <p:cNvSpPr txBox="1"/>
              <p:nvPr/>
            </p:nvSpPr>
            <p:spPr>
              <a:xfrm>
                <a:off x="4847918" y="2743233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8FE0DF-F82A-CEA0-4B46-64A60C5F7A71}"/>
                  </a:ext>
                </a:extLst>
              </p:cNvPr>
              <p:cNvSpPr txBox="1"/>
              <p:nvPr/>
            </p:nvSpPr>
            <p:spPr>
              <a:xfrm>
                <a:off x="4847918" y="3365988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C74680-374F-3894-1EC8-56C69CEE8B6C}"/>
                  </a:ext>
                </a:extLst>
              </p:cNvPr>
              <p:cNvSpPr txBox="1"/>
              <p:nvPr/>
            </p:nvSpPr>
            <p:spPr>
              <a:xfrm>
                <a:off x="4867305" y="3755804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X1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ABA7E-C3BB-38B1-9C68-1A636D001010}"/>
              </a:ext>
            </a:extLst>
          </p:cNvPr>
          <p:cNvGrpSpPr/>
          <p:nvPr/>
        </p:nvGrpSpPr>
        <p:grpSpPr>
          <a:xfrm>
            <a:off x="7289800" y="2758984"/>
            <a:ext cx="584200" cy="1428466"/>
            <a:chOff x="7289800" y="2758984"/>
            <a:chExt cx="584200" cy="1428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542B2C-1D3C-817E-EFB4-7E1B1B0BE68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035300"/>
              <a:ext cx="584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618C48C-DDD8-9DC4-A5E3-F39B6E10D01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606800"/>
              <a:ext cx="584200" cy="58065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5AF4A4-608C-D24A-8A7A-AA6C47C1A57B}"/>
                </a:ext>
              </a:extLst>
            </p:cNvPr>
            <p:cNvSpPr txBox="1"/>
            <p:nvPr/>
          </p:nvSpPr>
          <p:spPr>
            <a:xfrm>
              <a:off x="7367561" y="2758984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EEF4E2-169E-39B1-73B6-721ABF1DED64}"/>
                </a:ext>
              </a:extLst>
            </p:cNvPr>
            <p:cNvSpPr txBox="1"/>
            <p:nvPr/>
          </p:nvSpPr>
          <p:spPr>
            <a:xfrm>
              <a:off x="7367561" y="334450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BF55E7-87E6-AB3D-F1A3-FB108C23AAD6}"/>
              </a:ext>
            </a:extLst>
          </p:cNvPr>
          <p:cNvGrpSpPr/>
          <p:nvPr/>
        </p:nvGrpSpPr>
        <p:grpSpPr>
          <a:xfrm>
            <a:off x="7581900" y="3328229"/>
            <a:ext cx="1955800" cy="1624771"/>
            <a:chOff x="7581900" y="3328229"/>
            <a:chExt cx="1955800" cy="162477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2688AFE-5234-363B-3029-3BED0C47F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3429000"/>
              <a:ext cx="622300" cy="17780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7780CD-FEEE-9329-E115-F7E61CA965E0}"/>
                </a:ext>
              </a:extLst>
            </p:cNvPr>
            <p:cNvGrpSpPr/>
            <p:nvPr/>
          </p:nvGrpSpPr>
          <p:grpSpPr>
            <a:xfrm>
              <a:off x="7581900" y="4187450"/>
              <a:ext cx="1955800" cy="765550"/>
              <a:chOff x="7581900" y="4187450"/>
              <a:chExt cx="1955800" cy="765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22ECA0-322D-5CDA-EB82-D04FD0358EDB}"/>
                  </a:ext>
                </a:extLst>
              </p:cNvPr>
              <p:cNvCxnSpPr/>
              <p:nvPr/>
            </p:nvCxnSpPr>
            <p:spPr>
              <a:xfrm>
                <a:off x="7581900" y="4187450"/>
                <a:ext cx="0" cy="7528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E7B7819C-0A8D-9069-A7C3-0DCFB4E488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581900" y="4349750"/>
                <a:ext cx="1955800" cy="603250"/>
              </a:xfrm>
              <a:prstGeom prst="bentConnector3">
                <a:avLst>
                  <a:gd name="adj1" fmla="val 147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841262-AB81-E32A-DF86-E2FC02FBC7F8}"/>
                </a:ext>
              </a:extLst>
            </p:cNvPr>
            <p:cNvSpPr txBox="1"/>
            <p:nvPr/>
          </p:nvSpPr>
          <p:spPr>
            <a:xfrm>
              <a:off x="8942628" y="3328229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42613-9502-0E5D-7F2E-64E92C16F5E6}"/>
              </a:ext>
            </a:extLst>
          </p:cNvPr>
          <p:cNvGrpSpPr/>
          <p:nvPr/>
        </p:nvGrpSpPr>
        <p:grpSpPr>
          <a:xfrm>
            <a:off x="4847918" y="2959543"/>
            <a:ext cx="7218655" cy="2386180"/>
            <a:chOff x="4847918" y="2959543"/>
            <a:chExt cx="7218655" cy="23861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93FE00-5DA1-FAEE-1CD5-1E9626EDA53B}"/>
                </a:ext>
              </a:extLst>
            </p:cNvPr>
            <p:cNvGrpSpPr/>
            <p:nvPr/>
          </p:nvGrpSpPr>
          <p:grpSpPr>
            <a:xfrm>
              <a:off x="4847918" y="3201207"/>
              <a:ext cx="6683683" cy="2144516"/>
              <a:chOff x="4847918" y="3201207"/>
              <a:chExt cx="6683683" cy="2144516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C99027D4-21BA-B53C-4687-D76FDEBFA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7918" y="3201207"/>
                <a:ext cx="6683683" cy="2144516"/>
              </a:xfrm>
              <a:prstGeom prst="bentConnector3">
                <a:avLst>
                  <a:gd name="adj1" fmla="val -7767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2DEC452A-7B31-6AC7-C6DD-EE1FA6BE0674}"/>
                  </a:ext>
                </a:extLst>
              </p:cNvPr>
              <p:cNvCxnSpPr/>
              <p:nvPr/>
            </p:nvCxnSpPr>
            <p:spPr>
              <a:xfrm rot="5400000" flipH="1" flipV="1">
                <a:off x="4557185" y="4640483"/>
                <a:ext cx="991348" cy="409882"/>
              </a:xfrm>
              <a:prstGeom prst="bentConnector3">
                <a:avLst>
                  <a:gd name="adj1" fmla="val 10250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C22D3B-675C-29B4-6ED3-6F191244D012}"/>
                </a:ext>
              </a:extLst>
            </p:cNvPr>
            <p:cNvSpPr txBox="1"/>
            <p:nvPr/>
          </p:nvSpPr>
          <p:spPr>
            <a:xfrm>
              <a:off x="11704686" y="295954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ACC98E-BD23-F5A7-8F1E-F5CC8E498D24}"/>
                </a:ext>
              </a:extLst>
            </p:cNvPr>
            <p:cNvSpPr txBox="1"/>
            <p:nvPr/>
          </p:nvSpPr>
          <p:spPr>
            <a:xfrm>
              <a:off x="4895913" y="4289890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FF27D9-D4E4-AF9A-F4A2-9328DFB23DA3}"/>
              </a:ext>
            </a:extLst>
          </p:cNvPr>
          <p:cNvGrpSpPr/>
          <p:nvPr/>
        </p:nvGrpSpPr>
        <p:grpSpPr>
          <a:xfrm>
            <a:off x="9226550" y="2215856"/>
            <a:ext cx="2074934" cy="1213144"/>
            <a:chOff x="9226550" y="2215856"/>
            <a:chExt cx="2074934" cy="12131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81C31EE-EBB9-581C-0E75-1A761044EB4A}"/>
                </a:ext>
              </a:extLst>
            </p:cNvPr>
            <p:cNvGrpSpPr/>
            <p:nvPr/>
          </p:nvGrpSpPr>
          <p:grpSpPr>
            <a:xfrm>
              <a:off x="9226550" y="2518116"/>
              <a:ext cx="2074934" cy="910884"/>
              <a:chOff x="9226550" y="2518116"/>
              <a:chExt cx="2074934" cy="91088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CF25653-A24A-8C1A-37E1-987124CD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3649" y="3429000"/>
                <a:ext cx="56782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4B11D80-6EE1-00D0-E77E-7E773E27F533}"/>
                  </a:ext>
                </a:extLst>
              </p:cNvPr>
              <p:cNvGrpSpPr/>
              <p:nvPr/>
            </p:nvGrpSpPr>
            <p:grpSpPr>
              <a:xfrm>
                <a:off x="9226550" y="2518116"/>
                <a:ext cx="2074934" cy="910884"/>
                <a:chOff x="9226550" y="2518116"/>
                <a:chExt cx="2074934" cy="910884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2B152E6-43B8-8ECD-B299-F319567DD6F0}"/>
                    </a:ext>
                  </a:extLst>
                </p:cNvPr>
                <p:cNvCxnSpPr/>
                <p:nvPr/>
              </p:nvCxnSpPr>
              <p:spPr>
                <a:xfrm flipV="1">
                  <a:off x="9226550" y="2518117"/>
                  <a:ext cx="1791012" cy="910883"/>
                </a:xfrm>
                <a:prstGeom prst="bentConnector3">
                  <a:avLst>
                    <a:gd name="adj1" fmla="val 516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BEBDAC87-0BC2-BFEE-1D21-33326D163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899328" y="2633144"/>
                  <a:ext cx="517183" cy="287128"/>
                </a:xfrm>
                <a:prstGeom prst="bentConnector3">
                  <a:avLst>
                    <a:gd name="adj1" fmla="val 1039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A977F-537F-14D9-F6FA-F01B8290C14E}"/>
                </a:ext>
              </a:extLst>
            </p:cNvPr>
            <p:cNvSpPr txBox="1"/>
            <p:nvPr/>
          </p:nvSpPr>
          <p:spPr>
            <a:xfrm>
              <a:off x="10028286" y="2215856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5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AABA7F-FF40-F10E-CCB5-3A7CF623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4" y="483952"/>
            <a:ext cx="11430000" cy="3726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27345-AAF7-F5F3-08BC-7ACF6449AE6A}"/>
              </a:ext>
            </a:extLst>
          </p:cNvPr>
          <p:cNvGrpSpPr/>
          <p:nvPr/>
        </p:nvGrpSpPr>
        <p:grpSpPr>
          <a:xfrm>
            <a:off x="1693043" y="727499"/>
            <a:ext cx="1955031" cy="3871627"/>
            <a:chOff x="1693043" y="727499"/>
            <a:chExt cx="1955031" cy="38716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5245F9-4749-6B2A-2A8D-3B7B239B37D0}"/>
                </a:ext>
              </a:extLst>
            </p:cNvPr>
            <p:cNvGrpSpPr/>
            <p:nvPr/>
          </p:nvGrpSpPr>
          <p:grpSpPr>
            <a:xfrm>
              <a:off x="3390899" y="727499"/>
              <a:ext cx="257175" cy="3494238"/>
              <a:chOff x="3390899" y="727499"/>
              <a:chExt cx="257175" cy="34942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B23D09-B89A-DBC9-0D03-845E928FACF2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243756BA-C41D-4DCA-020B-A46409054BF6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3022C92-42BF-2D4E-C127-01374BD45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8F1059-3A76-B780-A4CA-918385B82EE6}"/>
                </a:ext>
              </a:extLst>
            </p:cNvPr>
            <p:cNvSpPr txBox="1"/>
            <p:nvPr/>
          </p:nvSpPr>
          <p:spPr>
            <a:xfrm>
              <a:off x="1693043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Fetch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8DBABC-E83C-E0A9-B58C-CA67F0955461}"/>
              </a:ext>
            </a:extLst>
          </p:cNvPr>
          <p:cNvGrpSpPr/>
          <p:nvPr/>
        </p:nvGrpSpPr>
        <p:grpSpPr>
          <a:xfrm>
            <a:off x="4395291" y="726234"/>
            <a:ext cx="1955585" cy="3872892"/>
            <a:chOff x="4395291" y="726234"/>
            <a:chExt cx="1955585" cy="387289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FC9CE-F41D-67BE-9AC2-E238129C9B03}"/>
                </a:ext>
              </a:extLst>
            </p:cNvPr>
            <p:cNvGrpSpPr/>
            <p:nvPr/>
          </p:nvGrpSpPr>
          <p:grpSpPr>
            <a:xfrm>
              <a:off x="6093701" y="726234"/>
              <a:ext cx="257175" cy="3494238"/>
              <a:chOff x="3390899" y="727499"/>
              <a:chExt cx="257175" cy="34942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DC7B79-3550-17DD-E93A-8B620B71ED06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C21F2092-BF03-5FD4-0C59-DA98A653C5D8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1213D17-FD81-F8A5-5B1A-F338E42CB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EE4CD9-FF98-7942-7C2B-0103229430FA}"/>
                </a:ext>
              </a:extLst>
            </p:cNvPr>
            <p:cNvSpPr txBox="1"/>
            <p:nvPr/>
          </p:nvSpPr>
          <p:spPr>
            <a:xfrm>
              <a:off x="4395291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Decode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FBD88F-CBA9-B91F-AFFA-342843EA5BAD}"/>
              </a:ext>
            </a:extLst>
          </p:cNvPr>
          <p:cNvGrpSpPr/>
          <p:nvPr/>
        </p:nvGrpSpPr>
        <p:grpSpPr>
          <a:xfrm>
            <a:off x="6854275" y="690664"/>
            <a:ext cx="1677217" cy="3909984"/>
            <a:chOff x="6854275" y="690664"/>
            <a:chExt cx="1677217" cy="39099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EC33B7-FF8D-7303-C3DA-BB5FE1B20801}"/>
                </a:ext>
              </a:extLst>
            </p:cNvPr>
            <p:cNvGrpSpPr/>
            <p:nvPr/>
          </p:nvGrpSpPr>
          <p:grpSpPr>
            <a:xfrm>
              <a:off x="8364704" y="690664"/>
              <a:ext cx="166788" cy="3494238"/>
              <a:chOff x="3390899" y="727499"/>
              <a:chExt cx="257175" cy="349423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B865E0-3479-99E5-AA5F-DC5CD3858444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7ACBB54-2B2E-583A-5CE0-B376639D71F3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F9111A-A5BD-0A13-029B-66378674B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DC5F43-D841-CB12-4622-43291B1EBEEC}"/>
                </a:ext>
              </a:extLst>
            </p:cNvPr>
            <p:cNvSpPr txBox="1"/>
            <p:nvPr/>
          </p:nvSpPr>
          <p:spPr>
            <a:xfrm>
              <a:off x="6854275" y="4231316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Execute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D695B7-4F87-C71F-18A1-215504B67FB4}"/>
              </a:ext>
            </a:extLst>
          </p:cNvPr>
          <p:cNvGrpSpPr/>
          <p:nvPr/>
        </p:nvGrpSpPr>
        <p:grpSpPr>
          <a:xfrm>
            <a:off x="8959131" y="331474"/>
            <a:ext cx="2874729" cy="4272155"/>
            <a:chOff x="8959131" y="331474"/>
            <a:chExt cx="2874729" cy="4272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7CE9DD-CB44-2AC8-03A0-4B1D6021EE5E}"/>
                </a:ext>
              </a:extLst>
            </p:cNvPr>
            <p:cNvGrpSpPr/>
            <p:nvPr/>
          </p:nvGrpSpPr>
          <p:grpSpPr>
            <a:xfrm>
              <a:off x="8959131" y="331474"/>
              <a:ext cx="1630381" cy="4272155"/>
              <a:chOff x="8959131" y="331474"/>
              <a:chExt cx="1630381" cy="427215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8468B8-79BD-C38D-DB0B-1597605DC1F1}"/>
                  </a:ext>
                </a:extLst>
              </p:cNvPr>
              <p:cNvGrpSpPr/>
              <p:nvPr/>
            </p:nvGrpSpPr>
            <p:grpSpPr>
              <a:xfrm>
                <a:off x="10332337" y="331474"/>
                <a:ext cx="257175" cy="3888997"/>
                <a:chOff x="3390899" y="727499"/>
                <a:chExt cx="257175" cy="349423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A8AE64A-1556-2D28-6EBC-C25B3F25A00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9031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90CB1C8F-C044-BC07-576E-051B4DE8FB4A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E6E9E52-BE63-C278-CE7B-B4F2A36F6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F0DA3-0996-95C8-DD80-F6979BB8FAD4}"/>
                  </a:ext>
                </a:extLst>
              </p:cNvPr>
              <p:cNvSpPr txBox="1"/>
              <p:nvPr/>
            </p:nvSpPr>
            <p:spPr>
              <a:xfrm>
                <a:off x="8959131" y="4234297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Memory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2FFF6-5DE7-16A5-0AA0-3542959F9D63}"/>
                </a:ext>
              </a:extLst>
            </p:cNvPr>
            <p:cNvSpPr txBox="1"/>
            <p:nvPr/>
          </p:nvSpPr>
          <p:spPr>
            <a:xfrm>
              <a:off x="10589512" y="4229794"/>
              <a:ext cx="124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Writeback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8563B55-6D21-60A7-6BA1-0C0370DFBAE1}"/>
              </a:ext>
            </a:extLst>
          </p:cNvPr>
          <p:cNvGrpSpPr/>
          <p:nvPr/>
        </p:nvGrpSpPr>
        <p:grpSpPr>
          <a:xfrm>
            <a:off x="868680" y="1577340"/>
            <a:ext cx="10909636" cy="3524012"/>
            <a:chOff x="868680" y="1577340"/>
            <a:chExt cx="10909636" cy="352401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74FC8BE-1BE5-7576-65F4-C7E7BE882A2D}"/>
                </a:ext>
              </a:extLst>
            </p:cNvPr>
            <p:cNvSpPr/>
            <p:nvPr/>
          </p:nvSpPr>
          <p:spPr>
            <a:xfrm>
              <a:off x="868680" y="4732020"/>
              <a:ext cx="10909636" cy="36933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Hazard Unit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4F49F1-6750-ED5B-4D76-68DE3DF1DDCD}"/>
                </a:ext>
              </a:extLst>
            </p:cNvPr>
            <p:cNvCxnSpPr/>
            <p:nvPr/>
          </p:nvCxnSpPr>
          <p:spPr>
            <a:xfrm>
              <a:off x="1943100" y="1577340"/>
              <a:ext cx="0" cy="31546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B2C5B6-39FB-0BC1-56CB-E1F9432CF84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3512820" y="3814278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0CCB23-A7C2-E79E-850A-E0C9E91EC30D}"/>
                </a:ext>
              </a:extLst>
            </p:cNvPr>
            <p:cNvCxnSpPr/>
            <p:nvPr/>
          </p:nvCxnSpPr>
          <p:spPr>
            <a:xfrm flipH="1">
              <a:off x="6218954" y="3810350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A38DD-2842-9B05-13A5-75317D88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ED46A2-1CCE-567B-0FB3-DC8E01DB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5BE01-C8A4-48A3-0C60-FCE3918A6AB9}"/>
              </a:ext>
            </a:extLst>
          </p:cNvPr>
          <p:cNvSpPr txBox="1">
            <a:spLocks/>
          </p:cNvSpPr>
          <p:nvPr/>
        </p:nvSpPr>
        <p:spPr>
          <a:xfrm>
            <a:off x="638881" y="5181621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Proposed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FF61A-6B35-F043-164C-8E94C089E387}"/>
              </a:ext>
            </a:extLst>
          </p:cNvPr>
          <p:cNvSpPr/>
          <p:nvPr/>
        </p:nvSpPr>
        <p:spPr>
          <a:xfrm>
            <a:off x="3390899" y="5284381"/>
            <a:ext cx="5965752" cy="39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87CDDAB4-76DD-5525-A0AB-D127BD27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FFA580-6DC0-FBE0-6F71-92B4A28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181621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72E9C9-15C7-5C4F-39F2-ED109C96F422}"/>
              </a:ext>
            </a:extLst>
          </p:cNvPr>
          <p:cNvGrpSpPr/>
          <p:nvPr/>
        </p:nvGrpSpPr>
        <p:grpSpPr>
          <a:xfrm>
            <a:off x="757404" y="331474"/>
            <a:ext cx="11430000" cy="4769878"/>
            <a:chOff x="757404" y="331474"/>
            <a:chExt cx="11430000" cy="4769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AABA7F-FF40-F10E-CCB5-3A7CF623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404" y="483952"/>
              <a:ext cx="11430000" cy="3726350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127345-AAF7-F5F3-08BC-7ACF6449AE6A}"/>
                </a:ext>
              </a:extLst>
            </p:cNvPr>
            <p:cNvGrpSpPr/>
            <p:nvPr/>
          </p:nvGrpSpPr>
          <p:grpSpPr>
            <a:xfrm>
              <a:off x="1693043" y="727499"/>
              <a:ext cx="1955031" cy="3871627"/>
              <a:chOff x="1693043" y="727499"/>
              <a:chExt cx="1955031" cy="387162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5245F9-4749-6B2A-2A8D-3B7B239B37D0}"/>
                  </a:ext>
                </a:extLst>
              </p:cNvPr>
              <p:cNvGrpSpPr/>
              <p:nvPr/>
            </p:nvGrpSpPr>
            <p:grpSpPr>
              <a:xfrm>
                <a:off x="3390899" y="727499"/>
                <a:ext cx="257175" cy="3494238"/>
                <a:chOff x="3390899" y="727499"/>
                <a:chExt cx="257175" cy="34942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5B23D09-B89A-DBC9-0D03-845E928FACF2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243756BA-C41D-4DCA-020B-A46409054BF6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3022C92-42BF-2D4E-C127-01374BD4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8F1059-3A76-B780-A4CA-918385B82EE6}"/>
                  </a:ext>
                </a:extLst>
              </p:cNvPr>
              <p:cNvSpPr txBox="1"/>
              <p:nvPr/>
            </p:nvSpPr>
            <p:spPr>
              <a:xfrm>
                <a:off x="1693043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Fetch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F8DBABC-E83C-E0A9-B58C-CA67F0955461}"/>
                </a:ext>
              </a:extLst>
            </p:cNvPr>
            <p:cNvGrpSpPr/>
            <p:nvPr/>
          </p:nvGrpSpPr>
          <p:grpSpPr>
            <a:xfrm>
              <a:off x="4395291" y="726234"/>
              <a:ext cx="1955585" cy="3872892"/>
              <a:chOff x="4395291" y="726234"/>
              <a:chExt cx="1955585" cy="387289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91FC9CE-F41D-67BE-9AC2-E238129C9B03}"/>
                  </a:ext>
                </a:extLst>
              </p:cNvPr>
              <p:cNvGrpSpPr/>
              <p:nvPr/>
            </p:nvGrpSpPr>
            <p:grpSpPr>
              <a:xfrm>
                <a:off x="6093701" y="726234"/>
                <a:ext cx="257175" cy="3494238"/>
                <a:chOff x="3390899" y="727499"/>
                <a:chExt cx="257175" cy="34942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2DC7B79-3550-17DD-E93A-8B620B71ED06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21F2092-BF03-5FD4-0C59-DA98A653C5D8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1213D17-FD81-F8A5-5B1A-F338E42CB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EE4CD9-FF98-7942-7C2B-0103229430FA}"/>
                  </a:ext>
                </a:extLst>
              </p:cNvPr>
              <p:cNvSpPr txBox="1"/>
              <p:nvPr/>
            </p:nvSpPr>
            <p:spPr>
              <a:xfrm>
                <a:off x="4395291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Decode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FBD88F-CBA9-B91F-AFFA-342843EA5BAD}"/>
                </a:ext>
              </a:extLst>
            </p:cNvPr>
            <p:cNvGrpSpPr/>
            <p:nvPr/>
          </p:nvGrpSpPr>
          <p:grpSpPr>
            <a:xfrm>
              <a:off x="6854275" y="690664"/>
              <a:ext cx="1677217" cy="3909984"/>
              <a:chOff x="6854275" y="690664"/>
              <a:chExt cx="1677217" cy="390998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EC33B7-FF8D-7303-C3DA-BB5FE1B20801}"/>
                  </a:ext>
                </a:extLst>
              </p:cNvPr>
              <p:cNvGrpSpPr/>
              <p:nvPr/>
            </p:nvGrpSpPr>
            <p:grpSpPr>
              <a:xfrm>
                <a:off x="8364704" y="690664"/>
                <a:ext cx="166788" cy="3494238"/>
                <a:chOff x="3390899" y="727499"/>
                <a:chExt cx="257175" cy="349423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FB865E0-3479-99E5-AA5F-DC5CD385844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A7ACBB54-2B2E-583A-5CE0-B376639D71F3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7F9111A-A5BD-0A13-029B-66378674B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DC5F43-D841-CB12-4622-43291B1EBEEC}"/>
                  </a:ext>
                </a:extLst>
              </p:cNvPr>
              <p:cNvSpPr txBox="1"/>
              <p:nvPr/>
            </p:nvSpPr>
            <p:spPr>
              <a:xfrm>
                <a:off x="6854275" y="4231316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Execute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CD695B7-4F87-C71F-18A1-215504B67FB4}"/>
                </a:ext>
              </a:extLst>
            </p:cNvPr>
            <p:cNvGrpSpPr/>
            <p:nvPr/>
          </p:nvGrpSpPr>
          <p:grpSpPr>
            <a:xfrm>
              <a:off x="8959131" y="331474"/>
              <a:ext cx="2874729" cy="4272155"/>
              <a:chOff x="8959131" y="331474"/>
              <a:chExt cx="2874729" cy="427215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17CE9DD-CB44-2AC8-03A0-4B1D6021EE5E}"/>
                  </a:ext>
                </a:extLst>
              </p:cNvPr>
              <p:cNvGrpSpPr/>
              <p:nvPr/>
            </p:nvGrpSpPr>
            <p:grpSpPr>
              <a:xfrm>
                <a:off x="8959131" y="331474"/>
                <a:ext cx="1630381" cy="4272155"/>
                <a:chOff x="8959131" y="331474"/>
                <a:chExt cx="1630381" cy="427215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28468B8-79BD-C38D-DB0B-1597605DC1F1}"/>
                    </a:ext>
                  </a:extLst>
                </p:cNvPr>
                <p:cNvGrpSpPr/>
                <p:nvPr/>
              </p:nvGrpSpPr>
              <p:grpSpPr>
                <a:xfrm>
                  <a:off x="10332337" y="331474"/>
                  <a:ext cx="257175" cy="3888997"/>
                  <a:chOff x="3390899" y="727499"/>
                  <a:chExt cx="257175" cy="3494238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A8AE64A-1556-2D28-6EBC-C25B3F25A004}"/>
                      </a:ext>
                    </a:extLst>
                  </p:cNvPr>
                  <p:cNvSpPr/>
                  <p:nvPr/>
                </p:nvSpPr>
                <p:spPr>
                  <a:xfrm>
                    <a:off x="3390899" y="952500"/>
                    <a:ext cx="257175" cy="29031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id="{90CB1C8F-C044-BC07-576E-051B4DE8FB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02804" y="952498"/>
                    <a:ext cx="233364" cy="13335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5E6E9E52-BE63-C278-CE7B-B4F2A36F6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2820" y="727499"/>
                    <a:ext cx="0" cy="3494238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F7F0DA3-0996-95C8-DD80-F6979BB8FAD4}"/>
                    </a:ext>
                  </a:extLst>
                </p:cNvPr>
                <p:cNvSpPr txBox="1"/>
                <p:nvPr/>
              </p:nvSpPr>
              <p:spPr>
                <a:xfrm>
                  <a:off x="8959131" y="4234297"/>
                  <a:ext cx="1128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52FFF6-5DE7-16A5-0AA0-3542959F9D63}"/>
                  </a:ext>
                </a:extLst>
              </p:cNvPr>
              <p:cNvSpPr txBox="1"/>
              <p:nvPr/>
            </p:nvSpPr>
            <p:spPr>
              <a:xfrm>
                <a:off x="10589512" y="4229794"/>
                <a:ext cx="124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Writeback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63B55-6D21-60A7-6BA1-0C0370DFBAE1}"/>
                </a:ext>
              </a:extLst>
            </p:cNvPr>
            <p:cNvGrpSpPr/>
            <p:nvPr/>
          </p:nvGrpSpPr>
          <p:grpSpPr>
            <a:xfrm>
              <a:off x="868680" y="1577340"/>
              <a:ext cx="10909636" cy="3524012"/>
              <a:chOff x="868680" y="1577340"/>
              <a:chExt cx="10909636" cy="352401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74FC8BE-1BE5-7576-65F4-C7E7BE882A2D}"/>
                  </a:ext>
                </a:extLst>
              </p:cNvPr>
              <p:cNvSpPr/>
              <p:nvPr/>
            </p:nvSpPr>
            <p:spPr>
              <a:xfrm>
                <a:off x="868680" y="4732020"/>
                <a:ext cx="10909636" cy="36933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Hazard Unit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4F49F1-6750-ED5B-4D76-68DE3DF1DDCD}"/>
                  </a:ext>
                </a:extLst>
              </p:cNvPr>
              <p:cNvCxnSpPr/>
              <p:nvPr/>
            </p:nvCxnSpPr>
            <p:spPr>
              <a:xfrm>
                <a:off x="1943100" y="1577340"/>
                <a:ext cx="0" cy="31546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4B2C5B6-39FB-0BC1-56CB-E1F9432CF84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3512820" y="3814278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E0CCB23-A7C2-E79E-850A-E0C9E91EC30D}"/>
                  </a:ext>
                </a:extLst>
              </p:cNvPr>
              <p:cNvCxnSpPr/>
              <p:nvPr/>
            </p:nvCxnSpPr>
            <p:spPr>
              <a:xfrm flipH="1">
                <a:off x="6218954" y="3810350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3338-9011-5021-2EA1-61C5E07DA31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3216" y="855890"/>
            <a:ext cx="3438375" cy="2996329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>
              <a:schemeClr val="accent1"/>
            </a:glo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BD386D-4B28-DD34-9977-02E9A6C8BAA1}"/>
              </a:ext>
            </a:extLst>
          </p:cNvPr>
          <p:cNvSpPr/>
          <p:nvPr/>
        </p:nvSpPr>
        <p:spPr>
          <a:xfrm>
            <a:off x="5417393" y="4494856"/>
            <a:ext cx="2061134" cy="1293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82A011C-A0E9-C670-0A62-261A39EEEEBA}"/>
              </a:ext>
            </a:extLst>
          </p:cNvPr>
          <p:cNvGrpSpPr/>
          <p:nvPr/>
        </p:nvGrpSpPr>
        <p:grpSpPr>
          <a:xfrm>
            <a:off x="5133976" y="3682067"/>
            <a:ext cx="2708511" cy="832283"/>
            <a:chOff x="5133976" y="3682067"/>
            <a:chExt cx="2708511" cy="832283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3D9E00E-2DF6-3221-7F90-BB1865F78E05}"/>
                </a:ext>
              </a:extLst>
            </p:cNvPr>
            <p:cNvCxnSpPr/>
            <p:nvPr/>
          </p:nvCxnSpPr>
          <p:spPr>
            <a:xfrm rot="16200000" flipH="1">
              <a:off x="4871344" y="3948806"/>
              <a:ext cx="808681" cy="283418"/>
            </a:xfrm>
            <a:prstGeom prst="bentConnector3">
              <a:avLst>
                <a:gd name="adj1" fmla="val 8886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343322C-49FA-363F-EB17-785E729388DE}"/>
                </a:ext>
              </a:extLst>
            </p:cNvPr>
            <p:cNvCxnSpPr/>
            <p:nvPr/>
          </p:nvCxnSpPr>
          <p:spPr>
            <a:xfrm rot="16200000" flipH="1">
              <a:off x="4942881" y="3955191"/>
              <a:ext cx="808681" cy="283418"/>
            </a:xfrm>
            <a:prstGeom prst="bentConnector3">
              <a:avLst>
                <a:gd name="adj1" fmla="val 818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92994F0-DBE5-D0EC-4BFA-BC4EA7400FC7}"/>
                </a:ext>
              </a:extLst>
            </p:cNvPr>
            <p:cNvCxnSpPr/>
            <p:nvPr/>
          </p:nvCxnSpPr>
          <p:spPr>
            <a:xfrm rot="16200000" flipH="1">
              <a:off x="5019403" y="3955192"/>
              <a:ext cx="808681" cy="283418"/>
            </a:xfrm>
            <a:prstGeom prst="bentConnector3">
              <a:avLst>
                <a:gd name="adj1" fmla="val 7591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B93DCBB-8609-E247-F902-80ED73C55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80250" y="3973915"/>
              <a:ext cx="821790" cy="259080"/>
            </a:xfrm>
            <a:prstGeom prst="bentConnector3">
              <a:avLst>
                <a:gd name="adj1" fmla="val 685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6630E7A-3639-9514-1504-596FF7EBE2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46414" y="3973915"/>
              <a:ext cx="821790" cy="259080"/>
            </a:xfrm>
            <a:prstGeom prst="bentConnector3">
              <a:avLst>
                <a:gd name="adj1" fmla="val 627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5FD0C95-92F3-B2E5-1DA0-08FDA079E1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26073" y="3973915"/>
              <a:ext cx="821790" cy="259080"/>
            </a:xfrm>
            <a:prstGeom prst="bentConnector3">
              <a:avLst>
                <a:gd name="adj1" fmla="val 5811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E706B01-528B-CAA6-9D2D-D58FDDC441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9679" y="3973915"/>
              <a:ext cx="821790" cy="259080"/>
            </a:xfrm>
            <a:prstGeom prst="bentConnector3">
              <a:avLst>
                <a:gd name="adj1" fmla="val 5116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B988D037-E52C-857A-D939-9B7D580ED1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7172" y="3973915"/>
              <a:ext cx="821790" cy="259080"/>
            </a:xfrm>
            <a:prstGeom prst="bentConnector3">
              <a:avLst>
                <a:gd name="adj1" fmla="val 465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3969CE9-CE86-1DE1-2EE3-69AB6D03D8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42971" y="3973915"/>
              <a:ext cx="821790" cy="259080"/>
            </a:xfrm>
            <a:prstGeom prst="bentConnector3">
              <a:avLst>
                <a:gd name="adj1" fmla="val 4072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7E8F2AC5-3510-9DFD-AE6C-EC5FA34F65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13263" y="3973915"/>
              <a:ext cx="821790" cy="259080"/>
            </a:xfrm>
            <a:prstGeom prst="bentConnector3">
              <a:avLst>
                <a:gd name="adj1" fmla="val 3493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A8EFA9C2-6F98-F79C-19AF-BCE9F330EA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2838" y="3973915"/>
              <a:ext cx="821790" cy="259080"/>
            </a:xfrm>
            <a:prstGeom prst="bentConnector3">
              <a:avLst>
                <a:gd name="adj1" fmla="val 3145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4597D67D-6480-C79E-FF35-0B9E142BBB7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0955" y="3973915"/>
              <a:ext cx="821790" cy="259080"/>
            </a:xfrm>
            <a:prstGeom prst="bentConnector3">
              <a:avLst>
                <a:gd name="adj1" fmla="val 2450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C1A9A3C7-2073-374C-5A8E-EBE8F2DAFD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39401" y="3963422"/>
              <a:ext cx="821790" cy="259080"/>
            </a:xfrm>
            <a:prstGeom prst="bentConnector3">
              <a:avLst>
                <a:gd name="adj1" fmla="val 210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EF2064A2-B38D-AB90-4EF4-F7B746A11B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56925" y="3916806"/>
              <a:ext cx="794958" cy="376166"/>
            </a:xfrm>
            <a:prstGeom prst="bentConnector3">
              <a:avLst>
                <a:gd name="adj1" fmla="val 835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6D0CBCD-179C-7469-0B0B-CE04FBE524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84672" y="3921698"/>
              <a:ext cx="794958" cy="376166"/>
            </a:xfrm>
            <a:prstGeom prst="bentConnector3">
              <a:avLst>
                <a:gd name="adj1" fmla="val 7755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856AA626-E851-D4A6-8E17-191375EAE2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0715" y="3915371"/>
              <a:ext cx="794958" cy="376166"/>
            </a:xfrm>
            <a:prstGeom prst="bentConnector3">
              <a:avLst>
                <a:gd name="adj1" fmla="val 7156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2D8AF24-8F86-28A6-BCAD-EC801EE25F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47241" y="3906876"/>
              <a:ext cx="794958" cy="376166"/>
            </a:xfrm>
            <a:prstGeom prst="bentConnector3">
              <a:avLst>
                <a:gd name="adj1" fmla="val 667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56D4558-56A7-D403-D97C-C4F26F543B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0707" y="3899667"/>
              <a:ext cx="794958" cy="376166"/>
            </a:xfrm>
            <a:prstGeom prst="bentConnector3">
              <a:avLst>
                <a:gd name="adj1" fmla="val 6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2819210-BDA2-3025-7C9F-C9730A984A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1728" y="3903433"/>
              <a:ext cx="794958" cy="376166"/>
            </a:xfrm>
            <a:prstGeom prst="bentConnector3">
              <a:avLst>
                <a:gd name="adj1" fmla="val 571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7CC4ED11-F420-2683-AF43-332536B6D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121" y="3905095"/>
              <a:ext cx="794958" cy="376166"/>
            </a:xfrm>
            <a:prstGeom prst="bentConnector3">
              <a:avLst>
                <a:gd name="adj1" fmla="val 511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0AB8C1AF-CE27-BF84-02BF-57BD2016EE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48230" y="3904155"/>
              <a:ext cx="794958" cy="376166"/>
            </a:xfrm>
            <a:prstGeom prst="bentConnector3">
              <a:avLst>
                <a:gd name="adj1" fmla="val 4640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6C1CF356-3D77-F9A8-B58B-D87A9A2BA5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5057" y="3904155"/>
              <a:ext cx="794958" cy="376166"/>
            </a:xfrm>
            <a:prstGeom prst="bentConnector3">
              <a:avLst>
                <a:gd name="adj1" fmla="val 4161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4E6CA5D-847E-8ADC-1D3A-3A6724F195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7643" y="3910222"/>
              <a:ext cx="794958" cy="376166"/>
            </a:xfrm>
            <a:prstGeom prst="bentConnector3">
              <a:avLst>
                <a:gd name="adj1" fmla="val 3681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B36E18AD-85EB-880F-9619-9CBAFC12F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4510" y="3900697"/>
              <a:ext cx="794958" cy="376166"/>
            </a:xfrm>
            <a:prstGeom prst="bentConnector3">
              <a:avLst>
                <a:gd name="adj1" fmla="val 2923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5FE21A6-B52E-F301-086C-44B23365A1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27389" y="3907047"/>
              <a:ext cx="794958" cy="376166"/>
            </a:xfrm>
            <a:prstGeom prst="bentConnector3">
              <a:avLst>
                <a:gd name="adj1" fmla="val 3402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3933696-E820-603A-9352-0C4C621ED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1652" y="3903872"/>
              <a:ext cx="794958" cy="376166"/>
            </a:xfrm>
            <a:prstGeom prst="bentConnector3">
              <a:avLst>
                <a:gd name="adj1" fmla="val 228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B2AA8CE-C8BF-5DED-2112-5EA4A23D763A}"/>
              </a:ext>
            </a:extLst>
          </p:cNvPr>
          <p:cNvGrpSpPr/>
          <p:nvPr/>
        </p:nvGrpSpPr>
        <p:grpSpPr>
          <a:xfrm>
            <a:off x="1950822" y="998857"/>
            <a:ext cx="9155719" cy="2529668"/>
            <a:chOff x="1950822" y="998857"/>
            <a:chExt cx="9155719" cy="252966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87397D-407D-47F1-A737-B7A59F2B2461}"/>
                </a:ext>
              </a:extLst>
            </p:cNvPr>
            <p:cNvSpPr/>
            <p:nvPr/>
          </p:nvSpPr>
          <p:spPr>
            <a:xfrm>
              <a:off x="1950822" y="1017907"/>
              <a:ext cx="1187893" cy="2510618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F76912-C875-84FB-7A37-5ACD97D9DF42}"/>
                </a:ext>
              </a:extLst>
            </p:cNvPr>
            <p:cNvSpPr/>
            <p:nvPr/>
          </p:nvSpPr>
          <p:spPr>
            <a:xfrm>
              <a:off x="9872234" y="998857"/>
              <a:ext cx="1234307" cy="2510618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OUTPUT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34762FF-9A1C-2886-20FE-E39045955DA1}"/>
              </a:ext>
            </a:extLst>
          </p:cNvPr>
          <p:cNvGrpSpPr/>
          <p:nvPr/>
        </p:nvGrpSpPr>
        <p:grpSpPr>
          <a:xfrm>
            <a:off x="3230387" y="1885950"/>
            <a:ext cx="6554108" cy="643895"/>
            <a:chOff x="3230387" y="1885950"/>
            <a:chExt cx="6554108" cy="643895"/>
          </a:xfrm>
        </p:grpSpPr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25A46AE1-FD35-A256-5B48-452DE10C45ED}"/>
                </a:ext>
              </a:extLst>
            </p:cNvPr>
            <p:cNvSpPr/>
            <p:nvPr/>
          </p:nvSpPr>
          <p:spPr>
            <a:xfrm>
              <a:off x="3230387" y="18859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1C2D92FF-4CB9-B9B5-952E-D2A56D526269}"/>
                </a:ext>
              </a:extLst>
            </p:cNvPr>
            <p:cNvSpPr/>
            <p:nvPr/>
          </p:nvSpPr>
          <p:spPr>
            <a:xfrm>
              <a:off x="8325879" y="19240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ADCB05-B4D7-CF5B-3B23-FCD375A7D44C}"/>
              </a:ext>
            </a:extLst>
          </p:cNvPr>
          <p:cNvSpPr/>
          <p:nvPr/>
        </p:nvSpPr>
        <p:spPr>
          <a:xfrm>
            <a:off x="3464478" y="1475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00B0F0"/>
                </a:solidFill>
              </a:rPr>
              <a:t>A Complete Matrix MAC Processor</a:t>
            </a:r>
          </a:p>
        </p:txBody>
      </p:sp>
    </p:spTree>
    <p:extLst>
      <p:ext uri="{BB962C8B-B14F-4D97-AF65-F5344CB8AC3E}">
        <p14:creationId xmlns:p14="http://schemas.microsoft.com/office/powerpoint/2010/main" val="7053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-0.0641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EC68B048-5DE4-D35E-BF1F-DB24665FF7E2}"/>
              </a:ext>
            </a:extLst>
          </p:cNvPr>
          <p:cNvGrpSpPr/>
          <p:nvPr/>
        </p:nvGrpSpPr>
        <p:grpSpPr>
          <a:xfrm>
            <a:off x="549007" y="1504847"/>
            <a:ext cx="11430000" cy="4769878"/>
            <a:chOff x="757404" y="331474"/>
            <a:chExt cx="11430000" cy="476987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DD19C73-1874-3B4E-63D1-BCB59A2CF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7404" y="483952"/>
              <a:ext cx="11430000" cy="3726350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587DDBB-89B5-A940-BB41-FCF0F95FDF7F}"/>
                </a:ext>
              </a:extLst>
            </p:cNvPr>
            <p:cNvGrpSpPr/>
            <p:nvPr/>
          </p:nvGrpSpPr>
          <p:grpSpPr>
            <a:xfrm>
              <a:off x="1693043" y="727499"/>
              <a:ext cx="1955031" cy="3871627"/>
              <a:chOff x="1693043" y="727499"/>
              <a:chExt cx="1955031" cy="387162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30C3E28-0A3E-0883-A414-EDBF71293B26}"/>
                  </a:ext>
                </a:extLst>
              </p:cNvPr>
              <p:cNvGrpSpPr/>
              <p:nvPr/>
            </p:nvGrpSpPr>
            <p:grpSpPr>
              <a:xfrm>
                <a:off x="3390899" y="727499"/>
                <a:ext cx="257175" cy="3494238"/>
                <a:chOff x="3390899" y="727499"/>
                <a:chExt cx="257175" cy="3494238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A19E611B-E18D-589E-8BB8-ED36F090E96F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Isosceles Triangle 67">
                  <a:extLst>
                    <a:ext uri="{FF2B5EF4-FFF2-40B4-BE49-F238E27FC236}">
                      <a16:creationId xmlns:a16="http://schemas.microsoft.com/office/drawing/2014/main" id="{28AB22F9-5C41-D3CA-509D-77BD562B1571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8833D24-7F03-34D8-CAD3-CEFB90CAC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729680-E180-BCA4-8B09-BDA7AF2B7869}"/>
                  </a:ext>
                </a:extLst>
              </p:cNvPr>
              <p:cNvSpPr txBox="1"/>
              <p:nvPr/>
            </p:nvSpPr>
            <p:spPr>
              <a:xfrm>
                <a:off x="1693043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Fetch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A53457E-304D-B18F-39BD-534F9530F810}"/>
                </a:ext>
              </a:extLst>
            </p:cNvPr>
            <p:cNvGrpSpPr/>
            <p:nvPr/>
          </p:nvGrpSpPr>
          <p:grpSpPr>
            <a:xfrm>
              <a:off x="4395291" y="726234"/>
              <a:ext cx="1955585" cy="3872892"/>
              <a:chOff x="4395291" y="726234"/>
              <a:chExt cx="1955585" cy="3872892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584061EA-E39C-FBE1-7524-C339A96C7DEC}"/>
                  </a:ext>
                </a:extLst>
              </p:cNvPr>
              <p:cNvGrpSpPr/>
              <p:nvPr/>
            </p:nvGrpSpPr>
            <p:grpSpPr>
              <a:xfrm>
                <a:off x="6093701" y="726234"/>
                <a:ext cx="257175" cy="3494238"/>
                <a:chOff x="3390899" y="727499"/>
                <a:chExt cx="257175" cy="3494238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E2FF8C54-7CD8-8CFD-C9F0-98A5050C2D0D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Isosceles Triangle 62">
                  <a:extLst>
                    <a:ext uri="{FF2B5EF4-FFF2-40B4-BE49-F238E27FC236}">
                      <a16:creationId xmlns:a16="http://schemas.microsoft.com/office/drawing/2014/main" id="{169D7B6B-2050-21B6-0555-624482185958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4202939-01B7-43FF-CDCD-8151D204E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08D2F10-F969-5F62-48D5-0FF0FAD1A878}"/>
                  </a:ext>
                </a:extLst>
              </p:cNvPr>
              <p:cNvSpPr txBox="1"/>
              <p:nvPr/>
            </p:nvSpPr>
            <p:spPr>
              <a:xfrm>
                <a:off x="4395291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Decode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8E4AD4-047B-DA81-7860-B58AC8858257}"/>
                </a:ext>
              </a:extLst>
            </p:cNvPr>
            <p:cNvGrpSpPr/>
            <p:nvPr/>
          </p:nvGrpSpPr>
          <p:grpSpPr>
            <a:xfrm>
              <a:off x="6854275" y="690664"/>
              <a:ext cx="1677217" cy="3909984"/>
              <a:chOff x="6854275" y="690664"/>
              <a:chExt cx="1677217" cy="390998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E11DF8A-BFEC-806A-9F4A-5AF92E12ECDE}"/>
                  </a:ext>
                </a:extLst>
              </p:cNvPr>
              <p:cNvGrpSpPr/>
              <p:nvPr/>
            </p:nvGrpSpPr>
            <p:grpSpPr>
              <a:xfrm>
                <a:off x="8364704" y="690664"/>
                <a:ext cx="166788" cy="3494238"/>
                <a:chOff x="3390899" y="727499"/>
                <a:chExt cx="257175" cy="3494238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3C94BDA-3ABB-32ED-38CA-C95BF83D3B55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Isosceles Triangle 57">
                  <a:extLst>
                    <a:ext uri="{FF2B5EF4-FFF2-40B4-BE49-F238E27FC236}">
                      <a16:creationId xmlns:a16="http://schemas.microsoft.com/office/drawing/2014/main" id="{87CC7004-B92F-03BC-CA12-45B8D43D299B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13136864-B248-0B6E-407C-05AF23A6E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FB19C55-70C4-5E14-1AE0-B6C8D7E2B5F1}"/>
                  </a:ext>
                </a:extLst>
              </p:cNvPr>
              <p:cNvSpPr txBox="1"/>
              <p:nvPr/>
            </p:nvSpPr>
            <p:spPr>
              <a:xfrm>
                <a:off x="6854275" y="4231316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Execute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8AF8D38-6EC0-0D19-73B2-DBA69A118655}"/>
                </a:ext>
              </a:extLst>
            </p:cNvPr>
            <p:cNvGrpSpPr/>
            <p:nvPr/>
          </p:nvGrpSpPr>
          <p:grpSpPr>
            <a:xfrm>
              <a:off x="8959131" y="331474"/>
              <a:ext cx="2874729" cy="4272155"/>
              <a:chOff x="8959131" y="331474"/>
              <a:chExt cx="2874729" cy="4272155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A20C66-755C-2E3B-AA4D-9046A73E49C7}"/>
                  </a:ext>
                </a:extLst>
              </p:cNvPr>
              <p:cNvGrpSpPr/>
              <p:nvPr/>
            </p:nvGrpSpPr>
            <p:grpSpPr>
              <a:xfrm>
                <a:off x="8959131" y="331474"/>
                <a:ext cx="1630381" cy="4272155"/>
                <a:chOff x="8959131" y="331474"/>
                <a:chExt cx="1630381" cy="4272155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4DDFE3E3-A224-A064-D234-49F193D6FFBA}"/>
                    </a:ext>
                  </a:extLst>
                </p:cNvPr>
                <p:cNvGrpSpPr/>
                <p:nvPr/>
              </p:nvGrpSpPr>
              <p:grpSpPr>
                <a:xfrm>
                  <a:off x="10332337" y="331474"/>
                  <a:ext cx="257175" cy="3888997"/>
                  <a:chOff x="3390899" y="727499"/>
                  <a:chExt cx="257175" cy="3494238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2B17C434-3623-53D9-D60F-798480234208}"/>
                      </a:ext>
                    </a:extLst>
                  </p:cNvPr>
                  <p:cNvSpPr/>
                  <p:nvPr/>
                </p:nvSpPr>
                <p:spPr>
                  <a:xfrm>
                    <a:off x="3390899" y="952500"/>
                    <a:ext cx="257175" cy="29031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Isosceles Triangle 52">
                    <a:extLst>
                      <a:ext uri="{FF2B5EF4-FFF2-40B4-BE49-F238E27FC236}">
                        <a16:creationId xmlns:a16="http://schemas.microsoft.com/office/drawing/2014/main" id="{C9F5AC96-6D9E-EC97-EE84-611F774B3AC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02804" y="952498"/>
                    <a:ext cx="233364" cy="13335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04E39DB-B1C4-FD48-C080-146AD949FB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2820" y="727499"/>
                    <a:ext cx="0" cy="3494238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B7F8AFD-63AF-073F-DCE5-60F5401C4C23}"/>
                    </a:ext>
                  </a:extLst>
                </p:cNvPr>
                <p:cNvSpPr txBox="1"/>
                <p:nvPr/>
              </p:nvSpPr>
              <p:spPr>
                <a:xfrm>
                  <a:off x="8959131" y="4234297"/>
                  <a:ext cx="1128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E33E2C-7EC4-D80C-4F95-84E7B10822DB}"/>
                  </a:ext>
                </a:extLst>
              </p:cNvPr>
              <p:cNvSpPr txBox="1"/>
              <p:nvPr/>
            </p:nvSpPr>
            <p:spPr>
              <a:xfrm>
                <a:off x="10589512" y="4229794"/>
                <a:ext cx="124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Writeback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C2F206F-75D0-2871-553E-BD3D87FB40DF}"/>
                </a:ext>
              </a:extLst>
            </p:cNvPr>
            <p:cNvGrpSpPr/>
            <p:nvPr/>
          </p:nvGrpSpPr>
          <p:grpSpPr>
            <a:xfrm>
              <a:off x="868680" y="1577340"/>
              <a:ext cx="10909636" cy="3524012"/>
              <a:chOff x="868680" y="1577340"/>
              <a:chExt cx="10909636" cy="3524012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83BD50D-6158-0C94-0D45-C5763382A571}"/>
                  </a:ext>
                </a:extLst>
              </p:cNvPr>
              <p:cNvSpPr/>
              <p:nvPr/>
            </p:nvSpPr>
            <p:spPr>
              <a:xfrm>
                <a:off x="868680" y="4732020"/>
                <a:ext cx="10909636" cy="36933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Hazard Unit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D77CC1C-C289-5480-D9E1-FCF6188C1F5A}"/>
                  </a:ext>
                </a:extLst>
              </p:cNvPr>
              <p:cNvCxnSpPr/>
              <p:nvPr/>
            </p:nvCxnSpPr>
            <p:spPr>
              <a:xfrm>
                <a:off x="1943100" y="1577340"/>
                <a:ext cx="0" cy="31546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4554128-D3EC-699E-9BA0-781382D88DB3}"/>
                  </a:ext>
                </a:extLst>
              </p:cNvPr>
              <p:cNvCxnSpPr>
                <a:cxnSpLocks/>
                <a:stCxn id="67" idx="2"/>
              </p:cNvCxnSpPr>
              <p:nvPr/>
            </p:nvCxnSpPr>
            <p:spPr>
              <a:xfrm flipH="1">
                <a:off x="3512820" y="3814278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F35E7BC-506A-51D5-57FD-57DFB8183A97}"/>
                  </a:ext>
                </a:extLst>
              </p:cNvPr>
              <p:cNvCxnSpPr/>
              <p:nvPr/>
            </p:nvCxnSpPr>
            <p:spPr>
              <a:xfrm flipH="1">
                <a:off x="6218954" y="3810350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50DFCFD6-E2B0-B6DB-1035-6FB8BEC4D2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2000"/>
          </a:blip>
          <a:stretch>
            <a:fillRect/>
          </a:stretch>
        </p:blipFill>
        <p:spPr>
          <a:xfrm>
            <a:off x="4544819" y="2029263"/>
            <a:ext cx="3438375" cy="2996329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>
              <a:schemeClr val="accent1">
                <a:alpha val="0"/>
              </a:schemeClr>
            </a:glow>
          </a:effec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F92CBCE8-335F-9D90-8AF4-A06EFA43F491}"/>
              </a:ext>
            </a:extLst>
          </p:cNvPr>
          <p:cNvGrpSpPr/>
          <p:nvPr/>
        </p:nvGrpSpPr>
        <p:grpSpPr>
          <a:xfrm>
            <a:off x="1742425" y="2172230"/>
            <a:ext cx="9155719" cy="2529668"/>
            <a:chOff x="1950822" y="998857"/>
            <a:chExt cx="9155719" cy="2529668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7C69E28-0586-016C-D7F6-3C89B2AEF682}"/>
                </a:ext>
              </a:extLst>
            </p:cNvPr>
            <p:cNvSpPr/>
            <p:nvPr/>
          </p:nvSpPr>
          <p:spPr>
            <a:xfrm>
              <a:off x="1950822" y="1017907"/>
              <a:ext cx="1187893" cy="2510618"/>
            </a:xfrm>
            <a:prstGeom prst="rect">
              <a:avLst/>
            </a:prstGeom>
            <a:solidFill>
              <a:srgbClr val="A9D18E">
                <a:alpha val="58039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76C8DD0-DCA0-B7C9-49E1-30AC54539F6F}"/>
                </a:ext>
              </a:extLst>
            </p:cNvPr>
            <p:cNvSpPr/>
            <p:nvPr/>
          </p:nvSpPr>
          <p:spPr>
            <a:xfrm>
              <a:off x="9872234" y="998857"/>
              <a:ext cx="1234307" cy="2510618"/>
            </a:xfrm>
            <a:prstGeom prst="rect">
              <a:avLst/>
            </a:prstGeom>
            <a:solidFill>
              <a:srgbClr val="A9D18E">
                <a:alpha val="58824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OUTPUT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3187E12-9919-072B-FDCA-8E92AA783581}"/>
              </a:ext>
            </a:extLst>
          </p:cNvPr>
          <p:cNvGrpSpPr/>
          <p:nvPr/>
        </p:nvGrpSpPr>
        <p:grpSpPr>
          <a:xfrm>
            <a:off x="4951878" y="1211264"/>
            <a:ext cx="2708511" cy="832283"/>
            <a:chOff x="5133976" y="3682067"/>
            <a:chExt cx="2708511" cy="832283"/>
          </a:xfrm>
        </p:grpSpPr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F92F6F18-26DC-21D9-8911-FB907C1B0BC5}"/>
                </a:ext>
              </a:extLst>
            </p:cNvPr>
            <p:cNvCxnSpPr/>
            <p:nvPr/>
          </p:nvCxnSpPr>
          <p:spPr>
            <a:xfrm rot="16200000" flipH="1">
              <a:off x="4871344" y="3948806"/>
              <a:ext cx="808681" cy="283418"/>
            </a:xfrm>
            <a:prstGeom prst="bentConnector3">
              <a:avLst>
                <a:gd name="adj1" fmla="val 8886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B4A8CA4D-A689-9F56-4B83-BC7BD6060670}"/>
                </a:ext>
              </a:extLst>
            </p:cNvPr>
            <p:cNvCxnSpPr/>
            <p:nvPr/>
          </p:nvCxnSpPr>
          <p:spPr>
            <a:xfrm rot="16200000" flipH="1">
              <a:off x="4942881" y="3955191"/>
              <a:ext cx="808681" cy="283418"/>
            </a:xfrm>
            <a:prstGeom prst="bentConnector3">
              <a:avLst>
                <a:gd name="adj1" fmla="val 818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71753596-0DF8-8DA8-4C86-A5689940712C}"/>
                </a:ext>
              </a:extLst>
            </p:cNvPr>
            <p:cNvCxnSpPr/>
            <p:nvPr/>
          </p:nvCxnSpPr>
          <p:spPr>
            <a:xfrm rot="16200000" flipH="1">
              <a:off x="5019403" y="3955192"/>
              <a:ext cx="808681" cy="283418"/>
            </a:xfrm>
            <a:prstGeom prst="bentConnector3">
              <a:avLst>
                <a:gd name="adj1" fmla="val 7591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AC476FD6-4E8E-73F7-6A24-A5D794A99F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80250" y="3973915"/>
              <a:ext cx="821790" cy="259080"/>
            </a:xfrm>
            <a:prstGeom prst="bentConnector3">
              <a:avLst>
                <a:gd name="adj1" fmla="val 685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6B155612-66C7-83A2-4E6D-1DA25D28CE6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46414" y="3973915"/>
              <a:ext cx="821790" cy="259080"/>
            </a:xfrm>
            <a:prstGeom prst="bentConnector3">
              <a:avLst>
                <a:gd name="adj1" fmla="val 627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E23DF790-01B4-681C-1EC8-467F5E8802E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26073" y="3973915"/>
              <a:ext cx="821790" cy="259080"/>
            </a:xfrm>
            <a:prstGeom prst="bentConnector3">
              <a:avLst>
                <a:gd name="adj1" fmla="val 5811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DB325795-B71E-3092-2969-A9B61E6B464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9679" y="3973915"/>
              <a:ext cx="821790" cy="259080"/>
            </a:xfrm>
            <a:prstGeom prst="bentConnector3">
              <a:avLst>
                <a:gd name="adj1" fmla="val 5116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BB3FD164-2A71-8239-AD47-81EFC5905C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7172" y="3973915"/>
              <a:ext cx="821790" cy="259080"/>
            </a:xfrm>
            <a:prstGeom prst="bentConnector3">
              <a:avLst>
                <a:gd name="adj1" fmla="val 465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EA77A254-FFF7-2262-E41B-7EC79967FEA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42971" y="3973915"/>
              <a:ext cx="821790" cy="259080"/>
            </a:xfrm>
            <a:prstGeom prst="bentConnector3">
              <a:avLst>
                <a:gd name="adj1" fmla="val 4072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968EEA44-B30C-E723-DDC6-420B58FF16C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13263" y="3973915"/>
              <a:ext cx="821790" cy="259080"/>
            </a:xfrm>
            <a:prstGeom prst="bentConnector3">
              <a:avLst>
                <a:gd name="adj1" fmla="val 3493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AB284938-52D3-69D7-D52F-FC24580F8A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2838" y="3973915"/>
              <a:ext cx="821790" cy="259080"/>
            </a:xfrm>
            <a:prstGeom prst="bentConnector3">
              <a:avLst>
                <a:gd name="adj1" fmla="val 3145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EB2C342E-6CA3-07BA-292B-3D0C817921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0955" y="3973915"/>
              <a:ext cx="821790" cy="259080"/>
            </a:xfrm>
            <a:prstGeom prst="bentConnector3">
              <a:avLst>
                <a:gd name="adj1" fmla="val 2450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DABD718D-695D-7F68-A0FC-5C6518C69F7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39401" y="3963422"/>
              <a:ext cx="821790" cy="259080"/>
            </a:xfrm>
            <a:prstGeom prst="bentConnector3">
              <a:avLst>
                <a:gd name="adj1" fmla="val 210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0092AC96-2183-CBC6-C1BD-EF46E1CF2C5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56925" y="3916806"/>
              <a:ext cx="794958" cy="376166"/>
            </a:xfrm>
            <a:prstGeom prst="bentConnector3">
              <a:avLst>
                <a:gd name="adj1" fmla="val 835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nector: Elbow 89">
              <a:extLst>
                <a:ext uri="{FF2B5EF4-FFF2-40B4-BE49-F238E27FC236}">
                  <a16:creationId xmlns:a16="http://schemas.microsoft.com/office/drawing/2014/main" id="{6DD810E3-FFFC-EC34-2F31-F64B364A32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84672" y="3921698"/>
              <a:ext cx="794958" cy="376166"/>
            </a:xfrm>
            <a:prstGeom prst="bentConnector3">
              <a:avLst>
                <a:gd name="adj1" fmla="val 7755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EB442D92-DF88-030E-550A-CD60955FED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0715" y="3915371"/>
              <a:ext cx="794958" cy="376166"/>
            </a:xfrm>
            <a:prstGeom prst="bentConnector3">
              <a:avLst>
                <a:gd name="adj1" fmla="val 7156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F05EC67E-F5C7-1BDE-E76A-1044C404668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47241" y="3906876"/>
              <a:ext cx="794958" cy="376166"/>
            </a:xfrm>
            <a:prstGeom prst="bentConnector3">
              <a:avLst>
                <a:gd name="adj1" fmla="val 667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05ECF900-A016-9834-F374-7FEDD51C150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0707" y="3899667"/>
              <a:ext cx="794958" cy="376166"/>
            </a:xfrm>
            <a:prstGeom prst="bentConnector3">
              <a:avLst>
                <a:gd name="adj1" fmla="val 6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B495CAB7-27AD-B9A4-A48D-9DD7506786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1728" y="3903433"/>
              <a:ext cx="794958" cy="376166"/>
            </a:xfrm>
            <a:prstGeom prst="bentConnector3">
              <a:avLst>
                <a:gd name="adj1" fmla="val 571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BF39938-BE74-0C4D-5FC0-65BDBB5AF8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121" y="3905095"/>
              <a:ext cx="794958" cy="376166"/>
            </a:xfrm>
            <a:prstGeom prst="bentConnector3">
              <a:avLst>
                <a:gd name="adj1" fmla="val 511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34DA4C74-125A-AD45-92A0-D78B14905C8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48230" y="3904155"/>
              <a:ext cx="794958" cy="376166"/>
            </a:xfrm>
            <a:prstGeom prst="bentConnector3">
              <a:avLst>
                <a:gd name="adj1" fmla="val 4640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A76368ED-CE3C-AD14-7A64-62F72221B8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5057" y="3904155"/>
              <a:ext cx="794958" cy="376166"/>
            </a:xfrm>
            <a:prstGeom prst="bentConnector3">
              <a:avLst>
                <a:gd name="adj1" fmla="val 4161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AEEFAF2A-C20F-949A-0664-D1FA65E8F7C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7643" y="3910222"/>
              <a:ext cx="794958" cy="376166"/>
            </a:xfrm>
            <a:prstGeom prst="bentConnector3">
              <a:avLst>
                <a:gd name="adj1" fmla="val 3681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9271B9C6-6DE6-161E-EDAF-7D779AA256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4510" y="3900697"/>
              <a:ext cx="794958" cy="376166"/>
            </a:xfrm>
            <a:prstGeom prst="bentConnector3">
              <a:avLst>
                <a:gd name="adj1" fmla="val 2923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30C1F848-3437-F089-58E0-1F26AB03FF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27389" y="3907047"/>
              <a:ext cx="794958" cy="376166"/>
            </a:xfrm>
            <a:prstGeom prst="bentConnector3">
              <a:avLst>
                <a:gd name="adj1" fmla="val 3402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36B7155F-052B-2DB9-2812-DB73F505D5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1652" y="3903872"/>
              <a:ext cx="794958" cy="376166"/>
            </a:xfrm>
            <a:prstGeom prst="bentConnector3">
              <a:avLst>
                <a:gd name="adj1" fmla="val 228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025B43D-A4EC-3054-FD9F-D0AACB60561C}"/>
              </a:ext>
            </a:extLst>
          </p:cNvPr>
          <p:cNvSpPr/>
          <p:nvPr/>
        </p:nvSpPr>
        <p:spPr>
          <a:xfrm>
            <a:off x="3427771" y="345517"/>
            <a:ext cx="5806508" cy="8769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MAC</a:t>
            </a:r>
          </a:p>
        </p:txBody>
      </p:sp>
    </p:spTree>
    <p:extLst>
      <p:ext uri="{BB962C8B-B14F-4D97-AF65-F5344CB8AC3E}">
        <p14:creationId xmlns:p14="http://schemas.microsoft.com/office/powerpoint/2010/main" val="37028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37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2.08333E-6 -0.0641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3" y="2748181"/>
            <a:ext cx="4942280" cy="1493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93776">
              <a:lnSpc>
                <a:spcPct val="107000"/>
              </a:lnSpc>
              <a:spcBef>
                <a:spcPts val="0"/>
              </a:spcBef>
            </a:pPr>
            <a:r>
              <a:rPr lang="en-US" sz="3564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mapped Adequately to the Design </a:t>
            </a:r>
            <a:endParaRPr lang="en-US" sz="6600" b="1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6623345" y="2655510"/>
            <a:ext cx="2708914" cy="36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93776">
              <a:spcAft>
                <a:spcPts val="324"/>
              </a:spcAft>
            </a:pPr>
            <a:r>
              <a:rPr lang="en-US" sz="1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4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5454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Tasks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2777578" y="1754832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5</a:t>
            </a: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2A953B-ACF7-165F-2396-E9AFE1B6D848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2E8556A6-4E07-19B1-3972-B85188F0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38" y="145143"/>
            <a:ext cx="5469458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85BBAB-D0AC-A237-5866-0FD1817D0069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77115-497D-43DF-20A9-E7B6DB69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8" y="927512"/>
            <a:ext cx="6894576" cy="1322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Project Repository Tool: </a:t>
            </a:r>
            <a:r>
              <a:rPr lang="en-US" sz="4800" b="1" u="sng" dirty="0"/>
              <a:t>GITHUB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D4AF0C-BA1D-35FA-CCE9-CB9C1507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44" y="309056"/>
            <a:ext cx="4308412" cy="333901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9D94F1-BF45-FF4A-20F6-27C773E1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3882232"/>
            <a:ext cx="10437763" cy="272888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8C1732D-AF37-DFC4-B07D-51DD76C04921}"/>
              </a:ext>
            </a:extLst>
          </p:cNvPr>
          <p:cNvSpPr txBox="1">
            <a:spLocks/>
          </p:cNvSpPr>
          <p:nvPr/>
        </p:nvSpPr>
        <p:spPr>
          <a:xfrm>
            <a:off x="640080" y="2404872"/>
            <a:ext cx="6894576" cy="132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Project Management Tool: </a:t>
            </a:r>
            <a:r>
              <a:rPr lang="en-US" sz="4800" b="1" u="sng" dirty="0"/>
              <a:t>JIRA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15F8E9F-A5B0-9613-8E17-C0BF53375C4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688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CDBD-3274-614E-5F16-6ED1F9F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28" y="3003177"/>
            <a:ext cx="544774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REQUIRMENTS GATHERING METHODOLOGY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E74DE-CF8F-B491-C83C-3032123343E9}"/>
              </a:ext>
            </a:extLst>
          </p:cNvPr>
          <p:cNvSpPr txBox="1">
            <a:spLocks/>
          </p:cNvSpPr>
          <p:nvPr/>
        </p:nvSpPr>
        <p:spPr>
          <a:xfrm>
            <a:off x="859128" y="2660267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1</a:t>
            </a:r>
          </a:p>
        </p:txBody>
      </p:sp>
      <p:pic>
        <p:nvPicPr>
          <p:cNvPr id="8" name="Graphic 7" descr="Relationship">
            <a:extLst>
              <a:ext uri="{FF2B5EF4-FFF2-40B4-BE49-F238E27FC236}">
                <a16:creationId xmlns:a16="http://schemas.microsoft.com/office/drawing/2014/main" id="{719176DB-64E7-2C85-46DE-22E0BA3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3248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69709A-F12A-DD25-6301-608E641D1A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4600BC-5F3C-2C03-F8AE-F9D7AFEE7234}"/>
              </a:ext>
            </a:extLst>
          </p:cNvPr>
          <p:cNvGrpSpPr/>
          <p:nvPr/>
        </p:nvGrpSpPr>
        <p:grpSpPr>
          <a:xfrm>
            <a:off x="545238" y="1961838"/>
            <a:ext cx="7608304" cy="3005279"/>
            <a:chOff x="545238" y="1961838"/>
            <a:chExt cx="7608304" cy="3005279"/>
          </a:xfrm>
        </p:grpSpPr>
        <p:pic>
          <p:nvPicPr>
            <p:cNvPr id="9" name="Picture 8" descr="A diagram of steps to a process&#10;&#10;Description automatically generated with medium confidence">
              <a:extLst>
                <a:ext uri="{FF2B5EF4-FFF2-40B4-BE49-F238E27FC236}">
                  <a16:creationId xmlns:a16="http://schemas.microsoft.com/office/drawing/2014/main" id="{9C201CAD-3B4E-7858-6505-603E2AFE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238" y="1961838"/>
              <a:ext cx="7608304" cy="300527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3258F2-310D-FAE7-2EEE-7C10B79B8C39}"/>
                </a:ext>
              </a:extLst>
            </p:cNvPr>
            <p:cNvSpPr/>
            <p:nvPr/>
          </p:nvSpPr>
          <p:spPr>
            <a:xfrm>
              <a:off x="6305550" y="4286250"/>
              <a:ext cx="159544" cy="216694"/>
            </a:xfrm>
            <a:prstGeom prst="rect">
              <a:avLst/>
            </a:prstGeom>
            <a:solidFill>
              <a:srgbClr val="124E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6242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9C5ED33-7B5E-418A-C012-B5EEC8A85BFE}"/>
              </a:ext>
            </a:extLst>
          </p:cNvPr>
          <p:cNvSpPr txBox="1">
            <a:spLocks/>
          </p:cNvSpPr>
          <p:nvPr/>
        </p:nvSpPr>
        <p:spPr>
          <a:xfrm>
            <a:off x="-7409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8470921" y="99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6666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3224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1047</Words>
  <Application>Microsoft Office PowerPoint</Application>
  <PresentationFormat>Widescreen</PresentationFormat>
  <Paragraphs>351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Aharoni</vt:lpstr>
      <vt:lpstr>Alegreya Italics</vt:lpstr>
      <vt:lpstr>Arial</vt:lpstr>
      <vt:lpstr>Berlin Sans FB Demi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REQUIRMENTS GATHERING METHODOLOGY</vt:lpstr>
      <vt:lpstr>Requirements Gathering Methodology</vt:lpstr>
      <vt:lpstr>Requirements Elicitation Technique(s)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type instruction</vt:lpstr>
      <vt:lpstr>Project - Assumptions &amp; Constraints</vt:lpstr>
      <vt:lpstr>Requirements Specifications</vt:lpstr>
      <vt:lpstr>PowerPoint Presentation</vt:lpstr>
      <vt:lpstr>PowerPoint Presentation</vt:lpstr>
      <vt:lpstr>Feature Set Matrix</vt:lpstr>
      <vt:lpstr>Any other external requirements</vt:lpstr>
      <vt:lpstr>UML Diagram’s</vt:lpstr>
      <vt:lpstr>Context Diagram / High Level Block Diagram</vt:lpstr>
      <vt:lpstr>STATE/ACTIVITY DIAGRAM</vt:lpstr>
      <vt:lpstr>Project Design</vt:lpstr>
      <vt:lpstr>Animation of a Single Cycle Processor </vt:lpstr>
      <vt:lpstr>Program Counter</vt:lpstr>
      <vt:lpstr>Instruction Memory</vt:lpstr>
      <vt:lpstr>Register File</vt:lpstr>
      <vt:lpstr>ALU</vt:lpstr>
      <vt:lpstr>Data Memory</vt:lpstr>
      <vt:lpstr>PowerPoint Presentation</vt:lpstr>
      <vt:lpstr>PowerPoint Presentation</vt:lpstr>
      <vt:lpstr>Proposed Design</vt:lpstr>
      <vt:lpstr>PowerPoint Presentation</vt:lpstr>
      <vt:lpstr>Requirements mapped Adequately to the Design </vt:lpstr>
      <vt:lpstr>Division of Tasks &amp; Project Management</vt:lpstr>
      <vt:lpstr>Workflow Chart</vt:lpstr>
      <vt:lpstr>Division of Tasks</vt:lpstr>
      <vt:lpstr>Project Repository Tool: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u2020414</cp:lastModifiedBy>
  <cp:revision>29</cp:revision>
  <dcterms:created xsi:type="dcterms:W3CDTF">2021-09-27T08:54:11Z</dcterms:created>
  <dcterms:modified xsi:type="dcterms:W3CDTF">2023-12-17T02:38:50Z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