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49C86-1800-4B1A-BA01-DA5B8E70491A}" v="29" dt="2021-10-03T13:08:55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2877" autoAdjust="0"/>
  </p:normalViewPr>
  <p:slideViewPr>
    <p:cSldViewPr snapToGrid="0">
      <p:cViewPr varScale="1">
        <p:scale>
          <a:sx n="99" d="100"/>
          <a:sy n="99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Shaukat Lecturer FCSE" userId="48e8cdf9-ec6e-423c-a6b7-93180a25bc71" providerId="ADAL" clId="{76F49C86-1800-4B1A-BA01-DA5B8E70491A}"/>
    <pc:docChg chg="undo redo custSel addSld delSld modSld sldOrd">
      <pc:chgData name="Ali Shaukat Lecturer FCSE" userId="48e8cdf9-ec6e-423c-a6b7-93180a25bc71" providerId="ADAL" clId="{76F49C86-1800-4B1A-BA01-DA5B8E70491A}" dt="2021-10-03T13:10:04.219" v="1624" actId="20577"/>
      <pc:docMkLst>
        <pc:docMk/>
      </pc:docMkLst>
      <pc:sldChg chg="new del">
        <pc:chgData name="Ali Shaukat Lecturer FCSE" userId="48e8cdf9-ec6e-423c-a6b7-93180a25bc71" providerId="ADAL" clId="{76F49C86-1800-4B1A-BA01-DA5B8E70491A}" dt="2021-09-27T08:54:25.987" v="2" actId="47"/>
        <pc:sldMkLst>
          <pc:docMk/>
          <pc:sldMk cId="3007006867" sldId="256"/>
        </pc:sldMkLst>
      </pc:sldChg>
      <pc:sldChg chg="addSp delSp modSp add mod modClrScheme chgLayout">
        <pc:chgData name="Ali Shaukat Lecturer FCSE" userId="48e8cdf9-ec6e-423c-a6b7-93180a25bc71" providerId="ADAL" clId="{76F49C86-1800-4B1A-BA01-DA5B8E70491A}" dt="2021-09-27T08:58:22.279" v="163" actId="20577"/>
        <pc:sldMkLst>
          <pc:docMk/>
          <pc:sldMk cId="0" sldId="257"/>
        </pc:sldMkLst>
        <pc:spChg chg="add del mod ord">
          <ac:chgData name="Ali Shaukat Lecturer FCSE" userId="48e8cdf9-ec6e-423c-a6b7-93180a25bc71" providerId="ADAL" clId="{76F49C86-1800-4B1A-BA01-DA5B8E70491A}" dt="2021-09-27T08:56:58.008" v="127" actId="700"/>
          <ac:spMkLst>
            <pc:docMk/>
            <pc:sldMk cId="0" sldId="257"/>
            <ac:spMk id="2" creationId="{83A0A5FA-111E-44F3-B5FD-18D6DE021C7E}"/>
          </ac:spMkLst>
        </pc:spChg>
        <pc:spChg chg="add del mod ord">
          <ac:chgData name="Ali Shaukat Lecturer FCSE" userId="48e8cdf9-ec6e-423c-a6b7-93180a25bc71" providerId="ADAL" clId="{76F49C86-1800-4B1A-BA01-DA5B8E70491A}" dt="2021-09-27T08:56:58.008" v="127" actId="700"/>
          <ac:spMkLst>
            <pc:docMk/>
            <pc:sldMk cId="0" sldId="257"/>
            <ac:spMk id="3" creationId="{13B486DD-9E14-4DE8-B005-BD4487ACA4EF}"/>
          </ac:spMkLst>
        </pc:spChg>
        <pc:spChg chg="add del mod ord">
          <ac:chgData name="Ali Shaukat Lecturer FCSE" userId="48e8cdf9-ec6e-423c-a6b7-93180a25bc71" providerId="ADAL" clId="{76F49C86-1800-4B1A-BA01-DA5B8E70491A}" dt="2021-09-27T08:56:58.008" v="127" actId="700"/>
          <ac:spMkLst>
            <pc:docMk/>
            <pc:sldMk cId="0" sldId="257"/>
            <ac:spMk id="4" creationId="{5683AC8E-A936-4862-ABF6-0AE96AF13650}"/>
          </ac:spMkLst>
        </pc:spChg>
        <pc:spChg chg="add del mod">
          <ac:chgData name="Ali Shaukat Lecturer FCSE" userId="48e8cdf9-ec6e-423c-a6b7-93180a25bc71" providerId="ADAL" clId="{76F49C86-1800-4B1A-BA01-DA5B8E70491A}" dt="2021-09-27T08:57:14.367" v="134"/>
          <ac:spMkLst>
            <pc:docMk/>
            <pc:sldMk cId="0" sldId="257"/>
            <ac:spMk id="10" creationId="{A98A4286-9730-4C28-A43C-9C5BBE5F36F4}"/>
          </ac:spMkLst>
        </pc:spChg>
        <pc:spChg chg="mod">
          <ac:chgData name="Ali Shaukat Lecturer FCSE" userId="48e8cdf9-ec6e-423c-a6b7-93180a25bc71" providerId="ADAL" clId="{76F49C86-1800-4B1A-BA01-DA5B8E70491A}" dt="2021-09-27T08:58:09.493" v="159" actId="1076"/>
          <ac:spMkLst>
            <pc:docMk/>
            <pc:sldMk cId="0" sldId="257"/>
            <ac:spMk id="83" creationId="{00000000-0000-0000-0000-000000000000}"/>
          </ac:spMkLst>
        </pc:spChg>
        <pc:spChg chg="mod">
          <ac:chgData name="Ali Shaukat Lecturer FCSE" userId="48e8cdf9-ec6e-423c-a6b7-93180a25bc71" providerId="ADAL" clId="{76F49C86-1800-4B1A-BA01-DA5B8E70491A}" dt="2021-09-27T08:58:22.279" v="163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Ali Shaukat Lecturer FCSE" userId="48e8cdf9-ec6e-423c-a6b7-93180a25bc71" providerId="ADAL" clId="{76F49C86-1800-4B1A-BA01-DA5B8E70491A}" dt="2021-09-27T08:58:05.322" v="158" actId="1076"/>
          <ac:spMkLst>
            <pc:docMk/>
            <pc:sldMk cId="0" sldId="257"/>
            <ac:spMk id="85" creationId="{00000000-0000-0000-0000-000000000000}"/>
          </ac:spMkLst>
        </pc:spChg>
        <pc:spChg chg="mod">
          <ac:chgData name="Ali Shaukat Lecturer FCSE" userId="48e8cdf9-ec6e-423c-a6b7-93180a25bc71" providerId="ADAL" clId="{76F49C86-1800-4B1A-BA01-DA5B8E70491A}" dt="2021-09-27T08:58:00.652" v="157" actId="1076"/>
          <ac:spMkLst>
            <pc:docMk/>
            <pc:sldMk cId="0" sldId="257"/>
            <ac:spMk id="86" creationId="{00000000-0000-0000-0000-000000000000}"/>
          </ac:spMkLst>
        </pc:spChg>
        <pc:spChg chg="mod">
          <ac:chgData name="Ali Shaukat Lecturer FCSE" userId="48e8cdf9-ec6e-423c-a6b7-93180a25bc71" providerId="ADAL" clId="{76F49C86-1800-4B1A-BA01-DA5B8E70491A}" dt="2021-09-27T08:55:48.931" v="110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 new mod">
        <pc:chgData name="Ali Shaukat Lecturer FCSE" userId="48e8cdf9-ec6e-423c-a6b7-93180a25bc71" providerId="ADAL" clId="{76F49C86-1800-4B1A-BA01-DA5B8E70491A}" dt="2021-09-27T10:00:21.735" v="1128"/>
        <pc:sldMkLst>
          <pc:docMk/>
          <pc:sldMk cId="3406228337" sldId="258"/>
        </pc:sldMkLst>
        <pc:spChg chg="mod">
          <ac:chgData name="Ali Shaukat Lecturer FCSE" userId="48e8cdf9-ec6e-423c-a6b7-93180a25bc71" providerId="ADAL" clId="{76F49C86-1800-4B1A-BA01-DA5B8E70491A}" dt="2021-09-27T08:59:34.355" v="197" actId="20577"/>
          <ac:spMkLst>
            <pc:docMk/>
            <pc:sldMk cId="3406228337" sldId="258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09-27T10:00:21.735" v="1128"/>
          <ac:spMkLst>
            <pc:docMk/>
            <pc:sldMk cId="3406228337" sldId="258"/>
            <ac:spMk id="3" creationId="{168C8376-EAC6-43A7-9004-3ED6D027F7D6}"/>
          </ac:spMkLst>
        </pc:spChg>
        <pc:spChg chg="mod">
          <ac:chgData name="Ali Shaukat Lecturer FCSE" userId="48e8cdf9-ec6e-423c-a6b7-93180a25bc71" providerId="ADAL" clId="{76F49C86-1800-4B1A-BA01-DA5B8E70491A}" dt="2021-09-27T08:58:49.020" v="165" actId="6549"/>
          <ac:spMkLst>
            <pc:docMk/>
            <pc:sldMk cId="3406228337" sldId="258"/>
            <ac:spMk id="88" creationId="{00000000-0000-0000-0000-000000000000}"/>
          </ac:spMkLst>
        </pc:spChg>
      </pc:sldChg>
      <pc:sldChg chg="modSp add mod ord">
        <pc:chgData name="Ali Shaukat Lecturer FCSE" userId="48e8cdf9-ec6e-423c-a6b7-93180a25bc71" providerId="ADAL" clId="{76F49C86-1800-4B1A-BA01-DA5B8E70491A}" dt="2021-10-03T13:09:14.904" v="1589"/>
        <pc:sldMkLst>
          <pc:docMk/>
          <pc:sldMk cId="768913281" sldId="259"/>
        </pc:sldMkLst>
        <pc:spChg chg="mod">
          <ac:chgData name="Ali Shaukat Lecturer FCSE" userId="48e8cdf9-ec6e-423c-a6b7-93180a25bc71" providerId="ADAL" clId="{76F49C86-1800-4B1A-BA01-DA5B8E70491A}" dt="2021-09-27T09:04:32.480" v="427" actId="20577"/>
          <ac:spMkLst>
            <pc:docMk/>
            <pc:sldMk cId="768913281" sldId="259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09-27T10:01:37.413" v="1213" actId="20577"/>
          <ac:spMkLst>
            <pc:docMk/>
            <pc:sldMk cId="768913281" sldId="259"/>
            <ac:spMk id="3" creationId="{168C8376-EAC6-43A7-9004-3ED6D027F7D6}"/>
          </ac:spMkLst>
        </pc:spChg>
      </pc:sldChg>
      <pc:sldChg chg="modSp new del mod">
        <pc:chgData name="Ali Shaukat Lecturer FCSE" userId="48e8cdf9-ec6e-423c-a6b7-93180a25bc71" providerId="ADAL" clId="{76F49C86-1800-4B1A-BA01-DA5B8E70491A}" dt="2021-09-27T09:04:27.384" v="410" actId="47"/>
        <pc:sldMkLst>
          <pc:docMk/>
          <pc:sldMk cId="1010570825" sldId="260"/>
        </pc:sldMkLst>
        <pc:spChg chg="mod">
          <ac:chgData name="Ali Shaukat Lecturer FCSE" userId="48e8cdf9-ec6e-423c-a6b7-93180a25bc71" providerId="ADAL" clId="{76F49C86-1800-4B1A-BA01-DA5B8E70491A}" dt="2021-09-27T09:00:49.215" v="239" actId="404"/>
          <ac:spMkLst>
            <pc:docMk/>
            <pc:sldMk cId="1010570825" sldId="260"/>
            <ac:spMk id="2" creationId="{466ECDC7-F2DF-4FD4-A8A7-767602472AA5}"/>
          </ac:spMkLst>
        </pc:spChg>
        <pc:spChg chg="mod">
          <ac:chgData name="Ali Shaukat Lecturer FCSE" userId="48e8cdf9-ec6e-423c-a6b7-93180a25bc71" providerId="ADAL" clId="{76F49C86-1800-4B1A-BA01-DA5B8E70491A}" dt="2021-09-27T09:01:15.240" v="262" actId="20577"/>
          <ac:spMkLst>
            <pc:docMk/>
            <pc:sldMk cId="1010570825" sldId="260"/>
            <ac:spMk id="3" creationId="{A6EA2134-004D-4FC9-8E61-D6A75DCA40DA}"/>
          </ac:spMkLst>
        </pc:spChg>
      </pc:sldChg>
      <pc:sldChg chg="modSp add mod">
        <pc:chgData name="Ali Shaukat Lecturer FCSE" userId="48e8cdf9-ec6e-423c-a6b7-93180a25bc71" providerId="ADAL" clId="{76F49C86-1800-4B1A-BA01-DA5B8E70491A}" dt="2021-09-27T09:55:02.959" v="1035" actId="20577"/>
        <pc:sldMkLst>
          <pc:docMk/>
          <pc:sldMk cId="1105910275" sldId="261"/>
        </pc:sldMkLst>
        <pc:spChg chg="mod">
          <ac:chgData name="Ali Shaukat Lecturer FCSE" userId="48e8cdf9-ec6e-423c-a6b7-93180a25bc71" providerId="ADAL" clId="{76F49C86-1800-4B1A-BA01-DA5B8E70491A}" dt="2021-09-27T09:01:53.881" v="273" actId="20577"/>
          <ac:spMkLst>
            <pc:docMk/>
            <pc:sldMk cId="1105910275" sldId="261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09-27T09:55:02.959" v="1035" actId="20577"/>
          <ac:spMkLst>
            <pc:docMk/>
            <pc:sldMk cId="1105910275" sldId="261"/>
            <ac:spMk id="3" creationId="{168C8376-EAC6-43A7-9004-3ED6D027F7D6}"/>
          </ac:spMkLst>
        </pc:spChg>
      </pc:sldChg>
      <pc:sldChg chg="addSp delSp modSp new mod">
        <pc:chgData name="Ali Shaukat Lecturer FCSE" userId="48e8cdf9-ec6e-423c-a6b7-93180a25bc71" providerId="ADAL" clId="{76F49C86-1800-4B1A-BA01-DA5B8E70491A}" dt="2021-10-03T13:09:00.592" v="1585" actId="14734"/>
        <pc:sldMkLst>
          <pc:docMk/>
          <pc:sldMk cId="3445406530" sldId="262"/>
        </pc:sldMkLst>
        <pc:spChg chg="mod">
          <ac:chgData name="Ali Shaukat Lecturer FCSE" userId="48e8cdf9-ec6e-423c-a6b7-93180a25bc71" providerId="ADAL" clId="{76F49C86-1800-4B1A-BA01-DA5B8E70491A}" dt="2021-09-27T09:14:39.847" v="592" actId="122"/>
          <ac:spMkLst>
            <pc:docMk/>
            <pc:sldMk cId="3445406530" sldId="262"/>
            <ac:spMk id="2" creationId="{8AF56869-F243-4FF9-84B3-DCAAE44008DD}"/>
          </ac:spMkLst>
        </pc:spChg>
        <pc:spChg chg="del">
          <ac:chgData name="Ali Shaukat Lecturer FCSE" userId="48e8cdf9-ec6e-423c-a6b7-93180a25bc71" providerId="ADAL" clId="{76F49C86-1800-4B1A-BA01-DA5B8E70491A}" dt="2021-09-27T09:14:31.138" v="588" actId="478"/>
          <ac:spMkLst>
            <pc:docMk/>
            <pc:sldMk cId="3445406530" sldId="262"/>
            <ac:spMk id="3" creationId="{1559DFC5-43C2-4B19-BA99-A41E4A07D0C6}"/>
          </ac:spMkLst>
        </pc:spChg>
        <pc:spChg chg="add del">
          <ac:chgData name="Ali Shaukat Lecturer FCSE" userId="48e8cdf9-ec6e-423c-a6b7-93180a25bc71" providerId="ADAL" clId="{76F49C86-1800-4B1A-BA01-DA5B8E70491A}" dt="2021-09-27T09:38:49.040" v="644" actId="22"/>
          <ac:spMkLst>
            <pc:docMk/>
            <pc:sldMk cId="3445406530" sldId="262"/>
            <ac:spMk id="10" creationId="{BCB06B23-F3AF-4138-890A-626A3D7AA311}"/>
          </ac:spMkLst>
        </pc:spChg>
        <pc:graphicFrameChg chg="add del mod">
          <ac:chgData name="Ali Shaukat Lecturer FCSE" userId="48e8cdf9-ec6e-423c-a6b7-93180a25bc71" providerId="ADAL" clId="{76F49C86-1800-4B1A-BA01-DA5B8E70491A}" dt="2021-09-27T09:14:17.423" v="585"/>
          <ac:graphicFrameMkLst>
            <pc:docMk/>
            <pc:sldMk cId="3445406530" sldId="262"/>
            <ac:graphicFrameMk id="4" creationId="{194D6BD9-B624-4FF1-97CD-47AFFA9139E4}"/>
          </ac:graphicFrameMkLst>
        </pc:graphicFrameChg>
        <pc:graphicFrameChg chg="add del mod">
          <ac:chgData name="Ali Shaukat Lecturer FCSE" userId="48e8cdf9-ec6e-423c-a6b7-93180a25bc71" providerId="ADAL" clId="{76F49C86-1800-4B1A-BA01-DA5B8E70491A}" dt="2021-09-27T09:14:26.857" v="587"/>
          <ac:graphicFrameMkLst>
            <pc:docMk/>
            <pc:sldMk cId="3445406530" sldId="262"/>
            <ac:graphicFrameMk id="5" creationId="{250B7CF3-325D-4B67-89D5-9E6B1ACBBBFC}"/>
          </ac:graphicFrameMkLst>
        </pc:graphicFrameChg>
        <pc:graphicFrameChg chg="add del mod modGraphic">
          <ac:chgData name="Ali Shaukat Lecturer FCSE" userId="48e8cdf9-ec6e-423c-a6b7-93180a25bc71" providerId="ADAL" clId="{76F49C86-1800-4B1A-BA01-DA5B8E70491A}" dt="2021-09-27T09:31:18.210" v="606" actId="478"/>
          <ac:graphicFrameMkLst>
            <pc:docMk/>
            <pc:sldMk cId="3445406530" sldId="262"/>
            <ac:graphicFrameMk id="6" creationId="{D2ED1F2C-974F-490D-A0D6-C975106ACD7D}"/>
          </ac:graphicFrameMkLst>
        </pc:graphicFrameChg>
        <pc:graphicFrameChg chg="add del mod modGraphic">
          <ac:chgData name="Ali Shaukat Lecturer FCSE" userId="48e8cdf9-ec6e-423c-a6b7-93180a25bc71" providerId="ADAL" clId="{76F49C86-1800-4B1A-BA01-DA5B8E70491A}" dt="2021-09-27T09:38:31.084" v="637" actId="478"/>
          <ac:graphicFrameMkLst>
            <pc:docMk/>
            <pc:sldMk cId="3445406530" sldId="262"/>
            <ac:graphicFrameMk id="7" creationId="{C6253140-2523-48B3-98A4-BF52599680CE}"/>
          </ac:graphicFrameMkLst>
        </pc:graphicFrameChg>
        <pc:graphicFrameChg chg="add del mod">
          <ac:chgData name="Ali Shaukat Lecturer FCSE" userId="48e8cdf9-ec6e-423c-a6b7-93180a25bc71" providerId="ADAL" clId="{76F49C86-1800-4B1A-BA01-DA5B8E70491A}" dt="2021-09-27T09:38:47.115" v="641"/>
          <ac:graphicFrameMkLst>
            <pc:docMk/>
            <pc:sldMk cId="3445406530" sldId="262"/>
            <ac:graphicFrameMk id="8" creationId="{0A8AC15E-1375-483F-AD6E-70C36B4FC952}"/>
          </ac:graphicFrameMkLst>
        </pc:graphicFrameChg>
        <pc:graphicFrameChg chg="add mod modGraphic">
          <ac:chgData name="Ali Shaukat Lecturer FCSE" userId="48e8cdf9-ec6e-423c-a6b7-93180a25bc71" providerId="ADAL" clId="{76F49C86-1800-4B1A-BA01-DA5B8E70491A}" dt="2021-10-03T13:09:00.592" v="1585" actId="14734"/>
          <ac:graphicFrameMkLst>
            <pc:docMk/>
            <pc:sldMk cId="3445406530" sldId="262"/>
            <ac:graphicFrameMk id="11" creationId="{D5E2B7D4-FEFC-4EC9-9C47-1E1244C24FC6}"/>
          </ac:graphicFrameMkLst>
        </pc:graphicFrameChg>
        <pc:graphicFrameChg chg="add del mod">
          <ac:chgData name="Ali Shaukat Lecturer FCSE" userId="48e8cdf9-ec6e-423c-a6b7-93180a25bc71" providerId="ADAL" clId="{76F49C86-1800-4B1A-BA01-DA5B8E70491A}" dt="2021-09-27T09:38:53.212" v="647"/>
          <ac:graphicFrameMkLst>
            <pc:docMk/>
            <pc:sldMk cId="3445406530" sldId="262"/>
            <ac:graphicFrameMk id="12" creationId="{C6C74329-BC07-4615-847F-556F207332CD}"/>
          </ac:graphicFrameMkLst>
        </pc:graphicFrameChg>
      </pc:sldChg>
      <pc:sldChg chg="modSp add mod ord">
        <pc:chgData name="Ali Shaukat Lecturer FCSE" userId="48e8cdf9-ec6e-423c-a6b7-93180a25bc71" providerId="ADAL" clId="{76F49C86-1800-4B1A-BA01-DA5B8E70491A}" dt="2021-10-03T13:05:58.204" v="1556" actId="20577"/>
        <pc:sldMkLst>
          <pc:docMk/>
          <pc:sldMk cId="677270961" sldId="263"/>
        </pc:sldMkLst>
        <pc:spChg chg="mod">
          <ac:chgData name="Ali Shaukat Lecturer FCSE" userId="48e8cdf9-ec6e-423c-a6b7-93180a25bc71" providerId="ADAL" clId="{76F49C86-1800-4B1A-BA01-DA5B8E70491A}" dt="2021-09-27T09:51:15.757" v="877" actId="20577"/>
          <ac:spMkLst>
            <pc:docMk/>
            <pc:sldMk cId="677270961" sldId="263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10-03T13:05:58.204" v="1556" actId="20577"/>
          <ac:spMkLst>
            <pc:docMk/>
            <pc:sldMk cId="677270961" sldId="263"/>
            <ac:spMk id="3" creationId="{168C8376-EAC6-43A7-9004-3ED6D027F7D6}"/>
          </ac:spMkLst>
        </pc:spChg>
      </pc:sldChg>
      <pc:sldChg chg="modSp add del mod">
        <pc:chgData name="Ali Shaukat Lecturer FCSE" userId="48e8cdf9-ec6e-423c-a6b7-93180a25bc71" providerId="ADAL" clId="{76F49C86-1800-4B1A-BA01-DA5B8E70491A}" dt="2021-09-27T10:00:52.033" v="1129" actId="47"/>
        <pc:sldMkLst>
          <pc:docMk/>
          <pc:sldMk cId="82072671" sldId="264"/>
        </pc:sldMkLst>
        <pc:spChg chg="mod">
          <ac:chgData name="Ali Shaukat Lecturer FCSE" userId="48e8cdf9-ec6e-423c-a6b7-93180a25bc71" providerId="ADAL" clId="{76F49C86-1800-4B1A-BA01-DA5B8E70491A}" dt="2021-09-27T09:57:49.978" v="1055" actId="20577"/>
          <ac:spMkLst>
            <pc:docMk/>
            <pc:sldMk cId="82072671" sldId="264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09-27T10:00:13.901" v="1127" actId="20577"/>
          <ac:spMkLst>
            <pc:docMk/>
            <pc:sldMk cId="82072671" sldId="264"/>
            <ac:spMk id="3" creationId="{168C8376-EAC6-43A7-9004-3ED6D027F7D6}"/>
          </ac:spMkLst>
        </pc:spChg>
      </pc:sldChg>
      <pc:sldChg chg="modSp add del mod">
        <pc:chgData name="Ali Shaukat Lecturer FCSE" userId="48e8cdf9-ec6e-423c-a6b7-93180a25bc71" providerId="ADAL" clId="{76F49C86-1800-4B1A-BA01-DA5B8E70491A}" dt="2021-09-27T09:54:05.810" v="1031" actId="47"/>
        <pc:sldMkLst>
          <pc:docMk/>
          <pc:sldMk cId="3126327364" sldId="264"/>
        </pc:sldMkLst>
        <pc:spChg chg="mod">
          <ac:chgData name="Ali Shaukat Lecturer FCSE" userId="48e8cdf9-ec6e-423c-a6b7-93180a25bc71" providerId="ADAL" clId="{76F49C86-1800-4B1A-BA01-DA5B8E70491A}" dt="2021-09-27T09:52:56.110" v="978" actId="20577"/>
          <ac:spMkLst>
            <pc:docMk/>
            <pc:sldMk cId="3126327364" sldId="264"/>
            <ac:spMk id="3" creationId="{168C8376-EAC6-43A7-9004-3ED6D027F7D6}"/>
          </ac:spMkLst>
        </pc:spChg>
      </pc:sldChg>
      <pc:sldChg chg="new del">
        <pc:chgData name="Ali Shaukat Lecturer FCSE" userId="48e8cdf9-ec6e-423c-a6b7-93180a25bc71" providerId="ADAL" clId="{76F49C86-1800-4B1A-BA01-DA5B8E70491A}" dt="2021-10-03T13:01:17.490" v="1263" actId="47"/>
        <pc:sldMkLst>
          <pc:docMk/>
          <pc:sldMk cId="4219785708" sldId="264"/>
        </pc:sldMkLst>
      </pc:sldChg>
      <pc:sldChg chg="modSp new del mod">
        <pc:chgData name="Ali Shaukat Lecturer FCSE" userId="48e8cdf9-ec6e-423c-a6b7-93180a25bc71" providerId="ADAL" clId="{76F49C86-1800-4B1A-BA01-DA5B8E70491A}" dt="2021-10-03T13:02:19.039" v="1397" actId="47"/>
        <pc:sldMkLst>
          <pc:docMk/>
          <pc:sldMk cId="2713528861" sldId="265"/>
        </pc:sldMkLst>
        <pc:spChg chg="mod">
          <ac:chgData name="Ali Shaukat Lecturer FCSE" userId="48e8cdf9-ec6e-423c-a6b7-93180a25bc71" providerId="ADAL" clId="{76F49C86-1800-4B1A-BA01-DA5B8E70491A}" dt="2021-10-03T13:01:02.150" v="1219" actId="27636"/>
          <ac:spMkLst>
            <pc:docMk/>
            <pc:sldMk cId="2713528861" sldId="265"/>
            <ac:spMk id="2" creationId="{1709B303-B73E-48B4-BF04-282F3B273401}"/>
          </ac:spMkLst>
        </pc:spChg>
        <pc:spChg chg="mod">
          <ac:chgData name="Ali Shaukat Lecturer FCSE" userId="48e8cdf9-ec6e-423c-a6b7-93180a25bc71" providerId="ADAL" clId="{76F49C86-1800-4B1A-BA01-DA5B8E70491A}" dt="2021-10-03T13:01:12.682" v="1262" actId="20577"/>
          <ac:spMkLst>
            <pc:docMk/>
            <pc:sldMk cId="2713528861" sldId="265"/>
            <ac:spMk id="3" creationId="{EB73C061-46C1-4FC4-9F1C-E9355361D9D4}"/>
          </ac:spMkLst>
        </pc:spChg>
      </pc:sldChg>
      <pc:sldChg chg="modSp add mod">
        <pc:chgData name="Ali Shaukat Lecturer FCSE" userId="48e8cdf9-ec6e-423c-a6b7-93180a25bc71" providerId="ADAL" clId="{76F49C86-1800-4B1A-BA01-DA5B8E70491A}" dt="2021-10-03T13:02:10.559" v="1396" actId="20577"/>
        <pc:sldMkLst>
          <pc:docMk/>
          <pc:sldMk cId="977906843" sldId="266"/>
        </pc:sldMkLst>
        <pc:spChg chg="mod">
          <ac:chgData name="Ali Shaukat Lecturer FCSE" userId="48e8cdf9-ec6e-423c-a6b7-93180a25bc71" providerId="ADAL" clId="{76F49C86-1800-4B1A-BA01-DA5B8E70491A}" dt="2021-10-03T13:02:10.559" v="1396" actId="20577"/>
          <ac:spMkLst>
            <pc:docMk/>
            <pc:sldMk cId="977906843" sldId="266"/>
            <ac:spMk id="3" creationId="{EB73C061-46C1-4FC4-9F1C-E9355361D9D4}"/>
          </ac:spMkLst>
        </pc:spChg>
      </pc:sldChg>
      <pc:sldChg chg="modSp add mod ord">
        <pc:chgData name="Ali Shaukat Lecturer FCSE" userId="48e8cdf9-ec6e-423c-a6b7-93180a25bc71" providerId="ADAL" clId="{76F49C86-1800-4B1A-BA01-DA5B8E70491A}" dt="2021-10-03T13:04:59.271" v="1435" actId="20577"/>
        <pc:sldMkLst>
          <pc:docMk/>
          <pc:sldMk cId="3514608436" sldId="267"/>
        </pc:sldMkLst>
        <pc:spChg chg="mod">
          <ac:chgData name="Ali Shaukat Lecturer FCSE" userId="48e8cdf9-ec6e-423c-a6b7-93180a25bc71" providerId="ADAL" clId="{76F49C86-1800-4B1A-BA01-DA5B8E70491A}" dt="2021-10-03T13:04:59.271" v="1435" actId="20577"/>
          <ac:spMkLst>
            <pc:docMk/>
            <pc:sldMk cId="3514608436" sldId="267"/>
            <ac:spMk id="2" creationId="{1709B303-B73E-48B4-BF04-282F3B273401}"/>
          </ac:spMkLst>
        </pc:spChg>
      </pc:sldChg>
      <pc:sldChg chg="modSp add mod ord">
        <pc:chgData name="Ali Shaukat Lecturer FCSE" userId="48e8cdf9-ec6e-423c-a6b7-93180a25bc71" providerId="ADAL" clId="{76F49C86-1800-4B1A-BA01-DA5B8E70491A}" dt="2021-10-03T13:03:21.065" v="1414" actId="27636"/>
        <pc:sldMkLst>
          <pc:docMk/>
          <pc:sldMk cId="3472507226" sldId="268"/>
        </pc:sldMkLst>
        <pc:spChg chg="mod">
          <ac:chgData name="Ali Shaukat Lecturer FCSE" userId="48e8cdf9-ec6e-423c-a6b7-93180a25bc71" providerId="ADAL" clId="{76F49C86-1800-4B1A-BA01-DA5B8E70491A}" dt="2021-10-03T13:03:21.065" v="1414" actId="27636"/>
          <ac:spMkLst>
            <pc:docMk/>
            <pc:sldMk cId="3472507226" sldId="268"/>
            <ac:spMk id="2" creationId="{1709B303-B73E-48B4-BF04-282F3B273401}"/>
          </ac:spMkLst>
        </pc:spChg>
      </pc:sldChg>
      <pc:sldChg chg="modSp add del mod ord">
        <pc:chgData name="Ali Shaukat Lecturer FCSE" userId="48e8cdf9-ec6e-423c-a6b7-93180a25bc71" providerId="ADAL" clId="{76F49C86-1800-4B1A-BA01-DA5B8E70491A}" dt="2021-10-03T13:05:05.823" v="1437" actId="47"/>
        <pc:sldMkLst>
          <pc:docMk/>
          <pc:sldMk cId="656648196" sldId="269"/>
        </pc:sldMkLst>
        <pc:spChg chg="mod">
          <ac:chgData name="Ali Shaukat Lecturer FCSE" userId="48e8cdf9-ec6e-423c-a6b7-93180a25bc71" providerId="ADAL" clId="{76F49C86-1800-4B1A-BA01-DA5B8E70491A}" dt="2021-10-03T13:03:46.433" v="1419" actId="122"/>
          <ac:spMkLst>
            <pc:docMk/>
            <pc:sldMk cId="656648196" sldId="269"/>
            <ac:spMk id="2" creationId="{1709B303-B73E-48B4-BF04-282F3B273401}"/>
          </ac:spMkLst>
        </pc:spChg>
      </pc:sldChg>
      <pc:sldChg chg="add ord">
        <pc:chgData name="Ali Shaukat Lecturer FCSE" userId="48e8cdf9-ec6e-423c-a6b7-93180a25bc71" providerId="ADAL" clId="{76F49C86-1800-4B1A-BA01-DA5B8E70491A}" dt="2021-10-03T13:09:13.257" v="1587"/>
        <pc:sldMkLst>
          <pc:docMk/>
          <pc:sldMk cId="240380257" sldId="270"/>
        </pc:sldMkLst>
      </pc:sldChg>
      <pc:sldChg chg="modSp add mod ord">
        <pc:chgData name="Ali Shaukat Lecturer FCSE" userId="48e8cdf9-ec6e-423c-a6b7-93180a25bc71" providerId="ADAL" clId="{76F49C86-1800-4B1A-BA01-DA5B8E70491A}" dt="2021-10-03T13:10:04.219" v="1624" actId="20577"/>
        <pc:sldMkLst>
          <pc:docMk/>
          <pc:sldMk cId="637797877" sldId="271"/>
        </pc:sldMkLst>
        <pc:spChg chg="mod">
          <ac:chgData name="Ali Shaukat Lecturer FCSE" userId="48e8cdf9-ec6e-423c-a6b7-93180a25bc71" providerId="ADAL" clId="{76F49C86-1800-4B1A-BA01-DA5B8E70491A}" dt="2021-10-03T13:09:49.290" v="1601" actId="20577"/>
          <ac:spMkLst>
            <pc:docMk/>
            <pc:sldMk cId="637797877" sldId="271"/>
            <ac:spMk id="2" creationId="{5754548A-365C-4EA8-8F20-F95588A53F56}"/>
          </ac:spMkLst>
        </pc:spChg>
        <pc:spChg chg="mod">
          <ac:chgData name="Ali Shaukat Lecturer FCSE" userId="48e8cdf9-ec6e-423c-a6b7-93180a25bc71" providerId="ADAL" clId="{76F49C86-1800-4B1A-BA01-DA5B8E70491A}" dt="2021-10-03T13:10:04.219" v="1624" actId="20577"/>
          <ac:spMkLst>
            <pc:docMk/>
            <pc:sldMk cId="637797877" sldId="271"/>
            <ac:spMk id="3" creationId="{168C8376-EAC6-43A7-9004-3ED6D027F7D6}"/>
          </ac:spMkLst>
        </pc:spChg>
      </pc:sldChg>
      <pc:sldChg chg="modSp add mod ord modClrScheme chgLayout">
        <pc:chgData name="Ali Shaukat Lecturer FCSE" userId="48e8cdf9-ec6e-423c-a6b7-93180a25bc71" providerId="ADAL" clId="{76F49C86-1800-4B1A-BA01-DA5B8E70491A}" dt="2021-10-03T13:09:37.290" v="1594" actId="20577"/>
        <pc:sldMkLst>
          <pc:docMk/>
          <pc:sldMk cId="3273005794" sldId="272"/>
        </pc:sldMkLst>
        <pc:spChg chg="mod ord">
          <ac:chgData name="Ali Shaukat Lecturer FCSE" userId="48e8cdf9-ec6e-423c-a6b7-93180a25bc71" providerId="ADAL" clId="{76F49C86-1800-4B1A-BA01-DA5B8E70491A}" dt="2021-10-03T13:09:37.290" v="1594" actId="20577"/>
          <ac:spMkLst>
            <pc:docMk/>
            <pc:sldMk cId="3273005794" sldId="272"/>
            <ac:spMk id="2" creationId="{1709B303-B73E-48B4-BF04-282F3B273401}"/>
          </ac:spMkLst>
        </pc:spChg>
        <pc:spChg chg="mod ord">
          <ac:chgData name="Ali Shaukat Lecturer FCSE" userId="48e8cdf9-ec6e-423c-a6b7-93180a25bc71" providerId="ADAL" clId="{76F49C86-1800-4B1A-BA01-DA5B8E70491A}" dt="2021-10-03T13:06:48.784" v="1564" actId="700"/>
          <ac:spMkLst>
            <pc:docMk/>
            <pc:sldMk cId="3273005794" sldId="272"/>
            <ac:spMk id="3" creationId="{EB73C061-46C1-4FC4-9F1C-E9355361D9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slides just offer a template.  You may change the color scheme and arrangement of items.  However, the information contained on each slide should be what is mentioned.    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proposal is accepted/modified,  students will be asked to submit a detailed proposal/vision document as per requirements.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482516" y="3832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Name/ Title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68316" y="1403144"/>
            <a:ext cx="6400440" cy="40517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Mr./Dr.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Co-supervisor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Mr./Dr.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0126219" y="38322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Logo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1314" y="383220"/>
            <a:ext cx="224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Sponsor logo (if any)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209800" y="6051960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 of Computer Sciences and Engineering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Ghulam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Ishaq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306D-FB0A-D38F-F73A-52E138D4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EF6C-05F3-54BE-2A5E-94519114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96202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/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of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FEA-487B-6755-21F1-F33EAB68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5D40-8BBD-9430-69C2-F007A593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show functional requirements unique to your project. For example, the user registration etc. is not a unique requirement. </a:t>
            </a:r>
          </a:p>
        </p:txBody>
      </p:sp>
    </p:spTree>
    <p:extLst>
      <p:ext uri="{BB962C8B-B14F-4D97-AF65-F5344CB8AC3E}">
        <p14:creationId xmlns:p14="http://schemas.microsoft.com/office/powerpoint/2010/main" val="281899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C9B4-F3E2-D0A6-829B-C5A7CD1C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683B-8C2E-1451-8CAA-A311386C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Non-functional requirements should be measurable</a:t>
            </a:r>
          </a:p>
        </p:txBody>
      </p:sp>
    </p:spTree>
    <p:extLst>
      <p:ext uri="{BB962C8B-B14F-4D97-AF65-F5344CB8AC3E}">
        <p14:creationId xmlns:p14="http://schemas.microsoft.com/office/powerpoint/2010/main" val="54516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DBF7-890C-868F-E1DF-FB0E5A1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95C9-A664-9212-2595-6C51D09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Wireframes / Mockups</a:t>
            </a:r>
          </a:p>
        </p:txBody>
      </p:sp>
    </p:spTree>
    <p:extLst>
      <p:ext uri="{BB962C8B-B14F-4D97-AF65-F5344CB8AC3E}">
        <p14:creationId xmlns:p14="http://schemas.microsoft.com/office/powerpoint/2010/main" val="4680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7657-9BBC-8F1C-E8B5-F4E912C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D69F-03C1-D0CF-50C1-0812FC209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EC65-0637-D4AF-F69F-275445E3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with Diagram</a:t>
            </a:r>
          </a:p>
        </p:txBody>
      </p:sp>
    </p:spTree>
    <p:extLst>
      <p:ext uri="{BB962C8B-B14F-4D97-AF65-F5344CB8AC3E}">
        <p14:creationId xmlns:p14="http://schemas.microsoft.com/office/powerpoint/2010/main" val="230186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D3D4-1787-C5A5-561F-36DA9963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Sequence Diagrams</a:t>
            </a:r>
          </a:p>
          <a:p>
            <a:r>
              <a:rPr lang="en-US" dirty="0"/>
              <a:t>Activity Diagrams</a:t>
            </a:r>
          </a:p>
          <a:p>
            <a:r>
              <a:rPr lang="en-US" dirty="0"/>
              <a:t>State Transition Diagrams</a:t>
            </a:r>
          </a:p>
          <a:p>
            <a:r>
              <a:rPr lang="en-US" dirty="0"/>
              <a:t>Component Diagrams</a:t>
            </a:r>
          </a:p>
          <a:p>
            <a:r>
              <a:rPr lang="en-US" dirty="0"/>
              <a:t>ER Schema /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A9AA-B323-87AE-5979-4412FC385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3012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2010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PLO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 JIRA</a:t>
            </a:r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or Bitbucket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FB83-12F0-4AA7-0D32-44B8CB30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45F-46A6-BE52-F98B-60C575FC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7DE-C5FC-D6FE-2196-24A319935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look into the project’s objectives/introduction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30-EEF5-427A-9F87-643B1717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6016-A474-AF9B-8F72-27D5E2833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Technique(s)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5F9-320C-8366-EB8D-6FBF891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  <a:p>
            <a:r>
              <a:rPr lang="en-US" dirty="0"/>
              <a:t>Questionnaires</a:t>
            </a:r>
          </a:p>
          <a:p>
            <a:r>
              <a:rPr lang="en-US" dirty="0"/>
              <a:t>User Observations</a:t>
            </a:r>
          </a:p>
          <a:p>
            <a:r>
              <a:rPr lang="en-US" dirty="0"/>
              <a:t>Workshops</a:t>
            </a:r>
          </a:p>
          <a:p>
            <a:r>
              <a:rPr lang="en-US" dirty="0"/>
              <a:t>Role plays</a:t>
            </a:r>
          </a:p>
          <a:p>
            <a:r>
              <a:rPr lang="en-US" dirty="0"/>
              <a:t>Brainstorming etc. </a:t>
            </a:r>
          </a:p>
          <a:p>
            <a:endParaRPr lang="en-US" dirty="0"/>
          </a:p>
          <a:p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Assumptions &amp;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8F1D-A8C0-DFD0-B427-E4DF459C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81CE-B3F3-239E-6AE1-8E14477E0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/ High Level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918C-F254-96C1-6B0B-48671268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07582-06E9-4E64-96A1-05CC743E3688}"/>
</file>

<file path=customXml/itemProps2.xml><?xml version="1.0" encoding="utf-8"?>
<ds:datastoreItem xmlns:ds="http://schemas.openxmlformats.org/officeDocument/2006/customXml" ds:itemID="{6778928B-870D-4F8D-8E91-8030C91B701F}"/>
</file>

<file path=customXml/itemProps3.xml><?xml version="1.0" encoding="utf-8"?>
<ds:datastoreItem xmlns:ds="http://schemas.openxmlformats.org/officeDocument/2006/customXml" ds:itemID="{FF2E70E7-09C6-43BE-AD76-D1DB3A37CE54}"/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349</Words>
  <Application>Microsoft Office PowerPoint</Application>
  <PresentationFormat>Widescreen</PresentationFormat>
  <Paragraphs>103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Requirements Gathering Methodology</vt:lpstr>
      <vt:lpstr>Requirements Elicitation Technique(s) Followed</vt:lpstr>
      <vt:lpstr>Project - Assumptions &amp; Constraints</vt:lpstr>
      <vt:lpstr>Requirements Specifications</vt:lpstr>
      <vt:lpstr>Context Diagram / High Level Block Diagram</vt:lpstr>
      <vt:lpstr>Use Case Diagram</vt:lpstr>
      <vt:lpstr>Feature Set Matrix</vt:lpstr>
      <vt:lpstr>Distinguishing Functional Requirements</vt:lpstr>
      <vt:lpstr>Distinguishing Non-Functional Requirements</vt:lpstr>
      <vt:lpstr>User Interface Requirements</vt:lpstr>
      <vt:lpstr>Any other external requirements</vt:lpstr>
      <vt:lpstr>Project Design</vt:lpstr>
      <vt:lpstr>System Architecture</vt:lpstr>
      <vt:lpstr>Different UML Diagrams</vt:lpstr>
      <vt:lpstr>Project Management</vt:lpstr>
      <vt:lpstr>Project Management Tool</vt:lpstr>
      <vt:lpstr>Project Repository 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Muhammad Mohsin Zafar</cp:lastModifiedBy>
  <cp:revision>3</cp:revision>
  <dcterms:created xsi:type="dcterms:W3CDTF">2021-09-27T08:54:11Z</dcterms:created>
  <dcterms:modified xsi:type="dcterms:W3CDTF">2022-12-03T12:54:09Z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