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62" r:id="rId6"/>
    <p:sldId id="273" r:id="rId7"/>
    <p:sldId id="274" r:id="rId8"/>
    <p:sldId id="276" r:id="rId9"/>
    <p:sldId id="277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49C86-1800-4B1A-BA01-DA5B8E70491A}" v="29" dt="2021-10-03T13:08:55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2877" autoAdjust="0"/>
  </p:normalViewPr>
  <p:slideViewPr>
    <p:cSldViewPr snapToGrid="0">
      <p:cViewPr varScale="1">
        <p:scale>
          <a:sx n="44" d="100"/>
          <a:sy n="44" d="100"/>
        </p:scale>
        <p:origin x="4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slides just offer a template.  You may change the color scheme and arrangement of items.  However, the information contained on each slide should be what is mentioned.    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the proposal is accepted/modified,  students will be asked to submit a detailed proposal/vision document as per requirements.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done in requirements specification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Already done in requirements specification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0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necessary for 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elaborated using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8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uppercaseguy/FYP--Risc-V-32-bit-Matrix-Ma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482516" y="3832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Name/ Title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68316" y="1403144"/>
            <a:ext cx="6400440" cy="40517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Members: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2018xyz Mr.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Supervisor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Mr./Dr.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Co-supervisor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Mr./Dr. </a:t>
            </a:r>
            <a:r>
              <a:rPr lang="en-US" sz="2400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Abc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0126219" y="38322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 Logo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1314" y="383220"/>
            <a:ext cx="224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Sponsor logo (if any)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209800" y="6051960"/>
            <a:ext cx="7772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 of Computer Sciences and Engineering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Ghulam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Ishaq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306D-FB0A-D38F-F73A-52E138D4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EF6C-05F3-54BE-2A5E-94519114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594802"/>
              </p:ext>
            </p:extLst>
          </p:nvPr>
        </p:nvGraphicFramePr>
        <p:xfrm>
          <a:off x="970672" y="1825625"/>
          <a:ext cx="10383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117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3519504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3519504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 /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 of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Load Matrix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 Matrix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Load Matrix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Store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 Matrix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Configure FPGA Settings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Optimize Matrix MAC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 Matrix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Error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All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Optimize Matrix MAC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0FEA-487B-6755-21F1-F33EAB68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5D40-8BBD-9430-69C2-F007A593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show functional requirements unique to your project. For example, the user registration etc. is not a unique requirement. </a:t>
            </a:r>
          </a:p>
        </p:txBody>
      </p:sp>
    </p:spTree>
    <p:extLst>
      <p:ext uri="{BB962C8B-B14F-4D97-AF65-F5344CB8AC3E}">
        <p14:creationId xmlns:p14="http://schemas.microsoft.com/office/powerpoint/2010/main" val="281899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C9B4-F3E2-D0A6-829B-C5A7CD1C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683B-8C2E-1451-8CAA-A311386C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Non-functional requirements should be measurable</a:t>
            </a:r>
          </a:p>
        </p:txBody>
      </p:sp>
    </p:spTree>
    <p:extLst>
      <p:ext uri="{BB962C8B-B14F-4D97-AF65-F5344CB8AC3E}">
        <p14:creationId xmlns:p14="http://schemas.microsoft.com/office/powerpoint/2010/main" val="54516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DBF7-890C-868F-E1DF-FB0E5A1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95C9-A664-9212-2595-6C51D099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Wireframes / Mockups</a:t>
            </a:r>
          </a:p>
        </p:txBody>
      </p:sp>
    </p:spTree>
    <p:extLst>
      <p:ext uri="{BB962C8B-B14F-4D97-AF65-F5344CB8AC3E}">
        <p14:creationId xmlns:p14="http://schemas.microsoft.com/office/powerpoint/2010/main" val="46807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98" y="1561514"/>
            <a:ext cx="8299939" cy="4643585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Regulatory Compliance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Customer/Stakeholder Expectations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Resource Constraints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Interoperability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Environmental Factors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Supplier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Intellectual Property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Safety &amp; Compliance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Ethical &amp; Social Considerations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Documentation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7657-9BBC-8F1C-E8B5-F4E912C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D69F-03C1-D0CF-50C1-0812FC209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A3924-DFBA-7CA2-AA4E-CFDEDD5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20185-6EF4-9D90-220F-295A45AE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D3D4-1787-C5A5-561F-36DA9963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Sequence Diagrams</a:t>
            </a:r>
          </a:p>
          <a:p>
            <a:r>
              <a:rPr lang="en-US" dirty="0"/>
              <a:t>Activity Diagrams</a:t>
            </a:r>
          </a:p>
          <a:p>
            <a:r>
              <a:rPr lang="en-US" dirty="0"/>
              <a:t>State Transition Diagrams</a:t>
            </a:r>
          </a:p>
          <a:p>
            <a:r>
              <a:rPr lang="en-US" dirty="0"/>
              <a:t>Component Diagrams</a:t>
            </a:r>
          </a:p>
          <a:p>
            <a:r>
              <a:rPr lang="en-US" dirty="0"/>
              <a:t>ER Schema / 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A9AA-B323-87AE-5979-4412FC385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Evaluation Criteria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13012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52010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PLO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A023-E61C-4AE1-C5E7-3AEDCDC5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Tool - </a:t>
            </a:r>
            <a:r>
              <a:rPr lang="en-US" b="1" u="sng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373-DC76-FD06-FA9E-643966D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99504"/>
          </a:xfrm>
        </p:spPr>
        <p:txBody>
          <a:bodyPr numCol="2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Benefits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Issue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 Workflows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Agile 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Documentation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Reporting and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Release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Collaboration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Customization Options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Points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Streamlined task and issue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Customized workflows to match project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Agile planning using Scrum or Kanban boards.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Organized project documentation.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 with other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reporting and visualization.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6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8391-5672-65F5-A701-5FE46C6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Repository - </a:t>
            </a:r>
            <a:r>
              <a:rPr lang="en-US" b="1" u="sng" dirty="0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65F-E215-4FB3-F4B4-673B1FE7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https://github.com/theuppercaseguy/FYP--Risc-V-32-bit-Matrix-Mac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8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FB83-12F0-4AA7-0D32-44B8CB30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3598085"/>
            <a:ext cx="10515600" cy="2894790"/>
          </a:xfrm>
        </p:spPr>
        <p:txBody>
          <a:bodyPr numCol="3"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     Saad Khan: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RISC-V Processor Architecture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Matrix MAC Instruction Module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Project Management (Jira and GitHub)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    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Mahnoor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Maleeka: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Pipeline Design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Testing and Verification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Documentation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     Zaeem Shakir: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Input/Output Interfaces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FPGA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Performance Optimization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38200" y="1432560"/>
            <a:ext cx="10515600" cy="180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Team Members: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Saad Khan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Mahnoor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Maleeka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Zaeem Shakir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748553" y="3164502"/>
            <a:ext cx="10515600" cy="455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45F-46A6-BE52-F98B-60C575F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6" y="287777"/>
            <a:ext cx="10515600" cy="96114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E7DE-C5FC-D6FE-2196-24A31993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4060"/>
            <a:ext cx="10515600" cy="29648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Significance: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Matrix MAC FPGA Acceleration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Defense: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Speed, Efficiency, Breakthroughs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Benefits: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Faster, Greener, Game-Changer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Innovation in High-Performance Computing</a:t>
            </a:r>
          </a:p>
        </p:txBody>
      </p:sp>
    </p:spTree>
    <p:extLst>
      <p:ext uri="{BB962C8B-B14F-4D97-AF65-F5344CB8AC3E}">
        <p14:creationId xmlns:p14="http://schemas.microsoft.com/office/powerpoint/2010/main" val="1168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/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3530-EEF5-427A-9F87-643B1717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RISC-V FPGA Matrix MAC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Problem: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Speeding Up Matrix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Efficiency &amp;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Innovative FPGA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Requirements Gathering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19B01-C4F3-462C-5478-C3BAC9CA5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1" b="11885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7" name="Group 29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3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Technique(s)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5F9-320C-8366-EB8D-6FBF891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Review: </a:t>
            </a:r>
            <a:r>
              <a:rPr lang="en-US" sz="2400" dirty="0"/>
              <a:t>Studied past research papers.</a:t>
            </a:r>
            <a:endParaRPr lang="en-US" dirty="0"/>
          </a:p>
          <a:p>
            <a:r>
              <a:rPr lang="en-US" dirty="0"/>
              <a:t>Benchmarking Data: </a:t>
            </a:r>
            <a:r>
              <a:rPr lang="en-US" sz="2400" dirty="0"/>
              <a:t>Studied past work.</a:t>
            </a:r>
            <a:endParaRPr lang="en-US" dirty="0"/>
          </a:p>
          <a:p>
            <a:r>
              <a:rPr lang="en-US" dirty="0"/>
              <a:t>Consultations: </a:t>
            </a:r>
            <a:r>
              <a:rPr lang="en-US" sz="2400" dirty="0"/>
              <a:t>consulted Different professors working in the same field</a:t>
            </a:r>
            <a:endParaRPr lang="en-US" dirty="0"/>
          </a:p>
          <a:p>
            <a:r>
              <a:rPr lang="en-US" dirty="0"/>
              <a:t>Brainstorming: Detailed discussions on our project.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Assumptions &amp;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8F1D-A8C0-DFD0-B427-E4DF459C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Assumptions: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Clear ISA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Constraints: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FPGA Resource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Guiding: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Design and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572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281CE-B3F3-239E-6AE1-8E14477E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7275"/>
            <a:ext cx="3585405" cy="4162376"/>
          </a:xfrm>
        </p:spPr>
        <p:txBody>
          <a:bodyPr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FUNCTIONAL</a:t>
            </a:r>
          </a:p>
          <a:p>
            <a:pPr algn="ctr"/>
            <a:endParaRPr lang="en-US" sz="3200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 ISA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Matrix MAC Intr.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Pipelining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Instruction 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FPGA Implementations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CE0767-62C9-5558-D3D7-7F1BB7B047D5}"/>
              </a:ext>
            </a:extLst>
          </p:cNvPr>
          <p:cNvSpPr txBox="1">
            <a:spLocks/>
          </p:cNvSpPr>
          <p:nvPr/>
        </p:nvSpPr>
        <p:spPr>
          <a:xfrm>
            <a:off x="6585536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NON-FUNCTIONAL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sz="3200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Power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A5956C-FBED-4B9B-9A3A-6152486512D8}"/>
              </a:ext>
            </a:extLst>
          </p:cNvPr>
          <p:cNvSpPr/>
          <p:nvPr/>
        </p:nvSpPr>
        <p:spPr>
          <a:xfrm>
            <a:off x="4725025" y="1536366"/>
            <a:ext cx="6678706" cy="410583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FA7CB-42F3-FCB5-C9A3-9ED15E874A67}"/>
              </a:ext>
            </a:extLst>
          </p:cNvPr>
          <p:cNvSpPr txBox="1"/>
          <p:nvPr/>
        </p:nvSpPr>
        <p:spPr>
          <a:xfrm>
            <a:off x="7348249" y="2425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  <a:p>
            <a:pPr algn="ctr"/>
            <a:r>
              <a:rPr lang="en-US" dirty="0"/>
              <a:t>MAC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443F8-2231-71BC-D0CA-ED3E1296AD99}"/>
              </a:ext>
            </a:extLst>
          </p:cNvPr>
          <p:cNvSpPr txBox="1"/>
          <p:nvPr/>
        </p:nvSpPr>
        <p:spPr>
          <a:xfrm>
            <a:off x="7348249" y="3462553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RISC-V</a:t>
            </a:r>
          </a:p>
          <a:p>
            <a:r>
              <a:rPr lang="en-US" dirty="0"/>
              <a:t>Processor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CA284-E2A0-97C2-7A6D-CED3187D4B2F}"/>
              </a:ext>
            </a:extLst>
          </p:cNvPr>
          <p:cNvSpPr txBox="1"/>
          <p:nvPr/>
        </p:nvSpPr>
        <p:spPr>
          <a:xfrm>
            <a:off x="5124912" y="2942952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14D0E8-F2A9-027A-139E-B2A2B9FC067D}"/>
              </a:ext>
            </a:extLst>
          </p:cNvPr>
          <p:cNvSpPr txBox="1"/>
          <p:nvPr/>
        </p:nvSpPr>
        <p:spPr>
          <a:xfrm>
            <a:off x="9412897" y="2942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85571-38CD-0153-3F1C-E267D25808B1}"/>
              </a:ext>
            </a:extLst>
          </p:cNvPr>
          <p:cNvSpPr/>
          <p:nvPr/>
        </p:nvSpPr>
        <p:spPr>
          <a:xfrm>
            <a:off x="7216588" y="2330824"/>
            <a:ext cx="1719129" cy="1881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EB14AF-4BF6-2C36-4FC8-87FD4B7EAB0F}"/>
              </a:ext>
            </a:extLst>
          </p:cNvPr>
          <p:cNvCxnSpPr>
            <a:stCxn id="16" idx="3"/>
          </p:cNvCxnSpPr>
          <p:nvPr/>
        </p:nvCxnSpPr>
        <p:spPr>
          <a:xfrm flipV="1">
            <a:off x="6557170" y="3263153"/>
            <a:ext cx="659418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178487-B29A-D799-41C8-F0A67DD091CB}"/>
              </a:ext>
            </a:extLst>
          </p:cNvPr>
          <p:cNvCxnSpPr>
            <a:endCxn id="17" idx="1"/>
          </p:cNvCxnSpPr>
          <p:nvPr/>
        </p:nvCxnSpPr>
        <p:spPr>
          <a:xfrm>
            <a:off x="8935717" y="3263153"/>
            <a:ext cx="47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C4CD5A-2BA2-55B5-2536-B8954C12C14C}"/>
              </a:ext>
            </a:extLst>
          </p:cNvPr>
          <p:cNvSpPr txBox="1"/>
          <p:nvPr/>
        </p:nvSpPr>
        <p:spPr>
          <a:xfrm>
            <a:off x="7270644" y="1640541"/>
            <a:ext cx="15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 Board</a:t>
            </a:r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658</Words>
  <Application>Microsoft Office PowerPoint</Application>
  <PresentationFormat>Widescreen</PresentationFormat>
  <Paragraphs>200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Requirements Gathering Methodology</vt:lpstr>
      <vt:lpstr>Requirements Elicitation Technique(s) Followed</vt:lpstr>
      <vt:lpstr>Project - Assumptions &amp; Constraints</vt:lpstr>
      <vt:lpstr>Requirements Specifications</vt:lpstr>
      <vt:lpstr>Context Diagram / High Level Block Diagram</vt:lpstr>
      <vt:lpstr>Use Case Diagram</vt:lpstr>
      <vt:lpstr>Feature Set Matrix</vt:lpstr>
      <vt:lpstr>Distinguishing Functional Requirements</vt:lpstr>
      <vt:lpstr>Distinguishing Non-Functional Requirements</vt:lpstr>
      <vt:lpstr>User Interface Requirements</vt:lpstr>
      <vt:lpstr>Any other external requirements</vt:lpstr>
      <vt:lpstr>Project Design</vt:lpstr>
      <vt:lpstr>System Architecture</vt:lpstr>
      <vt:lpstr>Different UML Diagrams</vt:lpstr>
      <vt:lpstr>Project Management</vt:lpstr>
      <vt:lpstr>Project Management Tool - JIRA</vt:lpstr>
      <vt:lpstr>Project Repository - GITHUB </vt:lpstr>
      <vt:lpstr>Division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4</cp:revision>
  <dcterms:created xsi:type="dcterms:W3CDTF">2021-09-27T08:54:11Z</dcterms:created>
  <dcterms:modified xsi:type="dcterms:W3CDTF">2023-09-30T10:41:07Z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