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web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20" r:id="rId12"/>
    <p:sldId id="326" r:id="rId13"/>
    <p:sldId id="327" r:id="rId14"/>
    <p:sldId id="328" r:id="rId15"/>
    <p:sldId id="337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35" r:id="rId28"/>
    <p:sldId id="330" r:id="rId29"/>
    <p:sldId id="331" r:id="rId30"/>
    <p:sldId id="332" r:id="rId31"/>
    <p:sldId id="333" r:id="rId32"/>
    <p:sldId id="334" r:id="rId33"/>
    <p:sldId id="338" r:id="rId34"/>
    <p:sldId id="339" r:id="rId35"/>
    <p:sldId id="340" r:id="rId36"/>
    <p:sldId id="311" r:id="rId37"/>
    <p:sldId id="289" r:id="rId38"/>
    <p:sldId id="299" r:id="rId39"/>
    <p:sldId id="292" r:id="rId40"/>
    <p:sldId id="34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20"/>
            <p14:sldId id="326"/>
            <p14:sldId id="327"/>
            <p14:sldId id="328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338"/>
            <p14:sldId id="339"/>
            <p14:sldId id="340"/>
            <p14:sldId id="311"/>
            <p14:sldId id="289"/>
            <p14:sldId id="299"/>
            <p14:sldId id="292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8F4"/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2" autoAdjust="0"/>
    <p:restoredTop sz="91638" autoAdjust="0"/>
  </p:normalViewPr>
  <p:slideViewPr>
    <p:cSldViewPr snapToGrid="0">
      <p:cViewPr varScale="1">
        <p:scale>
          <a:sx n="80" d="100"/>
          <a:sy n="80" d="100"/>
        </p:scale>
        <p:origin x="725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2.png"/><Relationship Id="rId6" Type="http://schemas.openxmlformats.org/officeDocument/2006/relationships/image" Target="../media/image22.svg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svg"/><Relationship Id="rId1" Type="http://schemas.openxmlformats.org/officeDocument/2006/relationships/image" Target="../media/image42.png"/><Relationship Id="rId6" Type="http://schemas.openxmlformats.org/officeDocument/2006/relationships/image" Target="../media/image50.svg"/><Relationship Id="rId5" Type="http://schemas.openxmlformats.org/officeDocument/2006/relationships/image" Target="../media/image44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2.png"/><Relationship Id="rId6" Type="http://schemas.openxmlformats.org/officeDocument/2006/relationships/image" Target="../media/image22.svg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 dirty="0"/>
            <a:t>Consultations</a:t>
          </a:r>
          <a:r>
            <a:rPr lang="en-US" dirty="0"/>
            <a:t>: </a:t>
          </a:r>
          <a:r>
            <a:rPr lang="en-US" dirty="0" smtClean="0"/>
            <a:t>Consulted </a:t>
          </a:r>
          <a:r>
            <a:rPr lang="en-US" dirty="0"/>
            <a:t>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  <dgm:t>
        <a:bodyPr/>
        <a:lstStyle/>
        <a:p>
          <a:endParaRPr lang="en-US"/>
        </a:p>
      </dgm:t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  <dgm:t>
        <a:bodyPr/>
        <a:lstStyle/>
        <a:p>
          <a:endParaRPr lang="en-US"/>
        </a:p>
      </dgm:t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  <dgm:t>
        <a:bodyPr/>
        <a:lstStyle/>
        <a:p>
          <a:endParaRPr lang="en-US"/>
        </a:p>
      </dgm:t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  <dgm:t>
        <a:bodyPr/>
        <a:lstStyle/>
        <a:p>
          <a:endParaRPr lang="en-US"/>
        </a:p>
      </dgm:t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  <dgm:t>
        <a:bodyPr/>
        <a:lstStyle/>
        <a:p>
          <a:endParaRPr lang="en-US"/>
        </a:p>
      </dgm:t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  <dgm:t>
        <a:bodyPr/>
        <a:lstStyle/>
        <a:p>
          <a:endParaRPr lang="en-US"/>
        </a:p>
      </dgm:t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  <dgm:t>
        <a:bodyPr/>
        <a:lstStyle/>
        <a:p>
          <a:endParaRPr lang="en-US"/>
        </a:p>
      </dgm:t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  <dgm:t>
        <a:bodyPr/>
        <a:lstStyle/>
        <a:p>
          <a:endParaRPr lang="en-US"/>
        </a:p>
      </dgm:t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  <dgm:t>
        <a:bodyPr/>
        <a:lstStyle/>
        <a:p>
          <a:endParaRPr lang="en-US"/>
        </a:p>
      </dgm:t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/>
            <a:t>Consultations</a:t>
          </a:r>
          <a:r>
            <a:rPr lang="en-US" sz="3200" kern="1200" dirty="0"/>
            <a:t>: </a:t>
          </a:r>
          <a:r>
            <a:rPr lang="en-US" sz="3200" kern="1200" dirty="0" smtClean="0"/>
            <a:t>Consulted </a:t>
          </a:r>
          <a:r>
            <a:rPr lang="en-US" sz="3200" kern="1200" dirty="0"/>
            <a:t>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5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27.xml"/><Relationship Id="rId1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2.png"/><Relationship Id="rId17" Type="http://schemas.openxmlformats.org/officeDocument/2006/relationships/slide" Target="slide2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26.xml"/><Relationship Id="rId5" Type="http://schemas.openxmlformats.org/officeDocument/2006/relationships/image" Target="../media/image22.png"/><Relationship Id="rId15" Type="http://schemas.openxmlformats.org/officeDocument/2006/relationships/slide" Target="slide28.xml"/><Relationship Id="rId10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slide" Target="slide25.xml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/>
            </a: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/>
            </a: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xmlns="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xmlns="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xmlns="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xmlns="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8477C285-B771-241D-ABDF-5EE8024BE9D8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7710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xmlns="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xmlns="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xmlns="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F5A541E-802A-F966-ADD9-773C51C3C5B9}"/>
              </a:ext>
            </a:extLst>
          </p:cNvPr>
          <p:cNvGrpSpPr/>
          <p:nvPr/>
        </p:nvGrpSpPr>
        <p:grpSpPr>
          <a:xfrm>
            <a:off x="-3024763" y="-2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xmlns="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" y="1006371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7E04F0-EDE2-683F-964A-FFD6FFACD165}"/>
              </a:ext>
            </a:extLst>
          </p:cNvPr>
          <p:cNvSpPr txBox="1"/>
          <p:nvPr/>
        </p:nvSpPr>
        <p:spPr>
          <a:xfrm>
            <a:off x="151502" y="482337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77D03D0E-3AA9-5F88-4439-F7FE00EC53F0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21645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BCED4D40-4B67-4331-AC48-79B82B4A4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xmlns="" id="{670CEDEF-4F34-412E-84EE-329C1E93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xmlns="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009" y="804861"/>
                          <a:ext cx="10499582" cy="27416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xmlns="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12" name="Picture 1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209" y="2630486"/>
                  <a:ext cx="10499582" cy="27416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FB5B0058-AF13-4859-B429-4EDDE2A26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xmlns="" id="{EC4521DE-248E-440D-AAD6-FD9E7D34B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xmlns="" id="{442C13FA-4C0F-42D0-9626-5BA6040D8C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xmlns="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xmlns="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xmlns="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517A47C-B2E5-4B79-8061-D74B1311A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C505E780-2083-4CB5-A42A-5E0E2908E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D2C0AE1C-0118-41AE-8A10-7CDCBF10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xmlns="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xmlns="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B7BD7FCF-A254-4A97-A15C-319B67622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52FFAF72-6204-4676-9C6F-9A4CC4D918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xmlns="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xmlns="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xmlns="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9489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C6310006-3E0F-2061-D481-1491BBCD7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xmlns="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xmlns="" id="{AE3A741D-C19B-960A-5803-1C58871478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C3A50E9-9119-7BC3-083B-2D84CCC78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xmlns="" id="{DC39DE25-0E4E-0AA7-0932-1D78C23727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xmlns="" id="{8D6EA299-0840-6DEA-E670-C49AEBC87E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E57E575-DEF7-EE4C-AA5C-6B9120D05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xmlns="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xmlns="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xmlns="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xmlns="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xmlns="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xmlns="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xmlns="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xmlns="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xmlns="" id="{9095C1F4-AE7F-44E4-8693-40D3D68311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xmlns="" id="{8734DDD3-F723-4DD3-8ABE-EC0B2AC87D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7C8EA93-3210-4C62-99E9-153C275E3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xmlns="" id="{5EB7D2A2-F448-44D4-938C-DC84CBCB3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71AEA07-1E14-44B4-8E55-64EF049CD6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xmlns="" id="{DADD1FCA-8ACB-4958-81DD-4CDD6D3E19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pic>
        <p:nvPicPr>
          <p:cNvPr id="6" name="Picture 5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xmlns="" id="{874115B2-84DF-E906-6494-47883A9E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92378"/>
            <a:ext cx="3370729" cy="64511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xmlns="" id="{8A94871E-96FC-4ADE-815B-41A636E34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3C27C0E-ECD5-7918-ECB9-66E099BE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1844"/>
          <a:stretch/>
        </p:blipFill>
        <p:spPr>
          <a:xfrm>
            <a:off x="9350188" y="320040"/>
            <a:ext cx="2518724" cy="3474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0AB8BF-C9FB-11FF-AFEF-244C848BA838}"/>
              </a:ext>
            </a:extLst>
          </p:cNvPr>
          <p:cNvSpPr txBox="1"/>
          <p:nvPr/>
        </p:nvSpPr>
        <p:spPr>
          <a:xfrm>
            <a:off x="7745506" y="3989294"/>
            <a:ext cx="380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recreate this diagram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2A52A68B-36CF-6ADA-0D6D-B4EF25367870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37940BB-FBC4-492E-BD92-3B7B914D0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xmlns="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xmlns="" id="{ECA5119C-58C6-B82F-1C35-7B581D85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xmlns="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206896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9" y="1052569"/>
                          <a:ext cx="560823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01" y="1077969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37" y="1128769"/>
                          <a:ext cx="20708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17" y="1086597"/>
                          <a:ext cx="10880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0772" offsetFactorY="-77852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526383" y="1137399"/>
                          <a:ext cx="1242456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xmlns="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8" y="2569471"/>
                  <a:ext cx="560823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00" y="2594871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Picture 21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36" y="2645671"/>
                  <a:ext cx="20708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7" name="Picture 2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16" y="2603499"/>
                  <a:ext cx="10880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9" name="Picture 29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6382" y="2654301"/>
                  <a:ext cx="1242456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xmlns="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768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xmlns="" id="{31A0CCAF-2373-0C82-3B9D-4563B1931474}"/>
              </a:ext>
            </a:extLst>
          </p:cNvPr>
          <p:cNvSpPr/>
          <p:nvPr/>
        </p:nvSpPr>
        <p:spPr>
          <a:xfrm rot="16200000">
            <a:off x="11010946" y="3086145"/>
            <a:ext cx="811185" cy="230124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xmlns="" id="{0288C6B4-AFC3-407F-A595-EFFD38D4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xmlns="" id="{CF236821-17FE-429B-8D2C-08E13A64E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xmlns="" id="{C0BDBCD2-E081-43AB-9119-C55465E59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288C6B4-AFC3-407F-A595-EFFD38D4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CF236821-17FE-429B-8D2C-08E13A64E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C0BDBCD2-E081-43AB-9119-C55465E59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0288C6B4-AFC3-407F-A595-EFFD38D4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xmlns="" id="{CF236821-17FE-429B-8D2C-08E13A64E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xmlns="" id="{C0BDBCD2-E081-43AB-9119-C55465E59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</a:t>
            </a:r>
            <a:r>
              <a:rPr lang="en-US" sz="2800" b="1" dirty="0"/>
              <a:t>F</a:t>
            </a:r>
            <a:r>
              <a:rPr lang="en-US" sz="28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288C6B4-AFC3-407F-A595-EFFD38D4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xmlns="" id="{CF236821-17FE-429B-8D2C-08E13A64E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xmlns="" id="{C0BDBCD2-E081-43AB-9119-C55465E59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5" y="470452"/>
            <a:ext cx="6890581" cy="5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xmlns="" id="{0288C6B4-AFC3-407F-A595-EFFD38D4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xmlns="" id="{CF236821-17FE-429B-8D2C-08E13A64E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xmlns="" id="{C0BDBCD2-E081-43AB-9119-C55465E59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xmlns="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xmlns="" id="{E914257E-1E2A-4AC7-89EC-1FB65C9C0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xmlns="" id="{03E1C8F1-97F5-489C-8308-958F09657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EB62645-D4DA-4E99-8344-B1536F63D1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373288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900" b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sz="1900" kern="1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296554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 smtClean="0">
                <a:solidFill>
                  <a:schemeClr val="accent5">
                    <a:lumMod val="75000"/>
                  </a:schemeClr>
                </a:solidFill>
              </a:rPr>
              <a:t>Benefits</a:t>
            </a:r>
            <a:r>
              <a:rPr lang="en-US" sz="1900" b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 smtClean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sz="1900" b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sz="1900" kern="1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30DF729-8FF4-7370-F7F2-5F474476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AD3B8FE-F0D0-9B4C-12C8-5ADC71AA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3" y="2225260"/>
            <a:ext cx="10805668" cy="302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xmlns="" id="{72F94991-F44B-F4AE-3B57-4984229EEB17}"/>
              </a:ext>
            </a:extLst>
          </p:cNvPr>
          <p:cNvSpPr txBox="1">
            <a:spLocks/>
          </p:cNvSpPr>
          <p:nvPr/>
        </p:nvSpPr>
        <p:spPr>
          <a:xfrm>
            <a:off x="828674" y="57683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Animation of a Single Cycle Processor 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94F41-43D7-D32F-F1D7-67DCE166149B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6F2E231E-2839-72DA-A164-38E432CFEB52}"/>
              </a:ext>
            </a:extLst>
          </p:cNvPr>
          <p:cNvGrpSpPr/>
          <p:nvPr/>
        </p:nvGrpSpPr>
        <p:grpSpPr>
          <a:xfrm>
            <a:off x="331636" y="6006053"/>
            <a:ext cx="2973539" cy="626556"/>
            <a:chOff x="331636" y="6006053"/>
            <a:chExt cx="2973539" cy="6265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82098197-70C7-ECBA-4835-0723EF8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6199286"/>
              <a:ext cx="2753109" cy="3238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C848357-1668-CFE2-C9C4-B3A16F28698E}"/>
                </a:ext>
              </a:extLst>
            </p:cNvPr>
            <p:cNvSpPr/>
            <p:nvPr/>
          </p:nvSpPr>
          <p:spPr>
            <a:xfrm>
              <a:off x="409575" y="6006053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PC       Hex-Code    Assembly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0453261-3C38-6D10-94F5-5773E2AE2E45}"/>
                </a:ext>
              </a:extLst>
            </p:cNvPr>
            <p:cNvSpPr/>
            <p:nvPr/>
          </p:nvSpPr>
          <p:spPr>
            <a:xfrm>
              <a:off x="331636" y="6413752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dirty="0">
                  <a:solidFill>
                    <a:schemeClr val="tx1"/>
                  </a:solidFill>
                </a:rPr>
                <a:t>5 = 2 + 3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6B270B8-BE40-D30A-CB96-0FCA386E4A25}"/>
              </a:ext>
            </a:extLst>
          </p:cNvPr>
          <p:cNvGrpSpPr/>
          <p:nvPr/>
        </p:nvGrpSpPr>
        <p:grpSpPr>
          <a:xfrm>
            <a:off x="1665838" y="2776708"/>
            <a:ext cx="721762" cy="276999"/>
            <a:chOff x="1665838" y="2776708"/>
            <a:chExt cx="721762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E26BE37B-1CC4-C661-D386-5262E52ED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838" y="3032911"/>
              <a:ext cx="721762" cy="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90C36ED-E8F1-6598-8D6E-65F0319FBCCB}"/>
                </a:ext>
              </a:extLst>
            </p:cNvPr>
            <p:cNvSpPr txBox="1"/>
            <p:nvPr/>
          </p:nvSpPr>
          <p:spPr>
            <a:xfrm>
              <a:off x="1790310" y="2776708"/>
              <a:ext cx="585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8204512-9F12-3429-1BB7-7260DBD441B1}"/>
              </a:ext>
            </a:extLst>
          </p:cNvPr>
          <p:cNvGrpSpPr/>
          <p:nvPr/>
        </p:nvGrpSpPr>
        <p:grpSpPr>
          <a:xfrm>
            <a:off x="3567443" y="2743233"/>
            <a:ext cx="1690357" cy="1289570"/>
            <a:chOff x="3567443" y="2743233"/>
            <a:chExt cx="1690357" cy="1289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E23DE7B-5034-C0F8-1F2C-FB7BD8A75DBB}"/>
                </a:ext>
              </a:extLst>
            </p:cNvPr>
            <p:cNvSpPr txBox="1"/>
            <p:nvPr/>
          </p:nvSpPr>
          <p:spPr>
            <a:xfrm>
              <a:off x="3567443" y="3290500"/>
              <a:ext cx="819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003100B3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3F27876B-12C4-4B18-A701-B6F89E33B09A}"/>
                </a:ext>
              </a:extLst>
            </p:cNvPr>
            <p:cNvGrpSpPr/>
            <p:nvPr/>
          </p:nvGrpSpPr>
          <p:grpSpPr>
            <a:xfrm>
              <a:off x="4438036" y="2743233"/>
              <a:ext cx="819764" cy="1289570"/>
              <a:chOff x="4438036" y="2743233"/>
              <a:chExt cx="819764" cy="12895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EF8D78DC-E7FC-877E-722C-4E9A5878AFFB}"/>
                  </a:ext>
                </a:extLst>
              </p:cNvPr>
              <p:cNvGrpSpPr/>
              <p:nvPr/>
            </p:nvGrpSpPr>
            <p:grpSpPr>
              <a:xfrm>
                <a:off x="4438036" y="3035300"/>
                <a:ext cx="819764" cy="952500"/>
                <a:chOff x="4438036" y="3035300"/>
                <a:chExt cx="819764" cy="952500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xmlns="" id="{9BECE881-49E6-6C0E-F9BA-06E75FA9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8036" y="3035300"/>
                  <a:ext cx="819764" cy="5715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xmlns="" id="{E121AF29-60D2-E75E-518F-1995DEECA628}"/>
                    </a:ext>
                  </a:extLst>
                </p:cNvPr>
                <p:cNvCxnSpPr/>
                <p:nvPr/>
              </p:nvCxnSpPr>
              <p:spPr>
                <a:xfrm rot="10800000">
                  <a:off x="4838700" y="3606800"/>
                  <a:ext cx="419100" cy="381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029DC1E8-610A-BD22-3E90-AE16B3970068}"/>
                    </a:ext>
                  </a:extLst>
                </p:cNvPr>
                <p:cNvCxnSpPr/>
                <p:nvPr/>
              </p:nvCxnSpPr>
              <p:spPr>
                <a:xfrm flipH="1">
                  <a:off x="4838699" y="3606800"/>
                  <a:ext cx="4191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119BAB04-0849-760B-C42E-2996E160AF56}"/>
                  </a:ext>
                </a:extLst>
              </p:cNvPr>
              <p:cNvSpPr txBox="1"/>
              <p:nvPr/>
            </p:nvSpPr>
            <p:spPr>
              <a:xfrm>
                <a:off x="4847918" y="2743233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38FE0DF-F82A-CEA0-4B46-64A60C5F7A71}"/>
                  </a:ext>
                </a:extLst>
              </p:cNvPr>
              <p:cNvSpPr txBox="1"/>
              <p:nvPr/>
            </p:nvSpPr>
            <p:spPr>
              <a:xfrm>
                <a:off x="4847918" y="3365988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AC74680-374F-3894-1EC8-56C69CEE8B6C}"/>
                  </a:ext>
                </a:extLst>
              </p:cNvPr>
              <p:cNvSpPr txBox="1"/>
              <p:nvPr/>
            </p:nvSpPr>
            <p:spPr>
              <a:xfrm>
                <a:off x="4867305" y="3755804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X1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93BABA7E-C3BB-38B1-9C68-1A636D001010}"/>
              </a:ext>
            </a:extLst>
          </p:cNvPr>
          <p:cNvGrpSpPr/>
          <p:nvPr/>
        </p:nvGrpSpPr>
        <p:grpSpPr>
          <a:xfrm>
            <a:off x="7289800" y="2758984"/>
            <a:ext cx="584200" cy="1428466"/>
            <a:chOff x="7289800" y="2758984"/>
            <a:chExt cx="584200" cy="1428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2542B2C-1D3C-817E-EFB4-7E1B1B0BE68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035300"/>
              <a:ext cx="584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xmlns="" id="{F618C48C-DDD8-9DC4-A5E3-F39B6E10D0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606800"/>
              <a:ext cx="584200" cy="58065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D5AF4A4-608C-D24A-8A7A-AA6C47C1A57B}"/>
                </a:ext>
              </a:extLst>
            </p:cNvPr>
            <p:cNvSpPr txBox="1"/>
            <p:nvPr/>
          </p:nvSpPr>
          <p:spPr>
            <a:xfrm>
              <a:off x="7367561" y="2758984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DEEF4E2-169E-39B1-73B6-721ABF1DED64}"/>
                </a:ext>
              </a:extLst>
            </p:cNvPr>
            <p:cNvSpPr txBox="1"/>
            <p:nvPr/>
          </p:nvSpPr>
          <p:spPr>
            <a:xfrm>
              <a:off x="7367561" y="334450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AEBF55E7-87E6-AB3D-F1A3-FB108C23AAD6}"/>
              </a:ext>
            </a:extLst>
          </p:cNvPr>
          <p:cNvGrpSpPr/>
          <p:nvPr/>
        </p:nvGrpSpPr>
        <p:grpSpPr>
          <a:xfrm>
            <a:off x="7581900" y="3328229"/>
            <a:ext cx="1955800" cy="1624771"/>
            <a:chOff x="7581900" y="3328229"/>
            <a:chExt cx="1955800" cy="16247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xmlns="" id="{C2688AFE-5234-363B-3029-3BED0C47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3429000"/>
              <a:ext cx="622300" cy="17780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37780CD-FEEE-9329-E115-F7E61CA965E0}"/>
                </a:ext>
              </a:extLst>
            </p:cNvPr>
            <p:cNvGrpSpPr/>
            <p:nvPr/>
          </p:nvGrpSpPr>
          <p:grpSpPr>
            <a:xfrm>
              <a:off x="7581900" y="4187450"/>
              <a:ext cx="1955800" cy="765550"/>
              <a:chOff x="7581900" y="4187450"/>
              <a:chExt cx="1955800" cy="765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B922ECA0-322D-5CDA-EB82-D04FD0358EDB}"/>
                  </a:ext>
                </a:extLst>
              </p:cNvPr>
              <p:cNvCxnSpPr/>
              <p:nvPr/>
            </p:nvCxnSpPr>
            <p:spPr>
              <a:xfrm>
                <a:off x="7581900" y="4187450"/>
                <a:ext cx="0" cy="7528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xmlns="" id="{E7B7819C-0A8D-9069-A7C3-0DCFB4E48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581900" y="4349750"/>
                <a:ext cx="1955800" cy="603250"/>
              </a:xfrm>
              <a:prstGeom prst="bentConnector3">
                <a:avLst>
                  <a:gd name="adj1" fmla="val 147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D841262-AB81-E32A-DF86-E2FC02FBC7F8}"/>
                </a:ext>
              </a:extLst>
            </p:cNvPr>
            <p:cNvSpPr txBox="1"/>
            <p:nvPr/>
          </p:nvSpPr>
          <p:spPr>
            <a:xfrm>
              <a:off x="8942628" y="3328229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DA42613-9502-0E5D-7F2E-64E92C16F5E6}"/>
              </a:ext>
            </a:extLst>
          </p:cNvPr>
          <p:cNvGrpSpPr/>
          <p:nvPr/>
        </p:nvGrpSpPr>
        <p:grpSpPr>
          <a:xfrm>
            <a:off x="4847918" y="2959543"/>
            <a:ext cx="7218655" cy="2386180"/>
            <a:chOff x="4847918" y="2959543"/>
            <a:chExt cx="7218655" cy="23861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6593FE00-5DA1-FAEE-1CD5-1E9626EDA53B}"/>
                </a:ext>
              </a:extLst>
            </p:cNvPr>
            <p:cNvGrpSpPr/>
            <p:nvPr/>
          </p:nvGrpSpPr>
          <p:grpSpPr>
            <a:xfrm>
              <a:off x="4847918" y="3201207"/>
              <a:ext cx="6683683" cy="2144516"/>
              <a:chOff x="4847918" y="3201207"/>
              <a:chExt cx="6683683" cy="214451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xmlns="" id="{C99027D4-21BA-B53C-4687-D76FDEBFA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7918" y="3201207"/>
                <a:ext cx="6683683" cy="2144516"/>
              </a:xfrm>
              <a:prstGeom prst="bentConnector3">
                <a:avLst>
                  <a:gd name="adj1" fmla="val -776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xmlns="" id="{2DEC452A-7B31-6AC7-C6DD-EE1FA6BE0674}"/>
                  </a:ext>
                </a:extLst>
              </p:cNvPr>
              <p:cNvCxnSpPr/>
              <p:nvPr/>
            </p:nvCxnSpPr>
            <p:spPr>
              <a:xfrm rot="5400000" flipH="1" flipV="1">
                <a:off x="4557185" y="4640483"/>
                <a:ext cx="991348" cy="409882"/>
              </a:xfrm>
              <a:prstGeom prst="bentConnector3">
                <a:avLst>
                  <a:gd name="adj1" fmla="val 10250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0C22D3B-675C-29B4-6ED3-6F191244D012}"/>
                </a:ext>
              </a:extLst>
            </p:cNvPr>
            <p:cNvSpPr txBox="1"/>
            <p:nvPr/>
          </p:nvSpPr>
          <p:spPr>
            <a:xfrm>
              <a:off x="11704686" y="295954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DACC98E-BD23-F5A7-8F1E-F5CC8E498D24}"/>
                </a:ext>
              </a:extLst>
            </p:cNvPr>
            <p:cNvSpPr txBox="1"/>
            <p:nvPr/>
          </p:nvSpPr>
          <p:spPr>
            <a:xfrm>
              <a:off x="4895913" y="4289890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02FF27D9-D4E4-AF9A-F4A2-9328DFB23DA3}"/>
              </a:ext>
            </a:extLst>
          </p:cNvPr>
          <p:cNvGrpSpPr/>
          <p:nvPr/>
        </p:nvGrpSpPr>
        <p:grpSpPr>
          <a:xfrm>
            <a:off x="9226550" y="2215856"/>
            <a:ext cx="2074934" cy="1213144"/>
            <a:chOff x="9226550" y="2215856"/>
            <a:chExt cx="2074934" cy="12131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381C31EE-EBB9-581C-0E75-1A761044EB4A}"/>
                </a:ext>
              </a:extLst>
            </p:cNvPr>
            <p:cNvGrpSpPr/>
            <p:nvPr/>
          </p:nvGrpSpPr>
          <p:grpSpPr>
            <a:xfrm>
              <a:off x="9226550" y="2518116"/>
              <a:ext cx="2074934" cy="910884"/>
              <a:chOff x="9226550" y="2518116"/>
              <a:chExt cx="2074934" cy="910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ACF25653-A24A-8C1A-37E1-987124CD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3649" y="3429000"/>
                <a:ext cx="56782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04B11D80-6EE1-00D0-E77E-7E773E27F533}"/>
                  </a:ext>
                </a:extLst>
              </p:cNvPr>
              <p:cNvGrpSpPr/>
              <p:nvPr/>
            </p:nvGrpSpPr>
            <p:grpSpPr>
              <a:xfrm>
                <a:off x="9226550" y="2518116"/>
                <a:ext cx="2074934" cy="910884"/>
                <a:chOff x="9226550" y="2518116"/>
                <a:chExt cx="2074934" cy="910884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xmlns="" id="{C2B152E6-43B8-8ECD-B299-F319567DD6F0}"/>
                    </a:ext>
                  </a:extLst>
                </p:cNvPr>
                <p:cNvCxnSpPr/>
                <p:nvPr/>
              </p:nvCxnSpPr>
              <p:spPr>
                <a:xfrm flipV="1">
                  <a:off x="9226550" y="2518117"/>
                  <a:ext cx="1791012" cy="910883"/>
                </a:xfrm>
                <a:prstGeom prst="bentConnector3">
                  <a:avLst>
                    <a:gd name="adj1" fmla="val 516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xmlns="" id="{BEBDAC87-0BC2-BFEE-1D21-33326D16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899328" y="2633144"/>
                  <a:ext cx="517183" cy="287128"/>
                </a:xfrm>
                <a:prstGeom prst="bentConnector3">
                  <a:avLst>
                    <a:gd name="adj1" fmla="val 1039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C8A977F-537F-14D9-F6FA-F01B8290C14E}"/>
                </a:ext>
              </a:extLst>
            </p:cNvPr>
            <p:cNvSpPr txBox="1"/>
            <p:nvPr/>
          </p:nvSpPr>
          <p:spPr>
            <a:xfrm>
              <a:off x="10028286" y="2215856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93245F62-CCC4-49E4-B95B-EA6C1E790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xmlns="" id="{E6C0DD6B-6AA3-448F-9B99-8386295BC1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1AABA7F-FF40-F10E-CCB5-3A7CF623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" y="483952"/>
            <a:ext cx="11430000" cy="3726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B127345-AAF7-F5F3-08BC-7ACF6449AE6A}"/>
              </a:ext>
            </a:extLst>
          </p:cNvPr>
          <p:cNvGrpSpPr/>
          <p:nvPr/>
        </p:nvGrpSpPr>
        <p:grpSpPr>
          <a:xfrm>
            <a:off x="1693043" y="727499"/>
            <a:ext cx="1955031" cy="3871627"/>
            <a:chOff x="1693043" y="727499"/>
            <a:chExt cx="1955031" cy="38716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375245F9-4749-6B2A-2A8D-3B7B239B37D0}"/>
                </a:ext>
              </a:extLst>
            </p:cNvPr>
            <p:cNvGrpSpPr/>
            <p:nvPr/>
          </p:nvGrpSpPr>
          <p:grpSpPr>
            <a:xfrm>
              <a:off x="3390899" y="727499"/>
              <a:ext cx="257175" cy="3494238"/>
              <a:chOff x="3390899" y="727499"/>
              <a:chExt cx="257175" cy="34942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D5B23D09-B89A-DBC9-0D03-845E928FACF2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xmlns="" id="{243756BA-C41D-4DCA-020B-A46409054BF6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xmlns="" id="{83022C92-42BF-2D4E-C127-01374BD4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48F1059-3A76-B780-A4CA-918385B82EE6}"/>
                </a:ext>
              </a:extLst>
            </p:cNvPr>
            <p:cNvSpPr txBox="1"/>
            <p:nvPr/>
          </p:nvSpPr>
          <p:spPr>
            <a:xfrm>
              <a:off x="1693043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Fetch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CF8DBABC-E83C-E0A9-B58C-CA67F0955461}"/>
              </a:ext>
            </a:extLst>
          </p:cNvPr>
          <p:cNvGrpSpPr/>
          <p:nvPr/>
        </p:nvGrpSpPr>
        <p:grpSpPr>
          <a:xfrm>
            <a:off x="4395291" y="726234"/>
            <a:ext cx="1955585" cy="3872892"/>
            <a:chOff x="4395291" y="726234"/>
            <a:chExt cx="1955585" cy="38728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991FC9CE-F41D-67BE-9AC2-E238129C9B03}"/>
                </a:ext>
              </a:extLst>
            </p:cNvPr>
            <p:cNvGrpSpPr/>
            <p:nvPr/>
          </p:nvGrpSpPr>
          <p:grpSpPr>
            <a:xfrm>
              <a:off x="6093701" y="726234"/>
              <a:ext cx="257175" cy="3494238"/>
              <a:chOff x="3390899" y="727499"/>
              <a:chExt cx="257175" cy="3494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2DC7B79-3550-17DD-E93A-8B620B71ED06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C21F2092-BF03-5FD4-0C59-DA98A653C5D8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1213D17-FD81-F8A5-5B1A-F338E42CB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CEE4CD9-FF98-7942-7C2B-0103229430FA}"/>
                </a:ext>
              </a:extLst>
            </p:cNvPr>
            <p:cNvSpPr txBox="1"/>
            <p:nvPr/>
          </p:nvSpPr>
          <p:spPr>
            <a:xfrm>
              <a:off x="4395291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Decode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30FBD88F-CBA9-B91F-AFFA-342843EA5BAD}"/>
              </a:ext>
            </a:extLst>
          </p:cNvPr>
          <p:cNvGrpSpPr/>
          <p:nvPr/>
        </p:nvGrpSpPr>
        <p:grpSpPr>
          <a:xfrm>
            <a:off x="6854275" y="690664"/>
            <a:ext cx="1677217" cy="3909984"/>
            <a:chOff x="6854275" y="690664"/>
            <a:chExt cx="1677217" cy="3909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FCEC33B7-FF8D-7303-C3DA-BB5FE1B20801}"/>
                </a:ext>
              </a:extLst>
            </p:cNvPr>
            <p:cNvGrpSpPr/>
            <p:nvPr/>
          </p:nvGrpSpPr>
          <p:grpSpPr>
            <a:xfrm>
              <a:off x="8364704" y="690664"/>
              <a:ext cx="166788" cy="3494238"/>
              <a:chOff x="3390899" y="727499"/>
              <a:chExt cx="257175" cy="34942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1FB865E0-3479-99E5-AA5F-DC5CD3858444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xmlns="" id="{A7ACBB54-2B2E-583A-5CE0-B376639D71F3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87F9111A-A5BD-0A13-029B-66378674B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6DC5F43-D841-CB12-4622-43291B1EBEEC}"/>
                </a:ext>
              </a:extLst>
            </p:cNvPr>
            <p:cNvSpPr txBox="1"/>
            <p:nvPr/>
          </p:nvSpPr>
          <p:spPr>
            <a:xfrm>
              <a:off x="6854275" y="4231316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Execute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9CD695B7-4F87-C71F-18A1-215504B67FB4}"/>
              </a:ext>
            </a:extLst>
          </p:cNvPr>
          <p:cNvGrpSpPr/>
          <p:nvPr/>
        </p:nvGrpSpPr>
        <p:grpSpPr>
          <a:xfrm>
            <a:off x="8959131" y="331474"/>
            <a:ext cx="2874729" cy="4272155"/>
            <a:chOff x="8959131" y="331474"/>
            <a:chExt cx="2874729" cy="4272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417CE9DD-CB44-2AC8-03A0-4B1D6021EE5E}"/>
                </a:ext>
              </a:extLst>
            </p:cNvPr>
            <p:cNvGrpSpPr/>
            <p:nvPr/>
          </p:nvGrpSpPr>
          <p:grpSpPr>
            <a:xfrm>
              <a:off x="8959131" y="331474"/>
              <a:ext cx="1630381" cy="4272155"/>
              <a:chOff x="8959131" y="331474"/>
              <a:chExt cx="1630381" cy="427215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F28468B8-79BD-C38D-DB0B-1597605DC1F1}"/>
                  </a:ext>
                </a:extLst>
              </p:cNvPr>
              <p:cNvGrpSpPr/>
              <p:nvPr/>
            </p:nvGrpSpPr>
            <p:grpSpPr>
              <a:xfrm>
                <a:off x="10332337" y="331474"/>
                <a:ext cx="257175" cy="3888997"/>
                <a:chOff x="3390899" y="727499"/>
                <a:chExt cx="257175" cy="349423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xmlns="" id="{7A8AE64A-1556-2D28-6EBC-C25B3F25A00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9031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xmlns="" id="{90CB1C8F-C044-BC07-576E-051B4DE8FB4A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E6E9E52-BE63-C278-CE7B-B4F2A36F6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FF7F0DA3-0996-95C8-DD80-F6979BB8FAD4}"/>
                  </a:ext>
                </a:extLst>
              </p:cNvPr>
              <p:cNvSpPr txBox="1"/>
              <p:nvPr/>
            </p:nvSpPr>
            <p:spPr>
              <a:xfrm>
                <a:off x="8959131" y="4234297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252FFF6-5DE7-16A5-0AA0-3542959F9D63}"/>
                </a:ext>
              </a:extLst>
            </p:cNvPr>
            <p:cNvSpPr txBox="1"/>
            <p:nvPr/>
          </p:nvSpPr>
          <p:spPr>
            <a:xfrm>
              <a:off x="10589512" y="4229794"/>
              <a:ext cx="124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Writeback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E8563B55-6D21-60A7-6BA1-0C0370DFBAE1}"/>
              </a:ext>
            </a:extLst>
          </p:cNvPr>
          <p:cNvGrpSpPr/>
          <p:nvPr/>
        </p:nvGrpSpPr>
        <p:grpSpPr>
          <a:xfrm>
            <a:off x="868680" y="1577340"/>
            <a:ext cx="10909636" cy="3524012"/>
            <a:chOff x="868680" y="1577340"/>
            <a:chExt cx="10909636" cy="35240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474FC8BE-1BE5-7576-65F4-C7E7BE882A2D}"/>
                </a:ext>
              </a:extLst>
            </p:cNvPr>
            <p:cNvSpPr/>
            <p:nvPr/>
          </p:nvSpPr>
          <p:spPr>
            <a:xfrm>
              <a:off x="868680" y="4732020"/>
              <a:ext cx="10909636" cy="36933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Hazard Unit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BA4F49F1-6750-ED5B-4D76-68DE3DF1DDCD}"/>
                </a:ext>
              </a:extLst>
            </p:cNvPr>
            <p:cNvCxnSpPr/>
            <p:nvPr/>
          </p:nvCxnSpPr>
          <p:spPr>
            <a:xfrm>
              <a:off x="1943100" y="1577340"/>
              <a:ext cx="0" cy="31546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74B2C5B6-39FB-0BC1-56CB-E1F9432CF84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512820" y="3814278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CE0CCB23-A7C2-E79E-850A-E0C9E91EC30D}"/>
                </a:ext>
              </a:extLst>
            </p:cNvPr>
            <p:cNvCxnSpPr/>
            <p:nvPr/>
          </p:nvCxnSpPr>
          <p:spPr>
            <a:xfrm flipH="1">
              <a:off x="6218954" y="3810350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</p:spTree>
    <p:extLst>
      <p:ext uri="{BB962C8B-B14F-4D97-AF65-F5344CB8AC3E}">
        <p14:creationId xmlns:p14="http://schemas.microsoft.com/office/powerpoint/2010/main" val="3021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87CDDAB4-76DD-5525-A0AB-D127BD27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872E9C9-15C7-5C4F-39F2-ED109C96F422}"/>
              </a:ext>
            </a:extLst>
          </p:cNvPr>
          <p:cNvGrpSpPr/>
          <p:nvPr/>
        </p:nvGrpSpPr>
        <p:grpSpPr>
          <a:xfrm>
            <a:off x="757404" y="331474"/>
            <a:ext cx="11430000" cy="4769878"/>
            <a:chOff x="757404" y="331474"/>
            <a:chExt cx="11430000" cy="476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71AABA7F-FF40-F10E-CCB5-3A7CF623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8B127345-AAF7-F5F3-08BC-7ACF6449AE6A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375245F9-4749-6B2A-2A8D-3B7B239B37D0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D5B23D09-B89A-DBC9-0D03-845E928FACF2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xmlns="" id="{243756BA-C41D-4DCA-020B-A46409054BF6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83022C92-42BF-2D4E-C127-01374BD4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048F1059-3A76-B780-A4CA-918385B82EE6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CF8DBABC-E83C-E0A9-B58C-CA67F0955461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991FC9CE-F41D-67BE-9AC2-E238129C9B03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D2DC7B79-3550-17DD-E93A-8B620B71ED06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xmlns="" id="{C21F2092-BF03-5FD4-0C59-DA98A653C5D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51213D17-FD81-F8A5-5B1A-F338E42CB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CCEE4CD9-FF98-7942-7C2B-0103229430FA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30FBD88F-CBA9-B91F-AFFA-342843EA5BAD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FCEC33B7-FF8D-7303-C3DA-BB5FE1B20801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1FB865E0-3479-99E5-AA5F-DC5CD385844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xmlns="" id="{A7ACBB54-2B2E-583A-5CE0-B376639D71F3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87F9111A-A5BD-0A13-029B-66378674B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16DC5F43-D841-CB12-4622-43291B1EBEEC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9CD695B7-4F87-C71F-18A1-215504B67FB4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xmlns="" id="{417CE9DD-CB44-2AC8-03A0-4B1D6021EE5E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xmlns="" id="{F28468B8-79BD-C38D-DB0B-1597605DC1F1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7A8AE64A-1556-2D28-6EBC-C25B3F25A004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xmlns="" id="{90CB1C8F-C044-BC07-576E-051B4DE8FB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xmlns="" id="{5E6E9E52-BE63-C278-CE7B-B4F2A36F6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FF7F0DA3-0996-95C8-DD80-F6979BB8FAD4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5252FFF6-5DE7-16A5-0AA0-3542959F9D63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E8563B55-6D21-60A7-6BA1-0C0370DFBAE1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xmlns="" id="{474FC8BE-1BE5-7576-65F4-C7E7BE882A2D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BA4F49F1-6750-ED5B-4D76-68DE3DF1DDCD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74B2C5B6-39FB-0BC1-56CB-E1F9432CF84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CE0CCB23-A7C2-E79E-850A-E0C9E91EC30D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C23338-9011-5021-2EA1-61C5E07DA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216" y="855890"/>
            <a:ext cx="3438375" cy="2996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3BD386D-4B28-DD34-9977-02E9A6C8BAA1}"/>
              </a:ext>
            </a:extLst>
          </p:cNvPr>
          <p:cNvSpPr/>
          <p:nvPr/>
        </p:nvSpPr>
        <p:spPr>
          <a:xfrm>
            <a:off x="5417393" y="4494856"/>
            <a:ext cx="2061134" cy="1293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282A011C-A0E9-C670-0A62-261A39EEEEBA}"/>
              </a:ext>
            </a:extLst>
          </p:cNvPr>
          <p:cNvGrpSpPr/>
          <p:nvPr/>
        </p:nvGrpSpPr>
        <p:grpSpPr>
          <a:xfrm>
            <a:off x="5133976" y="3682067"/>
            <a:ext cx="2708511" cy="832283"/>
            <a:chOff x="5133976" y="3682067"/>
            <a:chExt cx="2708511" cy="832283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xmlns="" id="{E3D9E00E-2DF6-3221-7F90-BB1865F78E0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xmlns="" id="{7343322C-49FA-363F-EB17-785E729388DE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D92994F0-DBE5-D0EC-4BFA-BC4EA7400FC7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xmlns="" id="{CB93DCBB-8609-E247-F902-80ED73C55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xmlns="" id="{C6630E7A-3639-9514-1504-596FF7EBE2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xmlns="" id="{B5FD0C95-92F3-B2E5-1DA0-08FDA079E1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xmlns="" id="{8E706B01-528B-CAA6-9D2D-D58FDDC441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xmlns="" id="{B988D037-E52C-857A-D939-9B7D580ED1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xmlns="" id="{03969CE9-CE86-1DE1-2EE3-69AB6D03D8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xmlns="" id="{7E8F2AC5-3510-9DFD-AE6C-EC5FA34F65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xmlns="" id="{A8EFA9C2-6F98-F79C-19AF-BCE9F330EA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xmlns="" id="{4597D67D-6480-C79E-FF35-0B9E142BBB7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xmlns="" id="{C1A9A3C7-2073-374C-5A8E-EBE8F2DAF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xmlns="" id="{EF2064A2-B38D-AB90-4EF4-F7B746A11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xmlns="" id="{16D0CBCD-179C-7469-0B0B-CE04FBE52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xmlns="" id="{856AA626-E851-D4A6-8E17-191375EAE2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xmlns="" id="{52D8AF24-8F86-28A6-BCAD-EC801EE25F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xmlns="" id="{E56D4558-56A7-D403-D97C-C4F26F543B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xmlns="" id="{F2819210-BDA2-3025-7C9F-C9730A984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xmlns="" id="{7CC4ED11-F420-2683-AF43-332536B6D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xmlns="" id="{0AB8C1AF-CE27-BF84-02BF-57BD2016EE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xmlns="" id="{6C1CF356-3D77-F9A8-B58B-D87A9A2BA5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xmlns="" id="{A4E6CA5D-847E-8ADC-1D3A-3A6724F195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xmlns="" id="{B36E18AD-85EB-880F-9619-9CBAFC12F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xmlns="" id="{15FE21A6-B52E-F301-086C-44B23365A1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xmlns="" id="{A3933696-E820-603A-9352-0C4C621ED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9B2AA8CE-C8BF-5DED-2112-5EA4A23D763A}"/>
              </a:ext>
            </a:extLst>
          </p:cNvPr>
          <p:cNvGrpSpPr/>
          <p:nvPr/>
        </p:nvGrpSpPr>
        <p:grpSpPr>
          <a:xfrm>
            <a:off x="1950822" y="998857"/>
            <a:ext cx="9155719" cy="2529668"/>
            <a:chOff x="1950822" y="998857"/>
            <a:chExt cx="9155719" cy="252966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9587397D-407D-47F1-A737-B7A59F2B2461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A3F76912-C875-84FB-7A37-5ACD97D9DF42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534762FF-9A1C-2886-20FE-E39045955DA1}"/>
              </a:ext>
            </a:extLst>
          </p:cNvPr>
          <p:cNvGrpSpPr/>
          <p:nvPr/>
        </p:nvGrpSpPr>
        <p:grpSpPr>
          <a:xfrm>
            <a:off x="3230387" y="1885950"/>
            <a:ext cx="6554108" cy="643895"/>
            <a:chOff x="3230387" y="1885950"/>
            <a:chExt cx="6554108" cy="643895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xmlns="" id="{25A46AE1-FD35-A256-5B48-452DE10C45ED}"/>
                </a:ext>
              </a:extLst>
            </p:cNvPr>
            <p:cNvSpPr/>
            <p:nvPr/>
          </p:nvSpPr>
          <p:spPr>
            <a:xfrm>
              <a:off x="3230387" y="18859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xmlns="" id="{1C2D92FF-4CB9-B9B5-952E-D2A56D526269}"/>
                </a:ext>
              </a:extLst>
            </p:cNvPr>
            <p:cNvSpPr/>
            <p:nvPr/>
          </p:nvSpPr>
          <p:spPr>
            <a:xfrm>
              <a:off x="8325879" y="19240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A0ADCB05-B4D7-CF5B-3B23-FCD375A7D44C}"/>
              </a:ext>
            </a:extLst>
          </p:cNvPr>
          <p:cNvSpPr/>
          <p:nvPr/>
        </p:nvSpPr>
        <p:spPr>
          <a:xfrm>
            <a:off x="3464478" y="1475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Matrix MAC Processor</a:t>
            </a:r>
          </a:p>
        </p:txBody>
      </p:sp>
    </p:spTree>
    <p:extLst>
      <p:ext uri="{BB962C8B-B14F-4D97-AF65-F5344CB8AC3E}">
        <p14:creationId xmlns:p14="http://schemas.microsoft.com/office/powerpoint/2010/main" val="7053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7BD7FCF-A254-4A97-A15C-319B67622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2FFAF72-6204-4676-9C6F-9A4CC4D918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E02EDE2-96B1-9382-ACDA-29207E77EF1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xmlns="" id="{9C867835-A917-4A2B-8424-3AFAF7436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xmlns="" id="{EED8D03E-F375-4E67-B932-FF9B007BB4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B7233188-7973-1544-97AC-9E53B5810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72" y="81569"/>
            <a:ext cx="3087114" cy="67111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D42A953B-ACF7-165F-2396-E9AFE1B6D84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xmlns="" id="{2C9A9DA9-7DC8-488B-A882-123947B0F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xmlns="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xmlns="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2A865FE3-5FC9-4049-87CF-30019C46C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xmlns="" id="{352BEC0E-22F8-46D0-9632-375DB541B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77115-497D-43DF-20A9-E7B6DB6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8" y="927512"/>
            <a:ext cx="6894576" cy="132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8D4AF0C-BA1D-35FA-CCE9-CB9C1507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4" y="309056"/>
            <a:ext cx="4308412" cy="333901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09D94F1-BF45-FF4A-20F6-27C773E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84" y="3882232"/>
            <a:ext cx="10201431" cy="272888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xmlns="" id="{48C1732D-AF37-DFC4-B07D-51DD76C04921}"/>
              </a:ext>
            </a:extLst>
          </p:cNvPr>
          <p:cNvSpPr txBox="1">
            <a:spLocks/>
          </p:cNvSpPr>
          <p:nvPr/>
        </p:nvSpPr>
        <p:spPr>
          <a:xfrm>
            <a:off x="640080" y="2404872"/>
            <a:ext cx="6894576" cy="132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B15F8E9F-A5B0-9613-8E17-C0BF53375C4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xmlns="" id="{B9D7E975-9161-4F2D-AC53-69E1912F6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xmlns="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63E6235-1649-4B47-9862-4026FC473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517A47C-B2E5-4B79-8061-D74B1311A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C505E780-2083-4CB5-A42A-5E0E2908E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D2C0AE1C-0118-41AE-8A10-7CDCBF10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F821940F-7A1D-4ACC-85B4-A932898A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6674508-81D3-48CF-96BF-7FC60EAA5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xmlns="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teps to a process&#10;&#10;Description automatically generated with medium confidence">
            <a:extLst>
              <a:ext uri="{FF2B5EF4-FFF2-40B4-BE49-F238E27FC236}">
                <a16:creationId xmlns:a16="http://schemas.microsoft.com/office/drawing/2014/main" xmlns="" id="{9C201CAD-3B4E-7858-6505-603E2AFE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B69709A-F12A-DD25-6301-608E641D1A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517A47C-B2E5-4B79-8061-D74B1311A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C505E780-2083-4CB5-A42A-5E0E2908E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D2C0AE1C-0118-41AE-8A10-7CDCBF10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24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D53A78-77BC-A62B-009E-E6E1BFE6F236}"/>
              </a:ext>
            </a:extLst>
          </p:cNvPr>
          <p:cNvGrpSpPr/>
          <p:nvPr/>
        </p:nvGrpSpPr>
        <p:grpSpPr>
          <a:xfrm>
            <a:off x="-8393696" y="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xmlns="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xmlns="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xmlns="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xmlns="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4764A27-9A04-5C5E-BEE0-00E447339D20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4407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xmlns="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xmlns="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xmlns="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xmlns="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668367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825</Words>
  <Application>Microsoft Office PowerPoint</Application>
  <PresentationFormat>Widescreen</PresentationFormat>
  <Paragraphs>325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Program Counter</vt:lpstr>
      <vt:lpstr>Instruction Memory</vt:lpstr>
      <vt:lpstr>Register File</vt:lpstr>
      <vt:lpstr>ALU</vt:lpstr>
      <vt:lpstr>Data Memory</vt:lpstr>
      <vt:lpstr>PowerPoint Presentation</vt:lpstr>
      <vt:lpstr>Proposed Design</vt:lpstr>
      <vt:lpstr>Proposed Design</vt:lpstr>
      <vt:lpstr>Requirements mapped Adequately to the Design </vt:lpstr>
      <vt:lpstr>Division of Tasks &amp; Project Management</vt:lpstr>
      <vt:lpstr>Workflow Chart</vt:lpstr>
      <vt:lpstr>Division of Tasks</vt:lpstr>
      <vt:lpstr>Project Management Tool: JIRA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Windows User</cp:lastModifiedBy>
  <cp:revision>23</cp:revision>
  <dcterms:created xsi:type="dcterms:W3CDTF">2021-09-27T08:54:11Z</dcterms:created>
  <dcterms:modified xsi:type="dcterms:W3CDTF">2023-10-05T17:44:10Z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