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9" autoAdjust="0"/>
    <p:restoredTop sz="94321" autoAdjust="0"/>
  </p:normalViewPr>
  <p:slideViewPr>
    <p:cSldViewPr snapToGrid="0">
      <p:cViewPr varScale="1">
        <p:scale>
          <a:sx n="70" d="100"/>
          <a:sy n="70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BD44A-AA1D-470A-8000-3032FB4D48F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408D821-F0EF-4445-AE81-CAD19E685D60}">
      <dgm:prSet phldrT="[Text]"/>
      <dgm:spPr/>
      <dgm:t>
        <a:bodyPr/>
        <a:lstStyle/>
        <a:p>
          <a:r>
            <a:rPr lang="en-ID" dirty="0">
              <a:solidFill>
                <a:schemeClr val="bg1"/>
              </a:solidFill>
            </a:rPr>
            <a:t>Keyboard</a:t>
          </a:r>
        </a:p>
      </dgm:t>
    </dgm:pt>
    <dgm:pt modelId="{D85D9528-7E38-4890-B31B-EE86D1587671}" type="parTrans" cxnId="{7332F993-7EB3-4B6C-B5A6-21F223DCF843}">
      <dgm:prSet/>
      <dgm:spPr/>
      <dgm:t>
        <a:bodyPr/>
        <a:lstStyle/>
        <a:p>
          <a:endParaRPr lang="en-ID"/>
        </a:p>
      </dgm:t>
    </dgm:pt>
    <dgm:pt modelId="{0255AFAA-F499-4485-8DBF-158A4BECA816}" type="sibTrans" cxnId="{7332F993-7EB3-4B6C-B5A6-21F223DCF843}">
      <dgm:prSet/>
      <dgm:spPr/>
      <dgm:t>
        <a:bodyPr/>
        <a:lstStyle/>
        <a:p>
          <a:endParaRPr lang="en-ID"/>
        </a:p>
      </dgm:t>
    </dgm:pt>
    <dgm:pt modelId="{7406B53C-73D4-4F2A-8327-EE279693271A}">
      <dgm:prSet phldrT="[Text]"/>
      <dgm:spPr/>
      <dgm:t>
        <a:bodyPr/>
        <a:lstStyle/>
        <a:p>
          <a:r>
            <a:rPr lang="en-ID" dirty="0">
              <a:solidFill>
                <a:schemeClr val="bg1"/>
              </a:solidFill>
            </a:rPr>
            <a:t>Mouse</a:t>
          </a:r>
        </a:p>
      </dgm:t>
    </dgm:pt>
    <dgm:pt modelId="{9231BE5D-BA71-4E3D-89F0-293EA8874FCE}" type="parTrans" cxnId="{C558AE27-F538-4F35-A0D4-696C6752CDD1}">
      <dgm:prSet/>
      <dgm:spPr/>
      <dgm:t>
        <a:bodyPr/>
        <a:lstStyle/>
        <a:p>
          <a:endParaRPr lang="en-ID"/>
        </a:p>
      </dgm:t>
    </dgm:pt>
    <dgm:pt modelId="{5EB2A0EC-5C42-48A8-B0EB-FAA0ECB2694E}" type="sibTrans" cxnId="{C558AE27-F538-4F35-A0D4-696C6752CDD1}">
      <dgm:prSet/>
      <dgm:spPr/>
      <dgm:t>
        <a:bodyPr/>
        <a:lstStyle/>
        <a:p>
          <a:endParaRPr lang="en-ID"/>
        </a:p>
      </dgm:t>
    </dgm:pt>
    <dgm:pt modelId="{3970281E-1CF6-4270-B00B-026C48670578}" type="pres">
      <dgm:prSet presAssocID="{26BBD44A-AA1D-470A-8000-3032FB4D48FF}" presName="Name0" presStyleCnt="0">
        <dgm:presLayoutVars>
          <dgm:dir/>
        </dgm:presLayoutVars>
      </dgm:prSet>
      <dgm:spPr/>
    </dgm:pt>
    <dgm:pt modelId="{1D07981A-220E-4869-9357-7CB2E351BC85}" type="pres">
      <dgm:prSet presAssocID="{A408D821-F0EF-4445-AE81-CAD19E685D60}" presName="composite" presStyleCnt="0"/>
      <dgm:spPr/>
    </dgm:pt>
    <dgm:pt modelId="{BEA74BA5-EA3E-4266-8333-6C12C0AE3445}" type="pres">
      <dgm:prSet presAssocID="{A408D821-F0EF-4445-AE81-CAD19E685D60}" presName="rect2" presStyleLbl="revTx" presStyleIdx="0" presStyleCnt="2">
        <dgm:presLayoutVars>
          <dgm:bulletEnabled val="1"/>
        </dgm:presLayoutVars>
      </dgm:prSet>
      <dgm:spPr/>
    </dgm:pt>
    <dgm:pt modelId="{E370A279-06EB-46A5-BC7A-DDEFAC679CFD}" type="pres">
      <dgm:prSet presAssocID="{A408D821-F0EF-4445-AE81-CAD19E685D60}" presName="rect1" presStyleLbl="align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2A0128F0-FB1F-4036-B20E-914B45B265BF}" type="pres">
      <dgm:prSet presAssocID="{0255AFAA-F499-4485-8DBF-158A4BECA816}" presName="sibTrans" presStyleCnt="0"/>
      <dgm:spPr/>
    </dgm:pt>
    <dgm:pt modelId="{E64E13FC-7042-48C3-A46B-C77B84E15F67}" type="pres">
      <dgm:prSet presAssocID="{7406B53C-73D4-4F2A-8327-EE279693271A}" presName="composite" presStyleCnt="0"/>
      <dgm:spPr/>
    </dgm:pt>
    <dgm:pt modelId="{A20F95AA-0B0B-4FB9-A4BE-BD0D5B8823E7}" type="pres">
      <dgm:prSet presAssocID="{7406B53C-73D4-4F2A-8327-EE279693271A}" presName="rect2" presStyleLbl="revTx" presStyleIdx="1" presStyleCnt="2">
        <dgm:presLayoutVars>
          <dgm:bulletEnabled val="1"/>
        </dgm:presLayoutVars>
      </dgm:prSet>
      <dgm:spPr/>
    </dgm:pt>
    <dgm:pt modelId="{6D549130-775C-4A9E-A97E-1B48842082A2}" type="pres">
      <dgm:prSet presAssocID="{7406B53C-73D4-4F2A-8327-EE279693271A}" presName="rect1" presStyleLbl="align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C558AE27-F538-4F35-A0D4-696C6752CDD1}" srcId="{26BBD44A-AA1D-470A-8000-3032FB4D48FF}" destId="{7406B53C-73D4-4F2A-8327-EE279693271A}" srcOrd="1" destOrd="0" parTransId="{9231BE5D-BA71-4E3D-89F0-293EA8874FCE}" sibTransId="{5EB2A0EC-5C42-48A8-B0EB-FAA0ECB2694E}"/>
    <dgm:cxn modelId="{7332F993-7EB3-4B6C-B5A6-21F223DCF843}" srcId="{26BBD44A-AA1D-470A-8000-3032FB4D48FF}" destId="{A408D821-F0EF-4445-AE81-CAD19E685D60}" srcOrd="0" destOrd="0" parTransId="{D85D9528-7E38-4890-B31B-EE86D1587671}" sibTransId="{0255AFAA-F499-4485-8DBF-158A4BECA816}"/>
    <dgm:cxn modelId="{445C1C9C-060B-495F-96DE-89AE858D956D}" type="presOf" srcId="{26BBD44A-AA1D-470A-8000-3032FB4D48FF}" destId="{3970281E-1CF6-4270-B00B-026C48670578}" srcOrd="0" destOrd="0" presId="urn:microsoft.com/office/officeart/2008/layout/PictureGrid"/>
    <dgm:cxn modelId="{225C4BDA-15F6-4366-9137-906778A958BC}" type="presOf" srcId="{A408D821-F0EF-4445-AE81-CAD19E685D60}" destId="{BEA74BA5-EA3E-4266-8333-6C12C0AE3445}" srcOrd="0" destOrd="0" presId="urn:microsoft.com/office/officeart/2008/layout/PictureGrid"/>
    <dgm:cxn modelId="{69476CF9-6A7D-41D1-8C37-7502D0556316}" type="presOf" srcId="{7406B53C-73D4-4F2A-8327-EE279693271A}" destId="{A20F95AA-0B0B-4FB9-A4BE-BD0D5B8823E7}" srcOrd="0" destOrd="0" presId="urn:microsoft.com/office/officeart/2008/layout/PictureGrid"/>
    <dgm:cxn modelId="{EB1950BA-EC53-4514-BE1E-7AE46EF781E1}" type="presParOf" srcId="{3970281E-1CF6-4270-B00B-026C48670578}" destId="{1D07981A-220E-4869-9357-7CB2E351BC85}" srcOrd="0" destOrd="0" presId="urn:microsoft.com/office/officeart/2008/layout/PictureGrid"/>
    <dgm:cxn modelId="{428F5B35-A69C-4434-91C1-1DAE0D88A134}" type="presParOf" srcId="{1D07981A-220E-4869-9357-7CB2E351BC85}" destId="{BEA74BA5-EA3E-4266-8333-6C12C0AE3445}" srcOrd="0" destOrd="0" presId="urn:microsoft.com/office/officeart/2008/layout/PictureGrid"/>
    <dgm:cxn modelId="{E24AEF80-7F5C-432D-9CB0-C179E71A1E57}" type="presParOf" srcId="{1D07981A-220E-4869-9357-7CB2E351BC85}" destId="{E370A279-06EB-46A5-BC7A-DDEFAC679CFD}" srcOrd="1" destOrd="0" presId="urn:microsoft.com/office/officeart/2008/layout/PictureGrid"/>
    <dgm:cxn modelId="{6E87CDF5-5ABC-4B85-90EE-DF58E1FF1493}" type="presParOf" srcId="{3970281E-1CF6-4270-B00B-026C48670578}" destId="{2A0128F0-FB1F-4036-B20E-914B45B265BF}" srcOrd="1" destOrd="0" presId="urn:microsoft.com/office/officeart/2008/layout/PictureGrid"/>
    <dgm:cxn modelId="{26292C22-DD9F-461F-8832-447F01F32ACF}" type="presParOf" srcId="{3970281E-1CF6-4270-B00B-026C48670578}" destId="{E64E13FC-7042-48C3-A46B-C77B84E15F67}" srcOrd="2" destOrd="0" presId="urn:microsoft.com/office/officeart/2008/layout/PictureGrid"/>
    <dgm:cxn modelId="{30CEE995-ED74-4B12-8E21-E3F2FF44EAA8}" type="presParOf" srcId="{E64E13FC-7042-48C3-A46B-C77B84E15F67}" destId="{A20F95AA-0B0B-4FB9-A4BE-BD0D5B8823E7}" srcOrd="0" destOrd="0" presId="urn:microsoft.com/office/officeart/2008/layout/PictureGrid"/>
    <dgm:cxn modelId="{2916D998-2046-4CE9-926D-5A8D354D63C2}" type="presParOf" srcId="{E64E13FC-7042-48C3-A46B-C77B84E15F67}" destId="{6D549130-775C-4A9E-A97E-1B48842082A2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74BA5-EA3E-4266-8333-6C12C0AE3445}">
      <dsp:nvSpPr>
        <dsp:cNvPr id="0" name=""/>
        <dsp:cNvSpPr/>
      </dsp:nvSpPr>
      <dsp:spPr>
        <a:xfrm>
          <a:off x="618" y="259950"/>
          <a:ext cx="1978539" cy="29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 dirty="0">
              <a:solidFill>
                <a:schemeClr val="bg1"/>
              </a:solidFill>
            </a:rPr>
            <a:t>Keyboard</a:t>
          </a:r>
        </a:p>
      </dsp:txBody>
      <dsp:txXfrm>
        <a:off x="618" y="259950"/>
        <a:ext cx="1978539" cy="296780"/>
      </dsp:txXfrm>
    </dsp:sp>
    <dsp:sp modelId="{E370A279-06EB-46A5-BC7A-DDEFAC679CFD}">
      <dsp:nvSpPr>
        <dsp:cNvPr id="0" name=""/>
        <dsp:cNvSpPr/>
      </dsp:nvSpPr>
      <dsp:spPr>
        <a:xfrm>
          <a:off x="618" y="615554"/>
          <a:ext cx="1978539" cy="1978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F95AA-0B0B-4FB9-A4BE-BD0D5B8823E7}">
      <dsp:nvSpPr>
        <dsp:cNvPr id="0" name=""/>
        <dsp:cNvSpPr/>
      </dsp:nvSpPr>
      <dsp:spPr>
        <a:xfrm>
          <a:off x="2188305" y="259950"/>
          <a:ext cx="1978539" cy="29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4770" rIns="64770" bIns="0" numCol="1" spcCol="1270" anchor="b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700" kern="1200" dirty="0">
              <a:solidFill>
                <a:schemeClr val="bg1"/>
              </a:solidFill>
            </a:rPr>
            <a:t>Mouse</a:t>
          </a:r>
        </a:p>
      </dsp:txBody>
      <dsp:txXfrm>
        <a:off x="2188305" y="259950"/>
        <a:ext cx="1978539" cy="296780"/>
      </dsp:txXfrm>
    </dsp:sp>
    <dsp:sp modelId="{6D549130-775C-4A9E-A97E-1B48842082A2}">
      <dsp:nvSpPr>
        <dsp:cNvPr id="0" name=""/>
        <dsp:cNvSpPr/>
      </dsp:nvSpPr>
      <dsp:spPr>
        <a:xfrm>
          <a:off x="2188305" y="615554"/>
          <a:ext cx="1978539" cy="197853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781D0-A4FB-44FF-9ABB-A80566C2CAF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DBFE-0B0A-44F5-8B7E-5B4A012C6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9DBFE-0B0A-44F5-8B7E-5B4A012C6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5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3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34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5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7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0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807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A90C-2AB0-4463-A585-F47C01A50E35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EA36EF-3108-486C-9A65-BDB60116D6B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577AD8-762B-4C8D-82AE-5816D74A3852}"/>
              </a:ext>
            </a:extLst>
          </p:cNvPr>
          <p:cNvSpPr/>
          <p:nvPr/>
        </p:nvSpPr>
        <p:spPr>
          <a:xfrm>
            <a:off x="2841763" y="2237097"/>
            <a:ext cx="6508461" cy="130658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B675A-CE33-4350-8215-AB2374A611D5}"/>
              </a:ext>
            </a:extLst>
          </p:cNvPr>
          <p:cNvSpPr txBox="1"/>
          <p:nvPr/>
        </p:nvSpPr>
        <p:spPr>
          <a:xfrm>
            <a:off x="3096347" y="2389243"/>
            <a:ext cx="5999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Inter tight"/>
              </a:rPr>
              <a:t>Komponen</a:t>
            </a:r>
            <a:r>
              <a:rPr lang="en-US" sz="3200" dirty="0">
                <a:solidFill>
                  <a:schemeClr val="bg1"/>
                </a:solidFill>
                <a:latin typeface="Inter t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Inter tight"/>
              </a:rPr>
              <a:t>Teknologi</a:t>
            </a:r>
            <a:r>
              <a:rPr lang="en-US" sz="3200" dirty="0">
                <a:solidFill>
                  <a:schemeClr val="bg1"/>
                </a:solidFill>
                <a:latin typeface="Inter t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Inter tight"/>
              </a:rPr>
              <a:t>Informasi</a:t>
            </a:r>
            <a:endParaRPr lang="en-US" sz="3200" dirty="0">
              <a:solidFill>
                <a:schemeClr val="bg1"/>
              </a:solidFill>
              <a:latin typeface="Inter tight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Inter tight"/>
              </a:rPr>
              <a:t>dan </a:t>
            </a:r>
            <a:r>
              <a:rPr lang="en-US" sz="3200" dirty="0" err="1">
                <a:solidFill>
                  <a:schemeClr val="bg1"/>
                </a:solidFill>
                <a:latin typeface="Inter tight"/>
              </a:rPr>
              <a:t>Sistem</a:t>
            </a:r>
            <a:r>
              <a:rPr lang="en-US" sz="3200" dirty="0">
                <a:solidFill>
                  <a:schemeClr val="bg1"/>
                </a:solidFill>
                <a:latin typeface="Inter tigh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Inter tight"/>
              </a:rPr>
              <a:t>Operasi</a:t>
            </a:r>
            <a:endParaRPr lang="en-ID" sz="3200" dirty="0">
              <a:solidFill>
                <a:schemeClr val="bg1"/>
              </a:solidFill>
              <a:latin typeface="Inter tight"/>
            </a:endParaRPr>
          </a:p>
        </p:txBody>
      </p:sp>
    </p:spTree>
    <p:extLst>
      <p:ext uri="{BB962C8B-B14F-4D97-AF65-F5344CB8AC3E}">
        <p14:creationId xmlns:p14="http://schemas.microsoft.com/office/powerpoint/2010/main" val="26530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D62534-C5C5-4E73-B4B7-7C19CEC778B4}"/>
              </a:ext>
            </a:extLst>
          </p:cNvPr>
          <p:cNvSpPr/>
          <p:nvPr/>
        </p:nvSpPr>
        <p:spPr>
          <a:xfrm>
            <a:off x="696461" y="1048048"/>
            <a:ext cx="6744574" cy="23083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B30B7-B2E8-40CE-97D4-F1FB2C82251D}"/>
              </a:ext>
            </a:extLst>
          </p:cNvPr>
          <p:cNvSpPr txBox="1"/>
          <p:nvPr/>
        </p:nvSpPr>
        <p:spPr>
          <a:xfrm>
            <a:off x="3171039" y="838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733D5-A905-41D7-AB2E-3C9C70B98624}"/>
              </a:ext>
            </a:extLst>
          </p:cNvPr>
          <p:cNvSpPr txBox="1"/>
          <p:nvPr/>
        </p:nvSpPr>
        <p:spPr>
          <a:xfrm>
            <a:off x="696461" y="1074624"/>
            <a:ext cx="6828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Hardware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Komponen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fisik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pemrosesan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Contoh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CPU, RAM, Hard Disk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Monitor, Printer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Keyboard, Mouse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Jaringan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047CF-A0F2-4E8F-A66E-BAEEF836824B}"/>
              </a:ext>
            </a:extLst>
          </p:cNvPr>
          <p:cNvSpPr txBox="1"/>
          <p:nvPr/>
        </p:nvSpPr>
        <p:spPr>
          <a:xfrm>
            <a:off x="587404" y="469567"/>
            <a:ext cx="331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Teknologi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endParaRPr lang="en-ID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D5E7954F-49FE-424E-8733-35C2A7322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307933"/>
              </p:ext>
            </p:extLst>
          </p:nvPr>
        </p:nvGraphicFramePr>
        <p:xfrm>
          <a:off x="1087307" y="3289156"/>
          <a:ext cx="4167464" cy="2854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E86DC109-6AC6-49D1-A597-B8E7925AF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2784" y="1506894"/>
            <a:ext cx="3844212" cy="38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38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69ABD1-5D2C-4EFE-A5BA-E2C59C0553C7}"/>
              </a:ext>
            </a:extLst>
          </p:cNvPr>
          <p:cNvSpPr/>
          <p:nvPr/>
        </p:nvSpPr>
        <p:spPr>
          <a:xfrm>
            <a:off x="3375112" y="564859"/>
            <a:ext cx="8305054" cy="26224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7A299B-3C63-4789-9412-2C0636E7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332" y="3670712"/>
            <a:ext cx="2143125" cy="2143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070BEF-5A6F-4FA9-A788-88628473F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663" y="3670712"/>
            <a:ext cx="2684106" cy="2183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FC581F-ED8F-4B48-9275-9E4057877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5" y="3631710"/>
            <a:ext cx="2248206" cy="2192001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304718B4-878F-FB87-D4ED-E033267C48FA}"/>
              </a:ext>
            </a:extLst>
          </p:cNvPr>
          <p:cNvSpPr txBox="1"/>
          <p:nvPr/>
        </p:nvSpPr>
        <p:spPr>
          <a:xfrm>
            <a:off x="3549606" y="860411"/>
            <a:ext cx="795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Software (</a:t>
            </a:r>
            <a:r>
              <a:rPr lang="en-ID" b="1" dirty="0" err="1">
                <a:solidFill>
                  <a:schemeClr val="bg1"/>
                </a:solidFill>
              </a:rPr>
              <a:t>Perangkat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Lunak</a:t>
            </a:r>
            <a:r>
              <a:rPr lang="en-ID" b="1" dirty="0">
                <a:solidFill>
                  <a:schemeClr val="bg1"/>
                </a:solidFill>
              </a:rPr>
              <a:t>)</a:t>
            </a:r>
            <a:endParaRPr lang="en-ID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Definisi</a:t>
            </a:r>
            <a:r>
              <a:rPr lang="en-ID" dirty="0">
                <a:solidFill>
                  <a:schemeClr val="bg1"/>
                </a:solidFill>
              </a:rPr>
              <a:t>: Program </a:t>
            </a:r>
            <a:r>
              <a:rPr lang="en-ID" dirty="0" err="1">
                <a:solidFill>
                  <a:schemeClr val="bg1"/>
                </a:solidFill>
              </a:rPr>
              <a:t>atau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memberikan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instruksi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kepada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perangkat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keras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Jenis-jenis</a:t>
            </a:r>
            <a:r>
              <a:rPr lang="en-ID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Operasi</a:t>
            </a:r>
            <a:r>
              <a:rPr lang="en-ID" dirty="0">
                <a:solidFill>
                  <a:schemeClr val="bg1"/>
                </a:solidFill>
              </a:rPr>
              <a:t>: Windows, Linux, macOS.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: Microsoft Office, Adobe Photoshop.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chemeClr val="bg1"/>
                </a:solidFill>
              </a:rPr>
              <a:t>Software </a:t>
            </a:r>
            <a:r>
              <a:rPr lang="en-ID" dirty="0" err="1">
                <a:solidFill>
                  <a:schemeClr val="bg1"/>
                </a:solidFill>
              </a:rPr>
              <a:t>Pendukung</a:t>
            </a:r>
            <a:r>
              <a:rPr lang="en-ID" dirty="0">
                <a:solidFill>
                  <a:schemeClr val="bg1"/>
                </a:solidFill>
              </a:rPr>
              <a:t>: Database (MySQL), Middleware</a:t>
            </a:r>
            <a:r>
              <a:rPr lang="en-ID" dirty="0"/>
              <a:t>.</a:t>
            </a:r>
          </a:p>
          <a:p>
            <a:endParaRPr lang="en-US" dirty="0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F1B714B-93C1-B497-7BBC-337C1D4E3E4F}"/>
              </a:ext>
            </a:extLst>
          </p:cNvPr>
          <p:cNvGrpSpPr/>
          <p:nvPr/>
        </p:nvGrpSpPr>
        <p:grpSpPr>
          <a:xfrm>
            <a:off x="448101" y="695736"/>
            <a:ext cx="2376000" cy="2196000"/>
            <a:chOff x="7090913" y="3640348"/>
            <a:chExt cx="2684107" cy="2493033"/>
          </a:xfrm>
        </p:grpSpPr>
        <p:sp>
          <p:nvSpPr>
            <p:cNvPr id="6" name="Persegi Panjang 5">
              <a:extLst>
                <a:ext uri="{FF2B5EF4-FFF2-40B4-BE49-F238E27FC236}">
                  <a16:creationId xmlns:a16="http://schemas.microsoft.com/office/drawing/2014/main" id="{269A349D-7F79-34F5-7B87-6FDB9A29BEC0}"/>
                </a:ext>
              </a:extLst>
            </p:cNvPr>
            <p:cNvSpPr/>
            <p:nvPr/>
          </p:nvSpPr>
          <p:spPr>
            <a:xfrm>
              <a:off x="7090913" y="3640348"/>
              <a:ext cx="2684107" cy="24930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ambar 4">
              <a:extLst>
                <a:ext uri="{FF2B5EF4-FFF2-40B4-BE49-F238E27FC236}">
                  <a16:creationId xmlns:a16="http://schemas.microsoft.com/office/drawing/2014/main" id="{19ADA056-2D7B-B885-A5F1-91E8D9B2A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4757" y="3718156"/>
              <a:ext cx="2415225" cy="2415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478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187A55-B9AB-43CE-A4FD-B1C24E55EC37}"/>
              </a:ext>
            </a:extLst>
          </p:cNvPr>
          <p:cNvSpPr txBox="1"/>
          <p:nvPr/>
        </p:nvSpPr>
        <p:spPr>
          <a:xfrm>
            <a:off x="4410659" y="172897"/>
            <a:ext cx="3573625" cy="5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</a:rPr>
              <a:t>Konsep Sistem Operasi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D732F-4466-46A7-84FD-92F31C93931D}"/>
              </a:ext>
            </a:extLst>
          </p:cNvPr>
          <p:cNvSpPr/>
          <p:nvPr/>
        </p:nvSpPr>
        <p:spPr>
          <a:xfrm>
            <a:off x="1303167" y="1059157"/>
            <a:ext cx="9585654" cy="261257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2D4FB-A967-4E99-ACD1-B7B199FB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67" y="3704623"/>
            <a:ext cx="2951969" cy="2564523"/>
          </a:xfrm>
          <a:prstGeom prst="rect">
            <a:avLst/>
          </a:prstGeo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53C9E4FE-8CF2-292E-3518-E47209482238}"/>
              </a:ext>
            </a:extLst>
          </p:cNvPr>
          <p:cNvSpPr txBox="1"/>
          <p:nvPr/>
        </p:nvSpPr>
        <p:spPr>
          <a:xfrm>
            <a:off x="1506124" y="1227728"/>
            <a:ext cx="9382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Definisi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Operasi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lunak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mengelola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lunak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pengguna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Utama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Operasi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Mengelola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Menyediakan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lingkungan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lunak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dijalankan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mengkoordinasikan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17201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8C17DA-BF98-4D92-BD8F-5E4861169341}"/>
              </a:ext>
            </a:extLst>
          </p:cNvPr>
          <p:cNvSpPr txBox="1"/>
          <p:nvPr/>
        </p:nvSpPr>
        <p:spPr>
          <a:xfrm>
            <a:off x="673217" y="521398"/>
            <a:ext cx="2204207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b="1" dirty="0" err="1"/>
              <a:t>Tugas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Operasi</a:t>
            </a:r>
            <a:endParaRPr lang="en-ID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E582E-161C-429A-A3D2-2C4E0F59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195" y="2106044"/>
            <a:ext cx="4540642" cy="3178450"/>
          </a:xfrm>
          <a:prstGeom prst="rect">
            <a:avLst/>
          </a:prstGeom>
        </p:spPr>
      </p:pic>
      <p:sp>
        <p:nvSpPr>
          <p:cNvPr id="2" name="Persegi Panjang 1">
            <a:extLst>
              <a:ext uri="{FF2B5EF4-FFF2-40B4-BE49-F238E27FC236}">
                <a16:creationId xmlns:a16="http://schemas.microsoft.com/office/drawing/2014/main" id="{5DA4F575-8696-E2FF-7983-6FF3FA4336E6}"/>
              </a:ext>
            </a:extLst>
          </p:cNvPr>
          <p:cNvSpPr/>
          <p:nvPr/>
        </p:nvSpPr>
        <p:spPr>
          <a:xfrm>
            <a:off x="677732" y="1023289"/>
            <a:ext cx="6090085" cy="50357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7A315365-4FB2-EDA6-638E-3727B7930A5E}"/>
              </a:ext>
            </a:extLst>
          </p:cNvPr>
          <p:cNvSpPr txBox="1"/>
          <p:nvPr/>
        </p:nvSpPr>
        <p:spPr>
          <a:xfrm>
            <a:off x="913779" y="1131334"/>
            <a:ext cx="55418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D" b="1" dirty="0" err="1">
                <a:solidFill>
                  <a:schemeClr val="bg1"/>
                </a:solidFill>
              </a:rPr>
              <a:t>Manajemen</a:t>
            </a:r>
            <a:r>
              <a:rPr lang="en-ID" b="1" dirty="0">
                <a:solidFill>
                  <a:schemeClr val="bg1"/>
                </a:solidFill>
              </a:rPr>
              <a:t> Proses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Mengelola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eksekusi</a:t>
            </a:r>
            <a:r>
              <a:rPr lang="en-ID" dirty="0">
                <a:solidFill>
                  <a:schemeClr val="bg1"/>
                </a:solidFill>
              </a:rPr>
              <a:t> proses (multitasking, multithreading).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Menangani</a:t>
            </a:r>
            <a:r>
              <a:rPr lang="en-ID" dirty="0">
                <a:solidFill>
                  <a:schemeClr val="bg1"/>
                </a:solidFill>
              </a:rPr>
              <a:t> deadlock, </a:t>
            </a:r>
            <a:r>
              <a:rPr lang="en-ID" dirty="0" err="1">
                <a:solidFill>
                  <a:schemeClr val="bg1"/>
                </a:solidFill>
              </a:rPr>
              <a:t>pengalokasian</a:t>
            </a:r>
            <a:r>
              <a:rPr lang="en-ID" dirty="0">
                <a:solidFill>
                  <a:schemeClr val="bg1"/>
                </a:solidFill>
              </a:rPr>
              <a:t> CPU.</a:t>
            </a:r>
          </a:p>
          <a:p>
            <a:pPr>
              <a:buFont typeface="+mj-lt"/>
              <a:buAutoNum type="arabicPeriod"/>
            </a:pPr>
            <a:r>
              <a:rPr lang="en-ID" b="1" dirty="0" err="1">
                <a:solidFill>
                  <a:schemeClr val="bg1"/>
                </a:solidFill>
              </a:rPr>
              <a:t>Manajemen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Memori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Mengatur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alokasi</a:t>
            </a:r>
            <a:r>
              <a:rPr lang="en-ID" dirty="0">
                <a:solidFill>
                  <a:schemeClr val="bg1"/>
                </a:solidFill>
              </a:rPr>
              <a:t> dan de-</a:t>
            </a:r>
            <a:r>
              <a:rPr lang="en-ID" dirty="0" err="1">
                <a:solidFill>
                  <a:schemeClr val="bg1"/>
                </a:solidFill>
              </a:rPr>
              <a:t>alokasi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memori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Menyediakan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memori</a:t>
            </a:r>
            <a:r>
              <a:rPr lang="en-ID" dirty="0">
                <a:solidFill>
                  <a:schemeClr val="bg1"/>
                </a:solidFill>
              </a:rPr>
              <a:t> virtual.</a:t>
            </a:r>
          </a:p>
          <a:p>
            <a:pPr>
              <a:buFont typeface="+mj-lt"/>
              <a:buAutoNum type="arabicPeriod"/>
            </a:pPr>
            <a:r>
              <a:rPr lang="en-ID" b="1" dirty="0" err="1">
                <a:solidFill>
                  <a:schemeClr val="bg1"/>
                </a:solidFill>
              </a:rPr>
              <a:t>Manajemen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Perangkat</a:t>
            </a:r>
            <a:r>
              <a:rPr lang="en-ID" b="1" dirty="0">
                <a:solidFill>
                  <a:schemeClr val="bg1"/>
                </a:solidFill>
              </a:rPr>
              <a:t> I/O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Mengelola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komunikasi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perangkat</a:t>
            </a:r>
            <a:r>
              <a:rPr lang="en-ID" dirty="0">
                <a:solidFill>
                  <a:schemeClr val="bg1"/>
                </a:solidFill>
              </a:rPr>
              <a:t> input dan output.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</a:rPr>
              <a:t>Driver </a:t>
            </a:r>
            <a:r>
              <a:rPr lang="en-ID" dirty="0" err="1">
                <a:solidFill>
                  <a:schemeClr val="bg1"/>
                </a:solidFill>
              </a:rPr>
              <a:t>perangkat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>
                <a:solidFill>
                  <a:schemeClr val="bg1"/>
                </a:solidFill>
              </a:rPr>
              <a:t>Manajemen</a:t>
            </a:r>
            <a:r>
              <a:rPr lang="en-ID" b="1" dirty="0">
                <a:solidFill>
                  <a:schemeClr val="bg1"/>
                </a:solidFill>
              </a:rPr>
              <a:t> File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Menyediakan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struktur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penyimpanan</a:t>
            </a:r>
            <a:r>
              <a:rPr lang="en-ID" dirty="0">
                <a:solidFill>
                  <a:schemeClr val="bg1"/>
                </a:solidFill>
              </a:rPr>
              <a:t>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Menangani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operasi</a:t>
            </a:r>
            <a:r>
              <a:rPr lang="en-ID" dirty="0">
                <a:solidFill>
                  <a:schemeClr val="bg1"/>
                </a:solidFill>
              </a:rPr>
              <a:t> file (</a:t>
            </a:r>
            <a:r>
              <a:rPr lang="en-ID" dirty="0" err="1">
                <a:solidFill>
                  <a:schemeClr val="bg1"/>
                </a:solidFill>
              </a:rPr>
              <a:t>baca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tulis</a:t>
            </a:r>
            <a:r>
              <a:rPr lang="en-ID" dirty="0">
                <a:solidFill>
                  <a:schemeClr val="bg1"/>
                </a:solidFill>
              </a:rPr>
              <a:t>, delete).</a:t>
            </a:r>
          </a:p>
          <a:p>
            <a:pPr>
              <a:buFont typeface="+mj-lt"/>
              <a:buAutoNum type="arabicPeriod"/>
            </a:pPr>
            <a:r>
              <a:rPr lang="en-ID" b="1" dirty="0" err="1">
                <a:solidFill>
                  <a:schemeClr val="bg1"/>
                </a:solidFill>
              </a:rPr>
              <a:t>Keamanan</a:t>
            </a:r>
            <a:r>
              <a:rPr lang="en-ID" b="1" dirty="0">
                <a:solidFill>
                  <a:schemeClr val="bg1"/>
                </a:solidFill>
              </a:rPr>
              <a:t> dan </a:t>
            </a:r>
            <a:r>
              <a:rPr lang="en-ID" b="1" dirty="0" err="1">
                <a:solidFill>
                  <a:schemeClr val="bg1"/>
                </a:solidFill>
              </a:rPr>
              <a:t>Proteksi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Melindungi</a:t>
            </a:r>
            <a:r>
              <a:rPr lang="en-ID" dirty="0">
                <a:solidFill>
                  <a:schemeClr val="bg1"/>
                </a:solidFill>
              </a:rPr>
              <a:t> data dan </a:t>
            </a:r>
            <a:r>
              <a:rPr lang="en-ID" dirty="0" err="1">
                <a:solidFill>
                  <a:schemeClr val="bg1"/>
                </a:solidFill>
              </a:rPr>
              <a:t>sumber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akses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sah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504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BEEA26-DB00-4551-A1CD-9008C6BF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19" y="1161955"/>
            <a:ext cx="4444288" cy="4444288"/>
          </a:xfrm>
          <a:prstGeom prst="rect">
            <a:avLst/>
          </a:prstGeom>
        </p:spPr>
      </p:pic>
      <p:sp>
        <p:nvSpPr>
          <p:cNvPr id="2" name="Persegi Panjang 1">
            <a:extLst>
              <a:ext uri="{FF2B5EF4-FFF2-40B4-BE49-F238E27FC236}">
                <a16:creationId xmlns:a16="http://schemas.microsoft.com/office/drawing/2014/main" id="{4F943F1D-CC01-1A8B-6E5B-BC9105BC2908}"/>
              </a:ext>
            </a:extLst>
          </p:cNvPr>
          <p:cNvSpPr/>
          <p:nvPr/>
        </p:nvSpPr>
        <p:spPr>
          <a:xfrm>
            <a:off x="332509" y="290945"/>
            <a:ext cx="6299200" cy="598054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40A1CFFF-DF4F-15EA-E3FA-2A70FE0530F9}"/>
              </a:ext>
            </a:extLst>
          </p:cNvPr>
          <p:cNvSpPr txBox="1"/>
          <p:nvPr/>
        </p:nvSpPr>
        <p:spPr>
          <a:xfrm>
            <a:off x="438435" y="290945"/>
            <a:ext cx="60873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>
                <a:solidFill>
                  <a:schemeClr val="bg1"/>
                </a:solidFill>
              </a:rPr>
              <a:t>Jenis-jenis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Sistem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Operasi</a:t>
            </a:r>
            <a:endParaRPr lang="en-ID" b="1" dirty="0">
              <a:solidFill>
                <a:schemeClr val="bg1"/>
              </a:solidFill>
            </a:endParaRPr>
          </a:p>
          <a:p>
            <a:endParaRPr lang="en-ID" b="1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ID" b="1" dirty="0" err="1">
                <a:solidFill>
                  <a:schemeClr val="bg1"/>
                </a:solidFill>
              </a:rPr>
              <a:t>Berdasarkan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Penggunaan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Single-User</a:t>
            </a:r>
            <a:r>
              <a:rPr lang="en-ID" dirty="0">
                <a:solidFill>
                  <a:schemeClr val="bg1"/>
                </a:solidFill>
              </a:rPr>
              <a:t>: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operasi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pengguna</a:t>
            </a:r>
            <a:r>
              <a:rPr lang="en-ID" dirty="0">
                <a:solidFill>
                  <a:schemeClr val="bg1"/>
                </a:solidFill>
              </a:rPr>
              <a:t> (Windows 10, macOS).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Multi-User</a:t>
            </a:r>
            <a:r>
              <a:rPr lang="en-ID" dirty="0">
                <a:solidFill>
                  <a:schemeClr val="bg1"/>
                </a:solidFill>
              </a:rPr>
              <a:t>: </a:t>
            </a:r>
            <a:r>
              <a:rPr lang="en-ID" dirty="0" err="1">
                <a:solidFill>
                  <a:schemeClr val="bg1"/>
                </a:solidFill>
              </a:rPr>
              <a:t>Mendukung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banyak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pengguna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bersamaan</a:t>
            </a:r>
            <a:r>
              <a:rPr lang="en-ID" dirty="0">
                <a:solidFill>
                  <a:schemeClr val="bg1"/>
                </a:solidFill>
              </a:rPr>
              <a:t> (Linux, Unix).</a:t>
            </a:r>
          </a:p>
          <a:p>
            <a:pPr>
              <a:buFont typeface="+mj-lt"/>
              <a:buAutoNum type="arabicPeriod"/>
            </a:pPr>
            <a:r>
              <a:rPr lang="en-ID" b="1" dirty="0" err="1">
                <a:solidFill>
                  <a:schemeClr val="bg1"/>
                </a:solidFill>
              </a:rPr>
              <a:t>Berdasarkan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Arsitektur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Desktop OS</a:t>
            </a:r>
            <a:r>
              <a:rPr lang="en-ID" dirty="0">
                <a:solidFill>
                  <a:schemeClr val="bg1"/>
                </a:solidFill>
              </a:rPr>
              <a:t>: Windows, macOS.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Mobile OS</a:t>
            </a:r>
            <a:r>
              <a:rPr lang="en-ID" dirty="0">
                <a:solidFill>
                  <a:schemeClr val="bg1"/>
                </a:solidFill>
              </a:rPr>
              <a:t>: Android, iOS.</a:t>
            </a:r>
          </a:p>
          <a:p>
            <a:pPr>
              <a:buFont typeface="+mj-lt"/>
              <a:buAutoNum type="arabicPeriod"/>
            </a:pPr>
            <a:r>
              <a:rPr lang="en-ID" b="1" dirty="0" err="1">
                <a:solidFill>
                  <a:schemeClr val="bg1"/>
                </a:solidFill>
              </a:rPr>
              <a:t>Berdasarkan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Fungsionalitas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Batch Processing</a:t>
            </a:r>
            <a:r>
              <a:rPr lang="en-ID" dirty="0">
                <a:solidFill>
                  <a:schemeClr val="bg1"/>
                </a:solidFill>
              </a:rPr>
              <a:t>: </a:t>
            </a:r>
            <a:r>
              <a:rPr lang="en-ID" dirty="0" err="1">
                <a:solidFill>
                  <a:schemeClr val="bg1"/>
                </a:solidFill>
              </a:rPr>
              <a:t>Menjalankan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tugas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berkelompok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Real-Time OS</a:t>
            </a:r>
            <a:r>
              <a:rPr lang="en-ID" dirty="0">
                <a:solidFill>
                  <a:schemeClr val="bg1"/>
                </a:solidFill>
              </a:rPr>
              <a:t>: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respons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waktu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nyata</a:t>
            </a:r>
            <a:r>
              <a:rPr lang="en-ID" dirty="0">
                <a:solidFill>
                  <a:schemeClr val="bg1"/>
                </a:solidFill>
              </a:rPr>
              <a:t> (</a:t>
            </a:r>
            <a:r>
              <a:rPr lang="en-ID" dirty="0" err="1">
                <a:solidFill>
                  <a:schemeClr val="bg1"/>
                </a:solidFill>
              </a:rPr>
              <a:t>Contoh</a:t>
            </a:r>
            <a:r>
              <a:rPr lang="en-ID" dirty="0">
                <a:solidFill>
                  <a:schemeClr val="bg1"/>
                </a:solidFill>
              </a:rPr>
              <a:t>: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kendali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industri</a:t>
            </a:r>
            <a:r>
              <a:rPr lang="en-ID" dirty="0">
                <a:solidFill>
                  <a:schemeClr val="bg1"/>
                </a:solidFill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en-ID" b="1" dirty="0" err="1">
                <a:solidFill>
                  <a:schemeClr val="bg1"/>
                </a:solidFill>
              </a:rPr>
              <a:t>Contoh</a:t>
            </a:r>
            <a:r>
              <a:rPr lang="en-ID" b="1" dirty="0">
                <a:solidFill>
                  <a:schemeClr val="bg1"/>
                </a:solidFill>
              </a:rPr>
              <a:t> </a:t>
            </a:r>
            <a:r>
              <a:rPr lang="en-ID" b="1" dirty="0" err="1">
                <a:solidFill>
                  <a:schemeClr val="bg1"/>
                </a:solidFill>
              </a:rPr>
              <a:t>Populer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Windows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Linux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macOS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Android</a:t>
            </a:r>
            <a:endParaRPr lang="en-ID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b="1" dirty="0">
                <a:solidFill>
                  <a:schemeClr val="bg1"/>
                </a:solidFill>
              </a:rPr>
              <a:t>iOS</a:t>
            </a:r>
            <a:endParaRPr lang="en-ID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049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9BE397-AD72-4F1F-B0C2-02F6BE79300D}"/>
              </a:ext>
            </a:extLst>
          </p:cNvPr>
          <p:cNvSpPr txBox="1"/>
          <p:nvPr/>
        </p:nvSpPr>
        <p:spPr>
          <a:xfrm>
            <a:off x="753447" y="503332"/>
            <a:ext cx="1980609" cy="5847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D" sz="3200" b="1" dirty="0" err="1"/>
              <a:t>Penutup</a:t>
            </a:r>
            <a:endParaRPr lang="en-ID" sz="3200" b="1" dirty="0"/>
          </a:p>
        </p:txBody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CBC7A57A-653E-B834-B4F9-3A7FB9D6B727}"/>
              </a:ext>
            </a:extLst>
          </p:cNvPr>
          <p:cNvSpPr/>
          <p:nvPr/>
        </p:nvSpPr>
        <p:spPr>
          <a:xfrm>
            <a:off x="753447" y="2308770"/>
            <a:ext cx="7546206" cy="36767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CC2387C0-93CB-16D5-FACA-938F5D24B039}"/>
              </a:ext>
            </a:extLst>
          </p:cNvPr>
          <p:cNvSpPr txBox="1"/>
          <p:nvPr/>
        </p:nvSpPr>
        <p:spPr>
          <a:xfrm>
            <a:off x="875899" y="1887744"/>
            <a:ext cx="7141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D" sz="2800" b="1" dirty="0">
                <a:solidFill>
                  <a:schemeClr val="bg1"/>
                </a:solidFill>
              </a:rPr>
              <a:t>Kesimpulan</a:t>
            </a:r>
            <a:endParaRPr lang="en-ID" sz="2800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D" sz="2800" dirty="0" err="1">
                <a:solidFill>
                  <a:schemeClr val="bg1"/>
                </a:solidFill>
              </a:rPr>
              <a:t>Komponen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teknologi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informasi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terdiri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dari</a:t>
            </a:r>
            <a:r>
              <a:rPr lang="en-ID" sz="2800" dirty="0">
                <a:solidFill>
                  <a:schemeClr val="bg1"/>
                </a:solidFill>
              </a:rPr>
              <a:t> hardware, software, dan </a:t>
            </a:r>
            <a:r>
              <a:rPr lang="en-ID" sz="2800" dirty="0" err="1">
                <a:solidFill>
                  <a:schemeClr val="bg1"/>
                </a:solidFill>
              </a:rPr>
              <a:t>brainware</a:t>
            </a:r>
            <a:r>
              <a:rPr lang="en-ID" sz="28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sz="2800" dirty="0" err="1">
                <a:solidFill>
                  <a:schemeClr val="bg1"/>
                </a:solidFill>
              </a:rPr>
              <a:t>Sistem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operasi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adalah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perangkat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lunak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utama</a:t>
            </a:r>
            <a:r>
              <a:rPr lang="en-ID" sz="2800" dirty="0">
                <a:solidFill>
                  <a:schemeClr val="bg1"/>
                </a:solidFill>
              </a:rPr>
              <a:t> yang </a:t>
            </a:r>
            <a:r>
              <a:rPr lang="en-ID" sz="2800" dirty="0" err="1">
                <a:solidFill>
                  <a:schemeClr val="bg1"/>
                </a:solidFill>
              </a:rPr>
              <a:t>mengelola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semua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sumber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daya</a:t>
            </a:r>
            <a:r>
              <a:rPr lang="en-ID" sz="2800" dirty="0">
                <a:solidFill>
                  <a:schemeClr val="bg1"/>
                </a:solidFill>
              </a:rPr>
              <a:t> </a:t>
            </a:r>
            <a:r>
              <a:rPr lang="en-ID" sz="2800" dirty="0" err="1">
                <a:solidFill>
                  <a:schemeClr val="bg1"/>
                </a:solidFill>
              </a:rPr>
              <a:t>komputer</a:t>
            </a:r>
            <a:r>
              <a:rPr lang="en-ID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809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C009F0-DD44-4E74-A272-6C34429D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571625"/>
            <a:ext cx="5715000" cy="3714750"/>
          </a:xfrm>
          <a:prstGeom prst="rect">
            <a:avLst/>
          </a:prstGeom>
        </p:spPr>
      </p:pic>
      <p:sp>
        <p:nvSpPr>
          <p:cNvPr id="7" name="Flowchart: Sequential Access Storage 6">
            <a:extLst>
              <a:ext uri="{FF2B5EF4-FFF2-40B4-BE49-F238E27FC236}">
                <a16:creationId xmlns:a16="http://schemas.microsoft.com/office/drawing/2014/main" id="{4C65C98D-2E2F-7EF7-CAB2-EF87CDDC15D4}"/>
              </a:ext>
            </a:extLst>
          </p:cNvPr>
          <p:cNvSpPr/>
          <p:nvPr/>
        </p:nvSpPr>
        <p:spPr>
          <a:xfrm flipH="1">
            <a:off x="7918322" y="1871890"/>
            <a:ext cx="3502533" cy="1557110"/>
          </a:xfrm>
          <a:prstGeom prst="flowChartMagnetic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541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</TotalTime>
  <Words>329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Inter tight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INSTIKI</dc:creator>
  <cp:lastModifiedBy>gungdeyudi880@hotmail.com</cp:lastModifiedBy>
  <cp:revision>3</cp:revision>
  <dcterms:created xsi:type="dcterms:W3CDTF">2024-11-19T01:56:12Z</dcterms:created>
  <dcterms:modified xsi:type="dcterms:W3CDTF">2024-11-20T06:41:42Z</dcterms:modified>
</cp:coreProperties>
</file>