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2C5"/>
    <a:srgbClr val="484848"/>
    <a:srgbClr val="BE1E2D"/>
    <a:srgbClr val="707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0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2DDB-50D5-4AB8-95BF-B0B3C55AA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238" y="1480444"/>
            <a:ext cx="8927860" cy="2387600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rgbClr val="70707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F39FF5-23B1-42E4-9A7C-370802064408}"/>
              </a:ext>
            </a:extLst>
          </p:cNvPr>
          <p:cNvCxnSpPr/>
          <p:nvPr userDrawn="1"/>
        </p:nvCxnSpPr>
        <p:spPr>
          <a:xfrm>
            <a:off x="2901142" y="3926235"/>
            <a:ext cx="9290858" cy="0"/>
          </a:xfrm>
          <a:prstGeom prst="line">
            <a:avLst/>
          </a:prstGeom>
          <a:ln w="28575">
            <a:solidFill>
              <a:srgbClr val="BE1E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8D7525A-EE97-45CA-8D9B-A99E3336F6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32" y="3836320"/>
            <a:ext cx="2743206" cy="2743206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604C80E2-CD9E-44EA-BEBD-B99B076FCA11}"/>
              </a:ext>
            </a:extLst>
          </p:cNvPr>
          <p:cNvSpPr txBox="1">
            <a:spLocks/>
          </p:cNvSpPr>
          <p:nvPr userDrawn="1"/>
        </p:nvSpPr>
        <p:spPr>
          <a:xfrm>
            <a:off x="3330636" y="4813059"/>
            <a:ext cx="5796733" cy="604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solidFill>
                  <a:srgbClr val="70707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www.iGregor.net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87E09B-B997-4EEB-91AC-D7F803E7846B}"/>
              </a:ext>
            </a:extLst>
          </p:cNvPr>
          <p:cNvGrpSpPr/>
          <p:nvPr userDrawn="1"/>
        </p:nvGrpSpPr>
        <p:grpSpPr>
          <a:xfrm>
            <a:off x="3400126" y="5320141"/>
            <a:ext cx="2862128" cy="604980"/>
            <a:chOff x="3400126" y="5320141"/>
            <a:chExt cx="2862128" cy="60498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B389624-E7CB-4FF3-893E-F286D5F0221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0126" y="5418039"/>
              <a:ext cx="459312" cy="392558"/>
            </a:xfrm>
            <a:prstGeom prst="rect">
              <a:avLst/>
            </a:prstGeom>
          </p:spPr>
        </p:pic>
        <p:sp>
          <p:nvSpPr>
            <p:cNvPr id="17" name="Subtitle 2">
              <a:extLst>
                <a:ext uri="{FF2B5EF4-FFF2-40B4-BE49-F238E27FC236}">
                  <a16:creationId xmlns:a16="http://schemas.microsoft.com/office/drawing/2014/main" id="{E9C9A60C-AC00-4DDC-8CC0-6BDFCCA0BA7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826448" y="5320141"/>
              <a:ext cx="2435806" cy="6049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4800" kern="1200">
                  <a:solidFill>
                    <a:srgbClr val="707070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dirty="0"/>
                <a:t>@gdzierzon</a:t>
              </a:r>
            </a:p>
          </p:txBody>
        </p:sp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049EC27E-1EA4-4254-9A0C-B829DDFB991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7745" y="6013998"/>
            <a:ext cx="2995354" cy="693248"/>
          </a:xfrm>
          <a:prstGeom prst="rect">
            <a:avLst/>
          </a:prstGeom>
        </p:spPr>
      </p:pic>
      <p:sp>
        <p:nvSpPr>
          <p:cNvPr id="20" name="Subtitle 2">
            <a:extLst>
              <a:ext uri="{FF2B5EF4-FFF2-40B4-BE49-F238E27FC236}">
                <a16:creationId xmlns:a16="http://schemas.microsoft.com/office/drawing/2014/main" id="{C9F49E47-0DA3-4C68-A157-229F24E9B542}"/>
              </a:ext>
            </a:extLst>
          </p:cNvPr>
          <p:cNvSpPr txBox="1">
            <a:spLocks/>
          </p:cNvSpPr>
          <p:nvPr userDrawn="1"/>
        </p:nvSpPr>
        <p:spPr>
          <a:xfrm>
            <a:off x="3045238" y="4061192"/>
            <a:ext cx="5796733" cy="604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solidFill>
                  <a:srgbClr val="70707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/>
              <a:t>Gregor Dzierzon</a:t>
            </a:r>
          </a:p>
        </p:txBody>
      </p:sp>
    </p:spTree>
    <p:extLst>
      <p:ext uri="{BB962C8B-B14F-4D97-AF65-F5344CB8AC3E}">
        <p14:creationId xmlns:p14="http://schemas.microsoft.com/office/powerpoint/2010/main" val="223222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94809-126A-4BEE-AAF8-7AEBDB5E1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81163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BE1E2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D4A4B-A78C-4CB2-BC92-DF1010049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803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6BF212-DCFA-4BFE-9D4C-553E88E3D139}"/>
              </a:ext>
            </a:extLst>
          </p:cNvPr>
          <p:cNvCxnSpPr>
            <a:cxnSpLocks/>
          </p:cNvCxnSpPr>
          <p:nvPr userDrawn="1"/>
        </p:nvCxnSpPr>
        <p:spPr>
          <a:xfrm>
            <a:off x="831850" y="4573935"/>
            <a:ext cx="11360150" cy="0"/>
          </a:xfrm>
          <a:prstGeom prst="line">
            <a:avLst/>
          </a:prstGeom>
          <a:ln w="28575">
            <a:solidFill>
              <a:srgbClr val="E8E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:a16="http://schemas.microsoft.com/office/drawing/2014/main" id="{F5BACA7F-F5CD-4BD3-A834-95D03451EB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7375" y="6129632"/>
            <a:ext cx="2495723" cy="57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5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9D4F-524D-46B6-9247-CAAC8536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BE1E2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E7EAC-C242-4C0E-B958-A3A9EFDDB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6A0D0-ABA1-41A7-9871-CDBB7AAA6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0004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9C51AB-9EA2-4CDB-A3A1-97D51FBAE1DD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BE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06BC54-CCF6-450A-AC1E-F9801F0C2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5400">
                <a:solidFill>
                  <a:srgbClr val="E8E2C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A3702-0451-4C13-9FE6-3BD4DEC36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rgbClr val="70707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63E42-2E5C-4C6A-8D1B-B1C4EA34A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707070"/>
                </a:solidFill>
              </a:defRPr>
            </a:lvl1pPr>
            <a:lvl2pPr>
              <a:defRPr>
                <a:solidFill>
                  <a:srgbClr val="707070"/>
                </a:solidFill>
              </a:defRPr>
            </a:lvl2pPr>
            <a:lvl3pPr>
              <a:defRPr>
                <a:solidFill>
                  <a:srgbClr val="707070"/>
                </a:solidFill>
              </a:defRPr>
            </a:lvl3pPr>
            <a:lvl4pPr>
              <a:defRPr>
                <a:solidFill>
                  <a:srgbClr val="707070"/>
                </a:solidFill>
              </a:defRPr>
            </a:lvl4pPr>
            <a:lvl5pPr>
              <a:defRPr>
                <a:solidFill>
                  <a:srgbClr val="70707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B16B0-8B2A-4A4A-B95C-BD9C148B7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rgbClr val="70707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50718-607C-4416-9443-8A3351228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707070"/>
                </a:solidFill>
              </a:defRPr>
            </a:lvl1pPr>
            <a:lvl2pPr>
              <a:defRPr>
                <a:solidFill>
                  <a:srgbClr val="707070"/>
                </a:solidFill>
              </a:defRPr>
            </a:lvl2pPr>
            <a:lvl3pPr>
              <a:defRPr>
                <a:solidFill>
                  <a:srgbClr val="707070"/>
                </a:solidFill>
              </a:defRPr>
            </a:lvl3pPr>
            <a:lvl4pPr>
              <a:defRPr>
                <a:solidFill>
                  <a:srgbClr val="707070"/>
                </a:solidFill>
              </a:defRPr>
            </a:lvl4pPr>
            <a:lvl5pPr>
              <a:defRPr>
                <a:solidFill>
                  <a:srgbClr val="70707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0148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9C51AB-9EA2-4CDB-A3A1-97D51FBAE1DD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06BC54-CCF6-450A-AC1E-F9801F0C2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5400">
                <a:solidFill>
                  <a:srgbClr val="E8E2C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A3702-0451-4C13-9FE6-3BD4DEC36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rgbClr val="70707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63E42-2E5C-4C6A-8D1B-B1C4EA34A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707070"/>
                </a:solidFill>
              </a:defRPr>
            </a:lvl1pPr>
            <a:lvl2pPr>
              <a:defRPr>
                <a:solidFill>
                  <a:srgbClr val="707070"/>
                </a:solidFill>
              </a:defRPr>
            </a:lvl2pPr>
            <a:lvl3pPr>
              <a:defRPr>
                <a:solidFill>
                  <a:srgbClr val="707070"/>
                </a:solidFill>
              </a:defRPr>
            </a:lvl3pPr>
            <a:lvl4pPr>
              <a:defRPr>
                <a:solidFill>
                  <a:srgbClr val="707070"/>
                </a:solidFill>
              </a:defRPr>
            </a:lvl4pPr>
            <a:lvl5pPr>
              <a:defRPr>
                <a:solidFill>
                  <a:srgbClr val="70707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B16B0-8B2A-4A4A-B95C-BD9C148B7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rgbClr val="70707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50718-607C-4416-9443-8A3351228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707070"/>
                </a:solidFill>
              </a:defRPr>
            </a:lvl1pPr>
            <a:lvl2pPr>
              <a:defRPr>
                <a:solidFill>
                  <a:srgbClr val="707070"/>
                </a:solidFill>
              </a:defRPr>
            </a:lvl2pPr>
            <a:lvl3pPr>
              <a:defRPr>
                <a:solidFill>
                  <a:srgbClr val="707070"/>
                </a:solidFill>
              </a:defRPr>
            </a:lvl3pPr>
            <a:lvl4pPr>
              <a:defRPr>
                <a:solidFill>
                  <a:srgbClr val="707070"/>
                </a:solidFill>
              </a:defRPr>
            </a:lvl4pPr>
            <a:lvl5pPr>
              <a:defRPr>
                <a:solidFill>
                  <a:srgbClr val="70707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1865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9C51AB-9EA2-4CDB-A3A1-97D51FBAE1DD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E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06BC54-CCF6-450A-AC1E-F9801F0C2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5400">
                <a:solidFill>
                  <a:srgbClr val="BE1E2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A3702-0451-4C13-9FE6-3BD4DEC36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rgbClr val="70707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63E42-2E5C-4C6A-8D1B-B1C4EA34A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707070"/>
                </a:solidFill>
              </a:defRPr>
            </a:lvl1pPr>
            <a:lvl2pPr>
              <a:defRPr>
                <a:solidFill>
                  <a:srgbClr val="707070"/>
                </a:solidFill>
              </a:defRPr>
            </a:lvl2pPr>
            <a:lvl3pPr>
              <a:defRPr>
                <a:solidFill>
                  <a:srgbClr val="707070"/>
                </a:solidFill>
              </a:defRPr>
            </a:lvl3pPr>
            <a:lvl4pPr>
              <a:defRPr>
                <a:solidFill>
                  <a:srgbClr val="707070"/>
                </a:solidFill>
              </a:defRPr>
            </a:lvl4pPr>
            <a:lvl5pPr>
              <a:defRPr>
                <a:solidFill>
                  <a:srgbClr val="70707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B16B0-8B2A-4A4A-B95C-BD9C148B7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rgbClr val="70707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50718-607C-4416-9443-8A3351228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707070"/>
                </a:solidFill>
              </a:defRPr>
            </a:lvl1pPr>
            <a:lvl2pPr>
              <a:defRPr>
                <a:solidFill>
                  <a:srgbClr val="707070"/>
                </a:solidFill>
              </a:defRPr>
            </a:lvl2pPr>
            <a:lvl3pPr>
              <a:defRPr>
                <a:solidFill>
                  <a:srgbClr val="707070"/>
                </a:solidFill>
              </a:defRPr>
            </a:lvl3pPr>
            <a:lvl4pPr>
              <a:defRPr>
                <a:solidFill>
                  <a:srgbClr val="707070"/>
                </a:solidFill>
              </a:defRPr>
            </a:lvl4pPr>
            <a:lvl5pPr>
              <a:defRPr>
                <a:solidFill>
                  <a:srgbClr val="70707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7428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rgbClr val="48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E00AF2-DB38-4593-846D-CCE7C2258FDF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BE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A3702-0451-4C13-9FE6-3BD4DEC36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538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rgbClr val="E8E2C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63E42-2E5C-4C6A-8D1B-B1C4EA34A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33525"/>
            <a:ext cx="5157787" cy="465613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B16B0-8B2A-4A4A-B95C-BD9C148B7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538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rgbClr val="E8E2C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50718-607C-4416-9443-8A3351228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533525"/>
            <a:ext cx="5183188" cy="465613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040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solidFill>
          <a:srgbClr val="48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E00AF2-DB38-4593-846D-CCE7C2258FD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E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A3702-0451-4C13-9FE6-3BD4DEC36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538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rgbClr val="E8E2C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63E42-2E5C-4C6A-8D1B-B1C4EA34A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33525"/>
            <a:ext cx="5157787" cy="465613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B16B0-8B2A-4A4A-B95C-BD9C148B7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538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rgbClr val="BE1E2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50718-607C-4416-9443-8A3351228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533525"/>
            <a:ext cx="5183188" cy="4656138"/>
          </a:xfrm>
        </p:spPr>
        <p:txBody>
          <a:bodyPr>
            <a:normAutofit/>
          </a:bodyPr>
          <a:lstStyle>
            <a:lvl1pPr>
              <a:defRPr sz="3200">
                <a:solidFill>
                  <a:srgbClr val="484848"/>
                </a:solidFill>
              </a:defRPr>
            </a:lvl1pPr>
            <a:lvl2pPr>
              <a:defRPr sz="2800">
                <a:solidFill>
                  <a:srgbClr val="484848"/>
                </a:solidFill>
              </a:defRPr>
            </a:lvl2pPr>
            <a:lvl3pPr>
              <a:defRPr sz="2400">
                <a:solidFill>
                  <a:srgbClr val="484848"/>
                </a:solidFill>
              </a:defRPr>
            </a:lvl3pPr>
            <a:lvl4pPr>
              <a:defRPr sz="2000">
                <a:solidFill>
                  <a:srgbClr val="484848"/>
                </a:solidFill>
              </a:defRPr>
            </a:lvl4pPr>
            <a:lvl5pPr>
              <a:defRPr sz="2000">
                <a:solidFill>
                  <a:srgbClr val="48484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4625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A636CC-DF0B-41FD-951C-DB36B4CABE86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BE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1A32E-368A-4DEE-BA95-200080DF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>
                <a:solidFill>
                  <a:srgbClr val="E8E2C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8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A636CC-DF0B-41FD-951C-DB36B4CABE86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1A32E-368A-4DEE-BA95-200080DF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>
                <a:solidFill>
                  <a:srgbClr val="E8E2C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066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A636CC-DF0B-41FD-951C-DB36B4CABE86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E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1A32E-368A-4DEE-BA95-200080DF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>
                <a:solidFill>
                  <a:srgbClr val="BE1E2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00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8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2DDB-50D5-4AB8-95BF-B0B3C55AA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238" y="1480444"/>
            <a:ext cx="8927860" cy="2387600"/>
          </a:xfrm>
          <a:solidFill>
            <a:srgbClr val="484848"/>
          </a:solidFill>
        </p:spPr>
        <p:txBody>
          <a:bodyPr anchor="b">
            <a:normAutofit/>
          </a:bodyPr>
          <a:lstStyle>
            <a:lvl1pPr algn="l">
              <a:defRPr sz="6600" b="1">
                <a:solidFill>
                  <a:srgbClr val="E8E2C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F39FF5-23B1-42E4-9A7C-370802064408}"/>
              </a:ext>
            </a:extLst>
          </p:cNvPr>
          <p:cNvCxnSpPr/>
          <p:nvPr userDrawn="1"/>
        </p:nvCxnSpPr>
        <p:spPr>
          <a:xfrm>
            <a:off x="2901142" y="3926235"/>
            <a:ext cx="9290858" cy="0"/>
          </a:xfrm>
          <a:prstGeom prst="line">
            <a:avLst/>
          </a:prstGeom>
          <a:ln w="28575">
            <a:solidFill>
              <a:srgbClr val="BE1E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8D7525A-EE97-45CA-8D9B-A99E3336F6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32" y="3836320"/>
            <a:ext cx="2743206" cy="2743206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604C80E2-CD9E-44EA-BEBD-B99B076FCA11}"/>
              </a:ext>
            </a:extLst>
          </p:cNvPr>
          <p:cNvSpPr txBox="1">
            <a:spLocks/>
          </p:cNvSpPr>
          <p:nvPr userDrawn="1"/>
        </p:nvSpPr>
        <p:spPr>
          <a:xfrm>
            <a:off x="3330636" y="4813059"/>
            <a:ext cx="5796733" cy="604980"/>
          </a:xfrm>
          <a:prstGeom prst="rect">
            <a:avLst/>
          </a:prstGeom>
          <a:solidFill>
            <a:srgbClr val="484848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solidFill>
                  <a:srgbClr val="70707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</a:rPr>
              <a:t>www.iGregor.net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03D8B6-FBF7-4B11-BD38-EB4435D5F446}"/>
              </a:ext>
            </a:extLst>
          </p:cNvPr>
          <p:cNvGrpSpPr/>
          <p:nvPr userDrawn="1"/>
        </p:nvGrpSpPr>
        <p:grpSpPr>
          <a:xfrm>
            <a:off x="3400126" y="5320141"/>
            <a:ext cx="2862128" cy="604980"/>
            <a:chOff x="3400126" y="5320141"/>
            <a:chExt cx="2862128" cy="604980"/>
          </a:xfrm>
        </p:grpSpPr>
        <p:sp>
          <p:nvSpPr>
            <p:cNvPr id="17" name="Subtitle 2">
              <a:extLst>
                <a:ext uri="{FF2B5EF4-FFF2-40B4-BE49-F238E27FC236}">
                  <a16:creationId xmlns:a16="http://schemas.microsoft.com/office/drawing/2014/main" id="{E9C9A60C-AC00-4DDC-8CC0-6BDFCCA0BA7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826448" y="5320141"/>
              <a:ext cx="2435806" cy="604980"/>
            </a:xfrm>
            <a:prstGeom prst="rect">
              <a:avLst/>
            </a:prstGeom>
            <a:solidFill>
              <a:srgbClr val="484848"/>
            </a:solidFill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4800" kern="1200">
                  <a:solidFill>
                    <a:srgbClr val="707070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dirty="0">
                  <a:solidFill>
                    <a:schemeClr val="bg1"/>
                  </a:solidFill>
                </a:rPr>
                <a:t>@gdzierzon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F1F1C4-9A79-45E6-A750-62601B9E2A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0126" y="5418039"/>
              <a:ext cx="459312" cy="392558"/>
            </a:xfrm>
            <a:prstGeom prst="rect">
              <a:avLst/>
            </a:prstGeom>
          </p:spPr>
        </p:pic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694F1E41-25A8-4BC8-940A-EAD6BC1B385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7745" y="6002618"/>
            <a:ext cx="2995350" cy="693247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0D68BFF7-F142-499C-B174-777449508609}"/>
              </a:ext>
            </a:extLst>
          </p:cNvPr>
          <p:cNvSpPr txBox="1">
            <a:spLocks/>
          </p:cNvSpPr>
          <p:nvPr userDrawn="1"/>
        </p:nvSpPr>
        <p:spPr>
          <a:xfrm>
            <a:off x="3045238" y="4061192"/>
            <a:ext cx="5796733" cy="604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solidFill>
                  <a:srgbClr val="70707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</a:rPr>
              <a:t>Gregor Dzierzon</a:t>
            </a:r>
          </a:p>
        </p:txBody>
      </p:sp>
    </p:spTree>
    <p:extLst>
      <p:ext uri="{BB962C8B-B14F-4D97-AF65-F5344CB8AC3E}">
        <p14:creationId xmlns:p14="http://schemas.microsoft.com/office/powerpoint/2010/main" val="16947016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8A24E2E-AA77-45DF-A77C-96FB104A0B3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485775"/>
            <a:ext cx="11263745" cy="587346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6000" b="0">
                <a:solidFill>
                  <a:srgbClr val="484848"/>
                </a:solidFill>
              </a:defRPr>
            </a:lvl1pPr>
            <a:lvl2pPr marL="457200" indent="0">
              <a:buNone/>
              <a:defRPr sz="3200" b="1">
                <a:solidFill>
                  <a:schemeClr val="bg1"/>
                </a:solidFill>
              </a:defRPr>
            </a:lvl2pPr>
            <a:lvl3pPr marL="914400" indent="0">
              <a:buNone/>
              <a:defRPr sz="2800" b="1">
                <a:solidFill>
                  <a:schemeClr val="bg1"/>
                </a:solidFill>
              </a:defRPr>
            </a:lvl3pPr>
            <a:lvl4pPr marL="1371600" indent="0">
              <a:buNone/>
              <a:defRPr sz="2400" b="1">
                <a:solidFill>
                  <a:schemeClr val="bg1"/>
                </a:solidFill>
              </a:defRPr>
            </a:lvl4pPr>
            <a:lvl5pPr marL="1828800" indent="0">
              <a:buNone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75022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E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2EE30DC-D58D-4A17-A5EF-C5E52AEC30E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485775"/>
            <a:ext cx="11263745" cy="587346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6000" b="0">
                <a:solidFill>
                  <a:srgbClr val="E8E2C5"/>
                </a:solidFill>
              </a:defRPr>
            </a:lvl1pPr>
            <a:lvl2pPr marL="457200" indent="0">
              <a:buNone/>
              <a:defRPr sz="3200" b="1">
                <a:solidFill>
                  <a:schemeClr val="bg1"/>
                </a:solidFill>
              </a:defRPr>
            </a:lvl2pPr>
            <a:lvl3pPr marL="914400" indent="0">
              <a:buNone/>
              <a:defRPr sz="2800" b="1">
                <a:solidFill>
                  <a:schemeClr val="bg1"/>
                </a:solidFill>
              </a:defRPr>
            </a:lvl3pPr>
            <a:lvl4pPr marL="1371600" indent="0">
              <a:buNone/>
              <a:defRPr sz="2400" b="1">
                <a:solidFill>
                  <a:schemeClr val="bg1"/>
                </a:solidFill>
              </a:defRPr>
            </a:lvl4pPr>
            <a:lvl5pPr marL="1828800" indent="0">
              <a:buNone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78915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rgbClr val="48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B09338D-0C48-4C60-8B7D-0E2A39F7DF9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485775"/>
            <a:ext cx="11263745" cy="587346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6000" b="0">
                <a:solidFill>
                  <a:srgbClr val="E8E2C5"/>
                </a:solidFill>
              </a:defRPr>
            </a:lvl1pPr>
            <a:lvl2pPr marL="457200" indent="0">
              <a:buNone/>
              <a:defRPr sz="3200" b="1">
                <a:solidFill>
                  <a:schemeClr val="bg1"/>
                </a:solidFill>
              </a:defRPr>
            </a:lvl2pPr>
            <a:lvl3pPr marL="914400" indent="0">
              <a:buNone/>
              <a:defRPr sz="2800" b="1">
                <a:solidFill>
                  <a:schemeClr val="bg1"/>
                </a:solidFill>
              </a:defRPr>
            </a:lvl3pPr>
            <a:lvl4pPr marL="1371600" indent="0">
              <a:buNone/>
              <a:defRPr sz="2400" b="1">
                <a:solidFill>
                  <a:schemeClr val="bg1"/>
                </a:solidFill>
              </a:defRPr>
            </a:lvl4pPr>
            <a:lvl5pPr marL="1828800" indent="0">
              <a:buNone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16081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solidFill>
          <a:srgbClr val="E8E2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A711586-0450-4B74-9A6D-CFCBE64504C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485775"/>
            <a:ext cx="11263745" cy="587346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6000" b="0">
                <a:solidFill>
                  <a:srgbClr val="484848"/>
                </a:solidFill>
              </a:defRPr>
            </a:lvl1pPr>
            <a:lvl2pPr marL="457200" indent="0">
              <a:buNone/>
              <a:defRPr sz="3200" b="1">
                <a:solidFill>
                  <a:schemeClr val="bg1"/>
                </a:solidFill>
              </a:defRPr>
            </a:lvl2pPr>
            <a:lvl3pPr marL="914400" indent="0">
              <a:buNone/>
              <a:defRPr sz="2800" b="1">
                <a:solidFill>
                  <a:schemeClr val="bg1"/>
                </a:solidFill>
              </a:defRPr>
            </a:lvl3pPr>
            <a:lvl4pPr marL="1371600" indent="0">
              <a:buNone/>
              <a:defRPr sz="2400" b="1">
                <a:solidFill>
                  <a:schemeClr val="bg1"/>
                </a:solidFill>
              </a:defRPr>
            </a:lvl4pPr>
            <a:lvl5pPr marL="1828800" indent="0">
              <a:buNone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98463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62BC3-444D-4D36-A82E-F7F04DE7AA71}"/>
              </a:ext>
            </a:extLst>
          </p:cNvPr>
          <p:cNvSpPr/>
          <p:nvPr userDrawn="1"/>
        </p:nvSpPr>
        <p:spPr>
          <a:xfrm>
            <a:off x="0" y="0"/>
            <a:ext cx="4972050" cy="6858000"/>
          </a:xfrm>
          <a:prstGeom prst="rect">
            <a:avLst/>
          </a:prstGeom>
          <a:solidFill>
            <a:srgbClr val="BE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4035B-ABEE-48EF-8879-0120B590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EAFA2-1B23-4C1F-8ED2-9A3F02397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707070"/>
                </a:solidFill>
              </a:defRPr>
            </a:lvl1pPr>
            <a:lvl2pPr>
              <a:defRPr sz="3600">
                <a:solidFill>
                  <a:srgbClr val="707070"/>
                </a:solidFill>
              </a:defRPr>
            </a:lvl2pPr>
            <a:lvl3pPr>
              <a:defRPr sz="3200">
                <a:solidFill>
                  <a:srgbClr val="707070"/>
                </a:solidFill>
              </a:defRPr>
            </a:lvl3pPr>
            <a:lvl4pPr>
              <a:defRPr sz="2800">
                <a:solidFill>
                  <a:srgbClr val="707070"/>
                </a:solidFill>
              </a:defRPr>
            </a:lvl4pPr>
            <a:lvl5pPr>
              <a:defRPr sz="2800">
                <a:solidFill>
                  <a:srgbClr val="70707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ABBFD-58D1-44BA-9B37-0EBA20405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4348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62BC3-444D-4D36-A82E-F7F04DE7AA71}"/>
              </a:ext>
            </a:extLst>
          </p:cNvPr>
          <p:cNvSpPr/>
          <p:nvPr userDrawn="1"/>
        </p:nvSpPr>
        <p:spPr>
          <a:xfrm>
            <a:off x="0" y="0"/>
            <a:ext cx="4972050" cy="6858000"/>
          </a:xfrm>
          <a:prstGeom prst="rect">
            <a:avLst/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4035B-ABEE-48EF-8879-0120B590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E8E2C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EAFA2-1B23-4C1F-8ED2-9A3F02397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BE1E2D"/>
                </a:solidFill>
              </a:defRPr>
            </a:lvl1pPr>
            <a:lvl2pPr>
              <a:defRPr sz="3600">
                <a:solidFill>
                  <a:srgbClr val="BE1E2D"/>
                </a:solidFill>
              </a:defRPr>
            </a:lvl2pPr>
            <a:lvl3pPr>
              <a:defRPr sz="3200">
                <a:solidFill>
                  <a:srgbClr val="BE1E2D"/>
                </a:solidFill>
              </a:defRPr>
            </a:lvl3pPr>
            <a:lvl4pPr>
              <a:defRPr sz="2800">
                <a:solidFill>
                  <a:srgbClr val="BE1E2D"/>
                </a:solidFill>
              </a:defRPr>
            </a:lvl4pPr>
            <a:lvl5pPr>
              <a:defRPr sz="2800">
                <a:solidFill>
                  <a:srgbClr val="BE1E2D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ABBFD-58D1-44BA-9B37-0EBA20405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99319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62BC3-444D-4D36-A82E-F7F04DE7AA71}"/>
              </a:ext>
            </a:extLst>
          </p:cNvPr>
          <p:cNvSpPr/>
          <p:nvPr userDrawn="1"/>
        </p:nvSpPr>
        <p:spPr>
          <a:xfrm>
            <a:off x="0" y="0"/>
            <a:ext cx="4972050" cy="6858000"/>
          </a:xfrm>
          <a:prstGeom prst="rect">
            <a:avLst/>
          </a:prstGeom>
          <a:solidFill>
            <a:srgbClr val="E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4035B-ABEE-48EF-8879-0120B590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BE1E2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EAFA2-1B23-4C1F-8ED2-9A3F02397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707070"/>
                </a:solidFill>
              </a:defRPr>
            </a:lvl1pPr>
            <a:lvl2pPr>
              <a:defRPr sz="3600">
                <a:solidFill>
                  <a:srgbClr val="707070"/>
                </a:solidFill>
              </a:defRPr>
            </a:lvl2pPr>
            <a:lvl3pPr>
              <a:defRPr sz="3200">
                <a:solidFill>
                  <a:srgbClr val="707070"/>
                </a:solidFill>
              </a:defRPr>
            </a:lvl3pPr>
            <a:lvl4pPr>
              <a:defRPr sz="2800">
                <a:solidFill>
                  <a:srgbClr val="707070"/>
                </a:solidFill>
              </a:defRPr>
            </a:lvl4pPr>
            <a:lvl5pPr>
              <a:defRPr sz="2800">
                <a:solidFill>
                  <a:srgbClr val="70707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ABBFD-58D1-44BA-9B37-0EBA20405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48484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00019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02B161-A46B-46D7-BA49-B7C4BF9615A6}"/>
              </a:ext>
            </a:extLst>
          </p:cNvPr>
          <p:cNvSpPr/>
          <p:nvPr userDrawn="1"/>
        </p:nvSpPr>
        <p:spPr>
          <a:xfrm>
            <a:off x="0" y="0"/>
            <a:ext cx="4972050" cy="6858000"/>
          </a:xfrm>
          <a:prstGeom prst="rect">
            <a:avLst/>
          </a:prstGeom>
          <a:solidFill>
            <a:srgbClr val="BE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9877D-4C6E-4202-BC53-705F872C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33ED3-7E11-4545-8153-BB60A6FFA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01F58-60C0-4FD5-9A16-8E6D60226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35045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02B161-A46B-46D7-BA49-B7C4BF9615A6}"/>
              </a:ext>
            </a:extLst>
          </p:cNvPr>
          <p:cNvSpPr/>
          <p:nvPr userDrawn="1"/>
        </p:nvSpPr>
        <p:spPr>
          <a:xfrm>
            <a:off x="0" y="0"/>
            <a:ext cx="4972050" cy="6858000"/>
          </a:xfrm>
          <a:prstGeom prst="rect">
            <a:avLst/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9877D-4C6E-4202-BC53-705F872C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E8E2C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33ED3-7E11-4545-8153-BB60A6FFA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01F58-60C0-4FD5-9A16-8E6D60226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74557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02B161-A46B-46D7-BA49-B7C4BF9615A6}"/>
              </a:ext>
            </a:extLst>
          </p:cNvPr>
          <p:cNvSpPr/>
          <p:nvPr userDrawn="1"/>
        </p:nvSpPr>
        <p:spPr>
          <a:xfrm>
            <a:off x="0" y="0"/>
            <a:ext cx="4972050" cy="6858000"/>
          </a:xfrm>
          <a:prstGeom prst="rect">
            <a:avLst/>
          </a:prstGeom>
          <a:solidFill>
            <a:srgbClr val="E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9877D-4C6E-4202-BC53-705F872C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BE1E2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33ED3-7E11-4545-8153-BB60A6FFA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01F58-60C0-4FD5-9A16-8E6D60226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48484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797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CC0A3A-CED2-4174-A6AC-F23085436A38}"/>
              </a:ext>
            </a:extLst>
          </p:cNvPr>
          <p:cNvSpPr/>
          <p:nvPr userDrawn="1"/>
        </p:nvSpPr>
        <p:spPr>
          <a:xfrm>
            <a:off x="0" y="0"/>
            <a:ext cx="4791075" cy="6858000"/>
          </a:xfrm>
          <a:prstGeom prst="rect">
            <a:avLst/>
          </a:prstGeom>
          <a:solidFill>
            <a:srgbClr val="BE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82A425-5648-4C26-A603-F8E36135D8E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2424" y="485775"/>
            <a:ext cx="4191001" cy="5953125"/>
          </a:xfrm>
        </p:spPr>
        <p:txBody>
          <a:bodyPr anchor="ctr">
            <a:normAutofit/>
          </a:bodyPr>
          <a:lstStyle>
            <a:lvl1pPr marL="0" indent="0" algn="r">
              <a:buNone/>
              <a:defRPr sz="5400" b="1">
                <a:solidFill>
                  <a:srgbClr val="E8E2C5"/>
                </a:solidFill>
              </a:defRPr>
            </a:lvl1pPr>
            <a:lvl2pPr marL="457200" indent="0">
              <a:buNone/>
              <a:defRPr sz="3200" b="1">
                <a:solidFill>
                  <a:schemeClr val="bg1"/>
                </a:solidFill>
              </a:defRPr>
            </a:lvl2pPr>
            <a:lvl3pPr marL="914400" indent="0">
              <a:buNone/>
              <a:defRPr sz="2800" b="1">
                <a:solidFill>
                  <a:schemeClr val="bg1"/>
                </a:solidFill>
              </a:defRPr>
            </a:lvl3pPr>
            <a:lvl4pPr marL="1371600" indent="0">
              <a:buNone/>
              <a:defRPr sz="2400" b="1">
                <a:solidFill>
                  <a:schemeClr val="bg1"/>
                </a:solidFill>
              </a:defRPr>
            </a:lvl4pPr>
            <a:lvl5pPr marL="1828800" indent="0">
              <a:buNone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4460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894C-A58F-479F-8E98-034C60D9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6F8A3-5FF6-499A-BC5E-88E86BC1C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47118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FD16D-952E-4D8F-AF5C-CC4D9A33F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D6A6D-6EAF-4464-B779-104771714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038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CC0A3A-CED2-4174-A6AC-F23085436A38}"/>
              </a:ext>
            </a:extLst>
          </p:cNvPr>
          <p:cNvSpPr/>
          <p:nvPr userDrawn="1"/>
        </p:nvSpPr>
        <p:spPr>
          <a:xfrm>
            <a:off x="0" y="0"/>
            <a:ext cx="4791075" cy="6858000"/>
          </a:xfrm>
          <a:prstGeom prst="rect">
            <a:avLst/>
          </a:prstGeom>
          <a:solidFill>
            <a:srgbClr val="E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00AD1E-613A-41ED-B932-5A7B070AB2E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2424" y="485775"/>
            <a:ext cx="4191001" cy="5953125"/>
          </a:xfrm>
        </p:spPr>
        <p:txBody>
          <a:bodyPr anchor="ctr">
            <a:normAutofit/>
          </a:bodyPr>
          <a:lstStyle>
            <a:lvl1pPr marL="0" indent="0" algn="r">
              <a:buNone/>
              <a:defRPr sz="5400" b="1">
                <a:solidFill>
                  <a:srgbClr val="BE1E2D"/>
                </a:solidFill>
              </a:defRPr>
            </a:lvl1pPr>
            <a:lvl2pPr marL="457200" indent="0">
              <a:buNone/>
              <a:defRPr sz="3200" b="1">
                <a:solidFill>
                  <a:srgbClr val="BE1E2D"/>
                </a:solidFill>
              </a:defRPr>
            </a:lvl2pPr>
            <a:lvl3pPr marL="914400" indent="0">
              <a:buNone/>
              <a:defRPr sz="2800" b="1">
                <a:solidFill>
                  <a:srgbClr val="BE1E2D"/>
                </a:solidFill>
              </a:defRPr>
            </a:lvl3pPr>
            <a:lvl4pPr marL="1371600" indent="0">
              <a:buNone/>
              <a:defRPr sz="2400" b="1">
                <a:solidFill>
                  <a:srgbClr val="BE1E2D"/>
                </a:solidFill>
              </a:defRPr>
            </a:lvl4pPr>
            <a:lvl5pPr marL="1828800" indent="0">
              <a:buNone/>
              <a:defRPr sz="2400" b="1">
                <a:solidFill>
                  <a:srgbClr val="BE1E2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767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CC0A3A-CED2-4174-A6AC-F23085436A38}"/>
              </a:ext>
            </a:extLst>
          </p:cNvPr>
          <p:cNvSpPr/>
          <p:nvPr userDrawn="1"/>
        </p:nvSpPr>
        <p:spPr>
          <a:xfrm>
            <a:off x="0" y="0"/>
            <a:ext cx="4791075" cy="6858000"/>
          </a:xfrm>
          <a:prstGeom prst="rect">
            <a:avLst/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34A8DE-3BFC-408F-AA0E-DE42122EEE6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2424" y="485775"/>
            <a:ext cx="4191001" cy="5953125"/>
          </a:xfrm>
        </p:spPr>
        <p:txBody>
          <a:bodyPr anchor="ctr">
            <a:normAutofit/>
          </a:bodyPr>
          <a:lstStyle>
            <a:lvl1pPr marL="0" indent="0" algn="r">
              <a:buNone/>
              <a:defRPr sz="5400" b="1">
                <a:solidFill>
                  <a:srgbClr val="E8E2C5"/>
                </a:solidFill>
              </a:defRPr>
            </a:lvl1pPr>
            <a:lvl2pPr marL="457200" indent="0">
              <a:buNone/>
              <a:defRPr sz="3200" b="1">
                <a:solidFill>
                  <a:schemeClr val="bg1"/>
                </a:solidFill>
              </a:defRPr>
            </a:lvl2pPr>
            <a:lvl3pPr marL="914400" indent="0">
              <a:buNone/>
              <a:defRPr sz="2800" b="1">
                <a:solidFill>
                  <a:schemeClr val="bg1"/>
                </a:solidFill>
              </a:defRPr>
            </a:lvl3pPr>
            <a:lvl4pPr marL="1371600" indent="0">
              <a:buNone/>
              <a:defRPr sz="2400" b="1">
                <a:solidFill>
                  <a:schemeClr val="bg1"/>
                </a:solidFill>
              </a:defRPr>
            </a:lvl4pPr>
            <a:lvl5pPr marL="1828800" indent="0">
              <a:buNone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74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CC0A3A-CED2-4174-A6AC-F23085436A38}"/>
              </a:ext>
            </a:extLst>
          </p:cNvPr>
          <p:cNvSpPr/>
          <p:nvPr userDrawn="1"/>
        </p:nvSpPr>
        <p:spPr>
          <a:xfrm>
            <a:off x="0" y="0"/>
            <a:ext cx="4791075" cy="6858000"/>
          </a:xfrm>
          <a:prstGeom prst="rect">
            <a:avLst/>
          </a:prstGeom>
          <a:solidFill>
            <a:srgbClr val="BE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D91D-2502-4E89-A6D1-5869B0E5A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724" y="485775"/>
            <a:ext cx="6438900" cy="5953125"/>
          </a:xfrm>
        </p:spPr>
        <p:txBody>
          <a:bodyPr anchor="ctr">
            <a:normAutofit/>
          </a:bodyPr>
          <a:lstStyle>
            <a:lvl1pPr>
              <a:defRPr sz="3600" b="1">
                <a:solidFill>
                  <a:srgbClr val="707070"/>
                </a:solidFill>
              </a:defRPr>
            </a:lvl1pPr>
            <a:lvl2pPr>
              <a:defRPr sz="3200" b="1">
                <a:solidFill>
                  <a:srgbClr val="707070"/>
                </a:solidFill>
              </a:defRPr>
            </a:lvl2pPr>
            <a:lvl3pPr>
              <a:defRPr sz="2800" b="1">
                <a:solidFill>
                  <a:srgbClr val="707070"/>
                </a:solidFill>
              </a:defRPr>
            </a:lvl3pPr>
            <a:lvl4pPr>
              <a:defRPr sz="2400" b="1">
                <a:solidFill>
                  <a:srgbClr val="707070"/>
                </a:solidFill>
              </a:defRPr>
            </a:lvl4pPr>
            <a:lvl5pPr>
              <a:defRPr sz="2400" b="1">
                <a:solidFill>
                  <a:srgbClr val="70707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31043B-6504-482C-A13A-35FDCE9016A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2424" y="485775"/>
            <a:ext cx="4191001" cy="5953125"/>
          </a:xfrm>
        </p:spPr>
        <p:txBody>
          <a:bodyPr anchor="ctr">
            <a:normAutofit/>
          </a:bodyPr>
          <a:lstStyle>
            <a:lvl1pPr marL="0" indent="0" algn="r">
              <a:buNone/>
              <a:defRPr sz="5400" b="1">
                <a:solidFill>
                  <a:srgbClr val="E8E2C5"/>
                </a:solidFill>
              </a:defRPr>
            </a:lvl1pPr>
            <a:lvl2pPr marL="457200" indent="0">
              <a:buNone/>
              <a:defRPr sz="3200" b="1">
                <a:solidFill>
                  <a:schemeClr val="bg1"/>
                </a:solidFill>
              </a:defRPr>
            </a:lvl2pPr>
            <a:lvl3pPr marL="914400" indent="0">
              <a:buNone/>
              <a:defRPr sz="2800" b="1">
                <a:solidFill>
                  <a:schemeClr val="bg1"/>
                </a:solidFill>
              </a:defRPr>
            </a:lvl3pPr>
            <a:lvl4pPr marL="1371600" indent="0">
              <a:buNone/>
              <a:defRPr sz="2400" b="1">
                <a:solidFill>
                  <a:schemeClr val="bg1"/>
                </a:solidFill>
              </a:defRPr>
            </a:lvl4pPr>
            <a:lvl5pPr marL="1828800" indent="0">
              <a:buNone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158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CC0A3A-CED2-4174-A6AC-F23085436A38}"/>
              </a:ext>
            </a:extLst>
          </p:cNvPr>
          <p:cNvSpPr/>
          <p:nvPr userDrawn="1"/>
        </p:nvSpPr>
        <p:spPr>
          <a:xfrm>
            <a:off x="0" y="0"/>
            <a:ext cx="4791075" cy="6858000"/>
          </a:xfrm>
          <a:prstGeom prst="rect">
            <a:avLst/>
          </a:prstGeom>
          <a:solidFill>
            <a:srgbClr val="E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D91D-2502-4E89-A6D1-5869B0E5A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724" y="485775"/>
            <a:ext cx="6438900" cy="5953125"/>
          </a:xfrm>
        </p:spPr>
        <p:txBody>
          <a:bodyPr anchor="ctr">
            <a:normAutofit/>
          </a:bodyPr>
          <a:lstStyle>
            <a:lvl1pPr>
              <a:defRPr sz="3600" b="1">
                <a:solidFill>
                  <a:srgbClr val="707070"/>
                </a:solidFill>
              </a:defRPr>
            </a:lvl1pPr>
            <a:lvl2pPr>
              <a:defRPr sz="3200" b="1">
                <a:solidFill>
                  <a:srgbClr val="707070"/>
                </a:solidFill>
              </a:defRPr>
            </a:lvl2pPr>
            <a:lvl3pPr>
              <a:defRPr sz="2800" b="1">
                <a:solidFill>
                  <a:srgbClr val="707070"/>
                </a:solidFill>
              </a:defRPr>
            </a:lvl3pPr>
            <a:lvl4pPr>
              <a:defRPr sz="2400" b="1">
                <a:solidFill>
                  <a:srgbClr val="707070"/>
                </a:solidFill>
              </a:defRPr>
            </a:lvl4pPr>
            <a:lvl5pPr>
              <a:defRPr sz="2400" b="1">
                <a:solidFill>
                  <a:srgbClr val="70707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31043B-6504-482C-A13A-35FDCE9016A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2424" y="485775"/>
            <a:ext cx="4191001" cy="5953125"/>
          </a:xfrm>
        </p:spPr>
        <p:txBody>
          <a:bodyPr anchor="ctr">
            <a:normAutofit/>
          </a:bodyPr>
          <a:lstStyle>
            <a:lvl1pPr marL="0" indent="0" algn="r">
              <a:buNone/>
              <a:defRPr sz="5400" b="1">
                <a:solidFill>
                  <a:srgbClr val="BE1E2D"/>
                </a:solidFill>
              </a:defRPr>
            </a:lvl1pPr>
            <a:lvl2pPr marL="457200" indent="0">
              <a:buNone/>
              <a:defRPr sz="3200" b="1">
                <a:solidFill>
                  <a:srgbClr val="BE1E2D"/>
                </a:solidFill>
              </a:defRPr>
            </a:lvl2pPr>
            <a:lvl3pPr marL="914400" indent="0">
              <a:buNone/>
              <a:defRPr sz="2800" b="1">
                <a:solidFill>
                  <a:srgbClr val="BE1E2D"/>
                </a:solidFill>
              </a:defRPr>
            </a:lvl3pPr>
            <a:lvl4pPr marL="1371600" indent="0">
              <a:buNone/>
              <a:defRPr sz="2400" b="1">
                <a:solidFill>
                  <a:srgbClr val="BE1E2D"/>
                </a:solidFill>
              </a:defRPr>
            </a:lvl4pPr>
            <a:lvl5pPr marL="1828800" indent="0">
              <a:buNone/>
              <a:defRPr sz="2400" b="1">
                <a:solidFill>
                  <a:srgbClr val="BE1E2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659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CC0A3A-CED2-4174-A6AC-F23085436A38}"/>
              </a:ext>
            </a:extLst>
          </p:cNvPr>
          <p:cNvSpPr/>
          <p:nvPr userDrawn="1"/>
        </p:nvSpPr>
        <p:spPr>
          <a:xfrm>
            <a:off x="0" y="0"/>
            <a:ext cx="4791075" cy="6858000"/>
          </a:xfrm>
          <a:prstGeom prst="rect">
            <a:avLst/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D91D-2502-4E89-A6D1-5869B0E5A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724" y="485775"/>
            <a:ext cx="6438900" cy="5953125"/>
          </a:xfrm>
        </p:spPr>
        <p:txBody>
          <a:bodyPr anchor="ctr">
            <a:normAutofit/>
          </a:bodyPr>
          <a:lstStyle>
            <a:lvl1pPr>
              <a:defRPr sz="3600" b="1">
                <a:solidFill>
                  <a:srgbClr val="BE1E2D"/>
                </a:solidFill>
              </a:defRPr>
            </a:lvl1pPr>
            <a:lvl2pPr>
              <a:defRPr sz="3200" b="1">
                <a:solidFill>
                  <a:srgbClr val="BE1E2D"/>
                </a:solidFill>
              </a:defRPr>
            </a:lvl2pPr>
            <a:lvl3pPr>
              <a:defRPr sz="2800" b="1">
                <a:solidFill>
                  <a:srgbClr val="BE1E2D"/>
                </a:solidFill>
              </a:defRPr>
            </a:lvl3pPr>
            <a:lvl4pPr>
              <a:defRPr sz="2400" b="1">
                <a:solidFill>
                  <a:srgbClr val="BE1E2D"/>
                </a:solidFill>
              </a:defRPr>
            </a:lvl4pPr>
            <a:lvl5pPr>
              <a:defRPr sz="2400" b="1">
                <a:solidFill>
                  <a:srgbClr val="BE1E2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31043B-6504-482C-A13A-35FDCE9016A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2424" y="485775"/>
            <a:ext cx="4191001" cy="5953125"/>
          </a:xfrm>
        </p:spPr>
        <p:txBody>
          <a:bodyPr anchor="ctr">
            <a:normAutofit/>
          </a:bodyPr>
          <a:lstStyle>
            <a:lvl1pPr marL="0" indent="0" algn="r">
              <a:buNone/>
              <a:defRPr sz="5400" b="1">
                <a:solidFill>
                  <a:srgbClr val="E8E2C5"/>
                </a:solidFill>
              </a:defRPr>
            </a:lvl1pPr>
            <a:lvl2pPr marL="457200" indent="0">
              <a:buNone/>
              <a:defRPr sz="3200" b="1">
                <a:solidFill>
                  <a:schemeClr val="bg1"/>
                </a:solidFill>
              </a:defRPr>
            </a:lvl2pPr>
            <a:lvl3pPr marL="914400" indent="0">
              <a:buNone/>
              <a:defRPr sz="2800" b="1">
                <a:solidFill>
                  <a:schemeClr val="bg1"/>
                </a:solidFill>
              </a:defRPr>
            </a:lvl3pPr>
            <a:lvl4pPr marL="1371600" indent="0">
              <a:buNone/>
              <a:defRPr sz="2400" b="1">
                <a:solidFill>
                  <a:schemeClr val="bg1"/>
                </a:solidFill>
              </a:defRPr>
            </a:lvl4pPr>
            <a:lvl5pPr marL="1828800" indent="0">
              <a:buNone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285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B9CBC26D-B7BF-4165-BB69-F5C60C77F2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7375" y="6129632"/>
            <a:ext cx="2495723" cy="577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294809-126A-4BEE-AAF8-7AEBDB5E1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8116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D4A4B-A78C-4CB2-BC92-DF1010049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803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6BF212-DCFA-4BFE-9D4C-553E88E3D139}"/>
              </a:ext>
            </a:extLst>
          </p:cNvPr>
          <p:cNvCxnSpPr>
            <a:cxnSpLocks/>
          </p:cNvCxnSpPr>
          <p:nvPr userDrawn="1"/>
        </p:nvCxnSpPr>
        <p:spPr>
          <a:xfrm>
            <a:off x="831850" y="4573935"/>
            <a:ext cx="11360150" cy="0"/>
          </a:xfrm>
          <a:prstGeom prst="line">
            <a:avLst/>
          </a:prstGeom>
          <a:ln w="28575">
            <a:solidFill>
              <a:srgbClr val="BE1E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87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7DA93-02A4-4EB3-B2E2-A0B6D5E28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AFA49-6618-4E77-B323-EF03C6F37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470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51" r:id="rId9"/>
    <p:sldLayoutId id="2147483677" r:id="rId10"/>
    <p:sldLayoutId id="2147483652" r:id="rId11"/>
    <p:sldLayoutId id="2147483653" r:id="rId12"/>
    <p:sldLayoutId id="2147483668" r:id="rId13"/>
    <p:sldLayoutId id="2147483673" r:id="rId14"/>
    <p:sldLayoutId id="2147483666" r:id="rId15"/>
    <p:sldLayoutId id="2147483667" r:id="rId16"/>
    <p:sldLayoutId id="2147483654" r:id="rId17"/>
    <p:sldLayoutId id="2147483674" r:id="rId18"/>
    <p:sldLayoutId id="2147483675" r:id="rId19"/>
    <p:sldLayoutId id="2147483655" r:id="rId20"/>
    <p:sldLayoutId id="2147483676" r:id="rId21"/>
    <p:sldLayoutId id="2147483678" r:id="rId22"/>
    <p:sldLayoutId id="2147483679" r:id="rId23"/>
    <p:sldLayoutId id="2147483656" r:id="rId24"/>
    <p:sldLayoutId id="2147483669" r:id="rId25"/>
    <p:sldLayoutId id="2147483670" r:id="rId26"/>
    <p:sldLayoutId id="2147483657" r:id="rId27"/>
    <p:sldLayoutId id="2147483671" r:id="rId28"/>
    <p:sldLayoutId id="2147483672" r:id="rId29"/>
    <p:sldLayoutId id="2147483658" r:id="rId30"/>
    <p:sldLayoutId id="2147483659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70707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rgbClr val="70707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rgbClr val="70707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70707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70707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70707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6993-3741-4FB1-95FD-82B3A31066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2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F9F5-5BAA-4AD7-9E7F-BC7C72CB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GoF</a:t>
            </a:r>
            <a:r>
              <a:rPr lang="en-US" dirty="0"/>
              <a:t> Observer Pattern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4D232311-500D-4535-8BDD-C9F9BE4BE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137" y="2118470"/>
            <a:ext cx="6772275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438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F9F5-5BAA-4AD7-9E7F-BC7C72CB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Reactive.io (</a:t>
            </a:r>
            <a:r>
              <a:rPr lang="en-US" dirty="0" err="1"/>
              <a:t>RxJS</a:t>
            </a:r>
            <a:r>
              <a:rPr lang="en-US" dirty="0"/>
              <a:t>) Observer Pattern</a:t>
            </a:r>
          </a:p>
        </p:txBody>
      </p:sp>
      <p:pic>
        <p:nvPicPr>
          <p:cNvPr id="2052" name="Picture 4" descr="Image result for RX observer pattern subscribe unsubscribe">
            <a:extLst>
              <a:ext uri="{FF2B5EF4-FFF2-40B4-BE49-F238E27FC236}">
                <a16:creationId xmlns:a16="http://schemas.microsoft.com/office/drawing/2014/main" id="{96388486-2ED6-4AE1-99F9-FA3C786E1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237" y="2133186"/>
            <a:ext cx="7205229" cy="419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341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zierzonConsulting.potx" id="{A58D019F-A1CB-4001-A9F0-AE00B3035A1C}" vid="{6FE48DF0-45E1-44DA-8F97-714DFDE3C7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DzierzonConsulting</Template>
  <TotalTime>166</TotalTime>
  <Words>11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GoF Observer Pattern</vt:lpstr>
      <vt:lpstr>Reactive.io (RxJS) Observer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Dzierzon</dc:creator>
  <cp:lastModifiedBy>Gregor Dzierzon</cp:lastModifiedBy>
  <cp:revision>2</cp:revision>
  <dcterms:created xsi:type="dcterms:W3CDTF">2019-02-26T09:22:52Z</dcterms:created>
  <dcterms:modified xsi:type="dcterms:W3CDTF">2019-02-26T12:09:33Z</dcterms:modified>
</cp:coreProperties>
</file>