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  <p:sldId id="263" r:id="rId8"/>
    <p:sldId id="257" r:id="rId9"/>
    <p:sldId id="264" r:id="rId10"/>
    <p:sldId id="265" r:id="rId11"/>
    <p:sldId id="266" r:id="rId12"/>
    <p:sldId id="270" r:id="rId13"/>
    <p:sldId id="269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7070"/>
    <a:srgbClr val="E8E2C5"/>
    <a:srgbClr val="484848"/>
    <a:srgbClr val="BE1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2DDB-50D5-4AB8-95BF-B0B3C55AA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238" y="1480444"/>
            <a:ext cx="8927860" cy="2387600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rgbClr val="7070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F39FF5-23B1-42E4-9A7C-370802064408}"/>
              </a:ext>
            </a:extLst>
          </p:cNvPr>
          <p:cNvCxnSpPr/>
          <p:nvPr userDrawn="1"/>
        </p:nvCxnSpPr>
        <p:spPr>
          <a:xfrm>
            <a:off x="2901142" y="3926235"/>
            <a:ext cx="9290858" cy="0"/>
          </a:xfrm>
          <a:prstGeom prst="line">
            <a:avLst/>
          </a:prstGeom>
          <a:ln w="28575">
            <a:solidFill>
              <a:srgbClr val="BE1E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8D7525A-EE97-45CA-8D9B-A99E3336F6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32" y="3836320"/>
            <a:ext cx="2743206" cy="2743206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604C80E2-CD9E-44EA-BEBD-B99B076FCA11}"/>
              </a:ext>
            </a:extLst>
          </p:cNvPr>
          <p:cNvSpPr txBox="1">
            <a:spLocks/>
          </p:cNvSpPr>
          <p:nvPr userDrawn="1"/>
        </p:nvSpPr>
        <p:spPr>
          <a:xfrm>
            <a:off x="3330636" y="4813059"/>
            <a:ext cx="5796733" cy="604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www.iGregor.net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87E09B-B997-4EEB-91AC-D7F803E7846B}"/>
              </a:ext>
            </a:extLst>
          </p:cNvPr>
          <p:cNvGrpSpPr/>
          <p:nvPr userDrawn="1"/>
        </p:nvGrpSpPr>
        <p:grpSpPr>
          <a:xfrm>
            <a:off x="3400126" y="5320141"/>
            <a:ext cx="2862128" cy="604980"/>
            <a:chOff x="3400126" y="5320141"/>
            <a:chExt cx="2862128" cy="60498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B389624-E7CB-4FF3-893E-F286D5F0221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0126" y="5418039"/>
              <a:ext cx="459312" cy="392558"/>
            </a:xfrm>
            <a:prstGeom prst="rect">
              <a:avLst/>
            </a:prstGeom>
          </p:spPr>
        </p:pic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E9C9A60C-AC00-4DDC-8CC0-6BDFCCA0BA7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826448" y="5320141"/>
              <a:ext cx="2435806" cy="6049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4800" kern="1200">
                  <a:solidFill>
                    <a:srgbClr val="707070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dirty="0"/>
                <a:t>@gdzierzon</a:t>
              </a:r>
            </a:p>
          </p:txBody>
        </p:sp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049EC27E-1EA4-4254-9A0C-B829DDFB991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7745" y="6013998"/>
            <a:ext cx="2995354" cy="693248"/>
          </a:xfrm>
          <a:prstGeom prst="rect">
            <a:avLst/>
          </a:prstGeom>
        </p:spPr>
      </p:pic>
      <p:sp>
        <p:nvSpPr>
          <p:cNvPr id="20" name="Subtitle 2">
            <a:extLst>
              <a:ext uri="{FF2B5EF4-FFF2-40B4-BE49-F238E27FC236}">
                <a16:creationId xmlns:a16="http://schemas.microsoft.com/office/drawing/2014/main" id="{C9F49E47-0DA3-4C68-A157-229F24E9B542}"/>
              </a:ext>
            </a:extLst>
          </p:cNvPr>
          <p:cNvSpPr txBox="1">
            <a:spLocks/>
          </p:cNvSpPr>
          <p:nvPr userDrawn="1"/>
        </p:nvSpPr>
        <p:spPr>
          <a:xfrm>
            <a:off x="3045238" y="4061192"/>
            <a:ext cx="5796733" cy="604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Gregor Dzierzon</a:t>
            </a:r>
          </a:p>
        </p:txBody>
      </p:sp>
    </p:spTree>
    <p:extLst>
      <p:ext uri="{BB962C8B-B14F-4D97-AF65-F5344CB8AC3E}">
        <p14:creationId xmlns:p14="http://schemas.microsoft.com/office/powerpoint/2010/main" val="223222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4809-126A-4BEE-AAF8-7AEBDB5E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81163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BE1E2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D4A4B-A78C-4CB2-BC92-DF1010049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803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6BF212-DCFA-4BFE-9D4C-553E88E3D139}"/>
              </a:ext>
            </a:extLst>
          </p:cNvPr>
          <p:cNvCxnSpPr>
            <a:cxnSpLocks/>
          </p:cNvCxnSpPr>
          <p:nvPr userDrawn="1"/>
        </p:nvCxnSpPr>
        <p:spPr>
          <a:xfrm>
            <a:off x="831850" y="4573935"/>
            <a:ext cx="11360150" cy="0"/>
          </a:xfrm>
          <a:prstGeom prst="line">
            <a:avLst/>
          </a:prstGeom>
          <a:ln w="28575">
            <a:solidFill>
              <a:srgbClr val="E8E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F5BACA7F-F5CD-4BD3-A834-95D03451EB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7375" y="6129632"/>
            <a:ext cx="2495723" cy="57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5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9D4F-524D-46B6-9247-CAAC8536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E1E2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E7EAC-C242-4C0E-B958-A3A9EFDDB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6A0D0-ABA1-41A7-9871-CDBB7AAA6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000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9C51AB-9EA2-4CDB-A3A1-97D51FBAE1DD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BE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6BC54-CCF6-450A-AC1E-F9801F0C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5400">
                <a:solidFill>
                  <a:srgbClr val="E8E2C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A3702-0451-4C13-9FE6-3BD4DEC36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rgbClr val="70707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63E42-2E5C-4C6A-8D1B-B1C4EA34A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707070"/>
                </a:solidFill>
              </a:defRPr>
            </a:lvl1pPr>
            <a:lvl2pPr>
              <a:defRPr>
                <a:solidFill>
                  <a:srgbClr val="707070"/>
                </a:solidFill>
              </a:defRPr>
            </a:lvl2pPr>
            <a:lvl3pPr>
              <a:defRPr>
                <a:solidFill>
                  <a:srgbClr val="707070"/>
                </a:solidFill>
              </a:defRPr>
            </a:lvl3pPr>
            <a:lvl4pPr>
              <a:defRPr>
                <a:solidFill>
                  <a:srgbClr val="707070"/>
                </a:solidFill>
              </a:defRPr>
            </a:lvl4pPr>
            <a:lvl5pPr>
              <a:defRPr>
                <a:solidFill>
                  <a:srgbClr val="70707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B16B0-8B2A-4A4A-B95C-BD9C148B7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rgbClr val="70707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50718-607C-4416-9443-8A3351228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707070"/>
                </a:solidFill>
              </a:defRPr>
            </a:lvl1pPr>
            <a:lvl2pPr>
              <a:defRPr>
                <a:solidFill>
                  <a:srgbClr val="707070"/>
                </a:solidFill>
              </a:defRPr>
            </a:lvl2pPr>
            <a:lvl3pPr>
              <a:defRPr>
                <a:solidFill>
                  <a:srgbClr val="707070"/>
                </a:solidFill>
              </a:defRPr>
            </a:lvl3pPr>
            <a:lvl4pPr>
              <a:defRPr>
                <a:solidFill>
                  <a:srgbClr val="707070"/>
                </a:solidFill>
              </a:defRPr>
            </a:lvl4pPr>
            <a:lvl5pPr>
              <a:defRPr>
                <a:solidFill>
                  <a:srgbClr val="70707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0148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9C51AB-9EA2-4CDB-A3A1-97D51FBAE1DD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6BC54-CCF6-450A-AC1E-F9801F0C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5400">
                <a:solidFill>
                  <a:srgbClr val="E8E2C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A3702-0451-4C13-9FE6-3BD4DEC36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rgbClr val="70707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63E42-2E5C-4C6A-8D1B-B1C4EA34A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707070"/>
                </a:solidFill>
              </a:defRPr>
            </a:lvl1pPr>
            <a:lvl2pPr>
              <a:defRPr>
                <a:solidFill>
                  <a:srgbClr val="707070"/>
                </a:solidFill>
              </a:defRPr>
            </a:lvl2pPr>
            <a:lvl3pPr>
              <a:defRPr>
                <a:solidFill>
                  <a:srgbClr val="707070"/>
                </a:solidFill>
              </a:defRPr>
            </a:lvl3pPr>
            <a:lvl4pPr>
              <a:defRPr>
                <a:solidFill>
                  <a:srgbClr val="707070"/>
                </a:solidFill>
              </a:defRPr>
            </a:lvl4pPr>
            <a:lvl5pPr>
              <a:defRPr>
                <a:solidFill>
                  <a:srgbClr val="70707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B16B0-8B2A-4A4A-B95C-BD9C148B7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rgbClr val="70707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50718-607C-4416-9443-8A3351228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707070"/>
                </a:solidFill>
              </a:defRPr>
            </a:lvl1pPr>
            <a:lvl2pPr>
              <a:defRPr>
                <a:solidFill>
                  <a:srgbClr val="707070"/>
                </a:solidFill>
              </a:defRPr>
            </a:lvl2pPr>
            <a:lvl3pPr>
              <a:defRPr>
                <a:solidFill>
                  <a:srgbClr val="707070"/>
                </a:solidFill>
              </a:defRPr>
            </a:lvl3pPr>
            <a:lvl4pPr>
              <a:defRPr>
                <a:solidFill>
                  <a:srgbClr val="707070"/>
                </a:solidFill>
              </a:defRPr>
            </a:lvl4pPr>
            <a:lvl5pPr>
              <a:defRPr>
                <a:solidFill>
                  <a:srgbClr val="70707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1865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9C51AB-9EA2-4CDB-A3A1-97D51FBAE1DD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E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6BC54-CCF6-450A-AC1E-F9801F0C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5400">
                <a:solidFill>
                  <a:srgbClr val="BE1E2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A3702-0451-4C13-9FE6-3BD4DEC36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rgbClr val="70707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63E42-2E5C-4C6A-8D1B-B1C4EA34A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707070"/>
                </a:solidFill>
              </a:defRPr>
            </a:lvl1pPr>
            <a:lvl2pPr>
              <a:defRPr>
                <a:solidFill>
                  <a:srgbClr val="707070"/>
                </a:solidFill>
              </a:defRPr>
            </a:lvl2pPr>
            <a:lvl3pPr>
              <a:defRPr>
                <a:solidFill>
                  <a:srgbClr val="707070"/>
                </a:solidFill>
              </a:defRPr>
            </a:lvl3pPr>
            <a:lvl4pPr>
              <a:defRPr>
                <a:solidFill>
                  <a:srgbClr val="707070"/>
                </a:solidFill>
              </a:defRPr>
            </a:lvl4pPr>
            <a:lvl5pPr>
              <a:defRPr>
                <a:solidFill>
                  <a:srgbClr val="70707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B16B0-8B2A-4A4A-B95C-BD9C148B7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rgbClr val="70707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50718-607C-4416-9443-8A3351228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707070"/>
                </a:solidFill>
              </a:defRPr>
            </a:lvl1pPr>
            <a:lvl2pPr>
              <a:defRPr>
                <a:solidFill>
                  <a:srgbClr val="707070"/>
                </a:solidFill>
              </a:defRPr>
            </a:lvl2pPr>
            <a:lvl3pPr>
              <a:defRPr>
                <a:solidFill>
                  <a:srgbClr val="707070"/>
                </a:solidFill>
              </a:defRPr>
            </a:lvl3pPr>
            <a:lvl4pPr>
              <a:defRPr>
                <a:solidFill>
                  <a:srgbClr val="707070"/>
                </a:solidFill>
              </a:defRPr>
            </a:lvl4pPr>
            <a:lvl5pPr>
              <a:defRPr>
                <a:solidFill>
                  <a:srgbClr val="70707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428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rgbClr val="48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E00AF2-DB38-4593-846D-CCE7C2258FDF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BE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A3702-0451-4C13-9FE6-3BD4DEC36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538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rgbClr val="E8E2C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63E42-2E5C-4C6A-8D1B-B1C4EA34A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33525"/>
            <a:ext cx="5157787" cy="46561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B16B0-8B2A-4A4A-B95C-BD9C148B7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538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rgbClr val="E8E2C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50718-607C-4416-9443-8A3351228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33525"/>
            <a:ext cx="5183188" cy="46561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040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solidFill>
          <a:srgbClr val="48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E00AF2-DB38-4593-846D-CCE7C2258FD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E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A3702-0451-4C13-9FE6-3BD4DEC36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538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rgbClr val="E8E2C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63E42-2E5C-4C6A-8D1B-B1C4EA34A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33525"/>
            <a:ext cx="5157787" cy="46561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B16B0-8B2A-4A4A-B95C-BD9C148B7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538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rgbClr val="BE1E2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50718-607C-4416-9443-8A3351228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33525"/>
            <a:ext cx="5183188" cy="4656138"/>
          </a:xfrm>
        </p:spPr>
        <p:txBody>
          <a:bodyPr>
            <a:normAutofit/>
          </a:bodyPr>
          <a:lstStyle>
            <a:lvl1pPr>
              <a:defRPr sz="3200">
                <a:solidFill>
                  <a:srgbClr val="484848"/>
                </a:solidFill>
              </a:defRPr>
            </a:lvl1pPr>
            <a:lvl2pPr>
              <a:defRPr sz="2800">
                <a:solidFill>
                  <a:srgbClr val="484848"/>
                </a:solidFill>
              </a:defRPr>
            </a:lvl2pPr>
            <a:lvl3pPr>
              <a:defRPr sz="2400">
                <a:solidFill>
                  <a:srgbClr val="484848"/>
                </a:solidFill>
              </a:defRPr>
            </a:lvl3pPr>
            <a:lvl4pPr>
              <a:defRPr sz="2000">
                <a:solidFill>
                  <a:srgbClr val="484848"/>
                </a:solidFill>
              </a:defRPr>
            </a:lvl4pPr>
            <a:lvl5pPr>
              <a:defRPr sz="2000">
                <a:solidFill>
                  <a:srgbClr val="48484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4625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A636CC-DF0B-41FD-951C-DB36B4CABE86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BE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1A32E-368A-4DEE-BA95-200080DF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>
                <a:solidFill>
                  <a:srgbClr val="E8E2C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8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A636CC-DF0B-41FD-951C-DB36B4CABE86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1A32E-368A-4DEE-BA95-200080DF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>
                <a:solidFill>
                  <a:srgbClr val="E8E2C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066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A636CC-DF0B-41FD-951C-DB36B4CABE86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E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1A32E-368A-4DEE-BA95-200080DF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>
                <a:solidFill>
                  <a:srgbClr val="BE1E2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0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8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2DDB-50D5-4AB8-95BF-B0B3C55AA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238" y="1480444"/>
            <a:ext cx="8927860" cy="2387600"/>
          </a:xfrm>
          <a:solidFill>
            <a:srgbClr val="484848"/>
          </a:solidFill>
        </p:spPr>
        <p:txBody>
          <a:bodyPr anchor="b">
            <a:normAutofit/>
          </a:bodyPr>
          <a:lstStyle>
            <a:lvl1pPr algn="l">
              <a:defRPr sz="6600" b="1">
                <a:solidFill>
                  <a:srgbClr val="E8E2C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F39FF5-23B1-42E4-9A7C-370802064408}"/>
              </a:ext>
            </a:extLst>
          </p:cNvPr>
          <p:cNvCxnSpPr/>
          <p:nvPr userDrawn="1"/>
        </p:nvCxnSpPr>
        <p:spPr>
          <a:xfrm>
            <a:off x="2901142" y="3926235"/>
            <a:ext cx="9290858" cy="0"/>
          </a:xfrm>
          <a:prstGeom prst="line">
            <a:avLst/>
          </a:prstGeom>
          <a:ln w="28575">
            <a:solidFill>
              <a:srgbClr val="BE1E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8D7525A-EE97-45CA-8D9B-A99E3336F6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32" y="3836320"/>
            <a:ext cx="2743206" cy="2743206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604C80E2-CD9E-44EA-BEBD-B99B076FCA11}"/>
              </a:ext>
            </a:extLst>
          </p:cNvPr>
          <p:cNvSpPr txBox="1">
            <a:spLocks/>
          </p:cNvSpPr>
          <p:nvPr userDrawn="1"/>
        </p:nvSpPr>
        <p:spPr>
          <a:xfrm>
            <a:off x="3330636" y="4813059"/>
            <a:ext cx="5796733" cy="604980"/>
          </a:xfrm>
          <a:prstGeom prst="rect">
            <a:avLst/>
          </a:prstGeom>
          <a:solidFill>
            <a:srgbClr val="484848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www.iGregor.net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03D8B6-FBF7-4B11-BD38-EB4435D5F446}"/>
              </a:ext>
            </a:extLst>
          </p:cNvPr>
          <p:cNvGrpSpPr/>
          <p:nvPr userDrawn="1"/>
        </p:nvGrpSpPr>
        <p:grpSpPr>
          <a:xfrm>
            <a:off x="3400126" y="5320141"/>
            <a:ext cx="2862128" cy="604980"/>
            <a:chOff x="3400126" y="5320141"/>
            <a:chExt cx="2862128" cy="604980"/>
          </a:xfrm>
        </p:grpSpPr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E9C9A60C-AC00-4DDC-8CC0-6BDFCCA0BA7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826448" y="5320141"/>
              <a:ext cx="2435806" cy="604980"/>
            </a:xfrm>
            <a:prstGeom prst="rect">
              <a:avLst/>
            </a:prstGeom>
            <a:solidFill>
              <a:srgbClr val="484848"/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4800" kern="1200">
                  <a:solidFill>
                    <a:srgbClr val="707070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dirty="0">
                  <a:solidFill>
                    <a:schemeClr val="bg1"/>
                  </a:solidFill>
                </a:rPr>
                <a:t>@gdzierzon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F1F1C4-9A79-45E6-A750-62601B9E2A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0126" y="5418039"/>
              <a:ext cx="459312" cy="392558"/>
            </a:xfrm>
            <a:prstGeom prst="rect">
              <a:avLst/>
            </a:prstGeom>
          </p:spPr>
        </p:pic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694F1E41-25A8-4BC8-940A-EAD6BC1B385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7745" y="6002618"/>
            <a:ext cx="2995350" cy="693247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0D68BFF7-F142-499C-B174-777449508609}"/>
              </a:ext>
            </a:extLst>
          </p:cNvPr>
          <p:cNvSpPr txBox="1">
            <a:spLocks/>
          </p:cNvSpPr>
          <p:nvPr userDrawn="1"/>
        </p:nvSpPr>
        <p:spPr>
          <a:xfrm>
            <a:off x="3045238" y="4061192"/>
            <a:ext cx="5796733" cy="604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</a:rPr>
              <a:t>Gregor Dzierzon</a:t>
            </a:r>
          </a:p>
        </p:txBody>
      </p:sp>
    </p:spTree>
    <p:extLst>
      <p:ext uri="{BB962C8B-B14F-4D97-AF65-F5344CB8AC3E}">
        <p14:creationId xmlns:p14="http://schemas.microsoft.com/office/powerpoint/2010/main" val="16947016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8A24E2E-AA77-45DF-A77C-96FB104A0B3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485775"/>
            <a:ext cx="11263745" cy="587346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6000" b="0">
                <a:solidFill>
                  <a:srgbClr val="484848"/>
                </a:solidFill>
              </a:defRPr>
            </a:lvl1pPr>
            <a:lvl2pPr marL="457200" indent="0">
              <a:buNone/>
              <a:defRPr sz="3200" b="1">
                <a:solidFill>
                  <a:schemeClr val="bg1"/>
                </a:solidFill>
              </a:defRPr>
            </a:lvl2pPr>
            <a:lvl3pPr marL="914400" indent="0">
              <a:buNone/>
              <a:defRPr sz="2800" b="1">
                <a:solidFill>
                  <a:schemeClr val="bg1"/>
                </a:solidFill>
              </a:defRPr>
            </a:lvl3pPr>
            <a:lvl4pPr marL="1371600" indent="0">
              <a:buNone/>
              <a:defRPr sz="2400" b="1">
                <a:solidFill>
                  <a:schemeClr val="bg1"/>
                </a:solidFill>
              </a:defRPr>
            </a:lvl4pPr>
            <a:lvl5pPr marL="1828800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7502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E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2EE30DC-D58D-4A17-A5EF-C5E52AEC30E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485775"/>
            <a:ext cx="11263745" cy="587346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6000" b="0">
                <a:solidFill>
                  <a:srgbClr val="E8E2C5"/>
                </a:solidFill>
              </a:defRPr>
            </a:lvl1pPr>
            <a:lvl2pPr marL="457200" indent="0">
              <a:buNone/>
              <a:defRPr sz="3200" b="1">
                <a:solidFill>
                  <a:schemeClr val="bg1"/>
                </a:solidFill>
              </a:defRPr>
            </a:lvl2pPr>
            <a:lvl3pPr marL="914400" indent="0">
              <a:buNone/>
              <a:defRPr sz="2800" b="1">
                <a:solidFill>
                  <a:schemeClr val="bg1"/>
                </a:solidFill>
              </a:defRPr>
            </a:lvl3pPr>
            <a:lvl4pPr marL="1371600" indent="0">
              <a:buNone/>
              <a:defRPr sz="2400" b="1">
                <a:solidFill>
                  <a:schemeClr val="bg1"/>
                </a:solidFill>
              </a:defRPr>
            </a:lvl4pPr>
            <a:lvl5pPr marL="1828800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78915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rgbClr val="48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B09338D-0C48-4C60-8B7D-0E2A39F7DF9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485775"/>
            <a:ext cx="11263745" cy="587346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6000" b="0">
                <a:solidFill>
                  <a:srgbClr val="E8E2C5"/>
                </a:solidFill>
              </a:defRPr>
            </a:lvl1pPr>
            <a:lvl2pPr marL="457200" indent="0">
              <a:buNone/>
              <a:defRPr sz="3200" b="1">
                <a:solidFill>
                  <a:schemeClr val="bg1"/>
                </a:solidFill>
              </a:defRPr>
            </a:lvl2pPr>
            <a:lvl3pPr marL="914400" indent="0">
              <a:buNone/>
              <a:defRPr sz="2800" b="1">
                <a:solidFill>
                  <a:schemeClr val="bg1"/>
                </a:solidFill>
              </a:defRPr>
            </a:lvl3pPr>
            <a:lvl4pPr marL="1371600" indent="0">
              <a:buNone/>
              <a:defRPr sz="2400" b="1">
                <a:solidFill>
                  <a:schemeClr val="bg1"/>
                </a:solidFill>
              </a:defRPr>
            </a:lvl4pPr>
            <a:lvl5pPr marL="1828800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16081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solidFill>
          <a:srgbClr val="E8E2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A711586-0450-4B74-9A6D-CFCBE64504C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485775"/>
            <a:ext cx="11263745" cy="587346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6000" b="0">
                <a:solidFill>
                  <a:srgbClr val="484848"/>
                </a:solidFill>
              </a:defRPr>
            </a:lvl1pPr>
            <a:lvl2pPr marL="457200" indent="0">
              <a:buNone/>
              <a:defRPr sz="3200" b="1">
                <a:solidFill>
                  <a:schemeClr val="bg1"/>
                </a:solidFill>
              </a:defRPr>
            </a:lvl2pPr>
            <a:lvl3pPr marL="914400" indent="0">
              <a:buNone/>
              <a:defRPr sz="2800" b="1">
                <a:solidFill>
                  <a:schemeClr val="bg1"/>
                </a:solidFill>
              </a:defRPr>
            </a:lvl3pPr>
            <a:lvl4pPr marL="1371600" indent="0">
              <a:buNone/>
              <a:defRPr sz="2400" b="1">
                <a:solidFill>
                  <a:schemeClr val="bg1"/>
                </a:solidFill>
              </a:defRPr>
            </a:lvl4pPr>
            <a:lvl5pPr marL="1828800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9846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62BC3-444D-4D36-A82E-F7F04DE7AA71}"/>
              </a:ext>
            </a:extLst>
          </p:cNvPr>
          <p:cNvSpPr/>
          <p:nvPr userDrawn="1"/>
        </p:nvSpPr>
        <p:spPr>
          <a:xfrm>
            <a:off x="0" y="0"/>
            <a:ext cx="4972050" cy="6858000"/>
          </a:xfrm>
          <a:prstGeom prst="rect">
            <a:avLst/>
          </a:prstGeom>
          <a:solidFill>
            <a:srgbClr val="BE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4035B-ABEE-48EF-8879-0120B590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AFA2-1B23-4C1F-8ED2-9A3F02397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07070"/>
                </a:solidFill>
              </a:defRPr>
            </a:lvl1pPr>
            <a:lvl2pPr>
              <a:defRPr sz="3600">
                <a:solidFill>
                  <a:srgbClr val="707070"/>
                </a:solidFill>
              </a:defRPr>
            </a:lvl2pPr>
            <a:lvl3pPr>
              <a:defRPr sz="3200">
                <a:solidFill>
                  <a:srgbClr val="707070"/>
                </a:solidFill>
              </a:defRPr>
            </a:lvl3pPr>
            <a:lvl4pPr>
              <a:defRPr sz="2800">
                <a:solidFill>
                  <a:srgbClr val="707070"/>
                </a:solidFill>
              </a:defRPr>
            </a:lvl4pPr>
            <a:lvl5pPr>
              <a:defRPr sz="2800">
                <a:solidFill>
                  <a:srgbClr val="70707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ABBFD-58D1-44BA-9B37-0EBA20405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4348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62BC3-444D-4D36-A82E-F7F04DE7AA71}"/>
              </a:ext>
            </a:extLst>
          </p:cNvPr>
          <p:cNvSpPr/>
          <p:nvPr userDrawn="1"/>
        </p:nvSpPr>
        <p:spPr>
          <a:xfrm>
            <a:off x="0" y="0"/>
            <a:ext cx="4972050" cy="6858000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4035B-ABEE-48EF-8879-0120B590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E8E2C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AFA2-1B23-4C1F-8ED2-9A3F02397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BE1E2D"/>
                </a:solidFill>
              </a:defRPr>
            </a:lvl1pPr>
            <a:lvl2pPr>
              <a:defRPr sz="3600">
                <a:solidFill>
                  <a:srgbClr val="BE1E2D"/>
                </a:solidFill>
              </a:defRPr>
            </a:lvl2pPr>
            <a:lvl3pPr>
              <a:defRPr sz="3200">
                <a:solidFill>
                  <a:srgbClr val="BE1E2D"/>
                </a:solidFill>
              </a:defRPr>
            </a:lvl3pPr>
            <a:lvl4pPr>
              <a:defRPr sz="2800">
                <a:solidFill>
                  <a:srgbClr val="BE1E2D"/>
                </a:solidFill>
              </a:defRPr>
            </a:lvl4pPr>
            <a:lvl5pPr>
              <a:defRPr sz="2800">
                <a:solidFill>
                  <a:srgbClr val="BE1E2D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ABBFD-58D1-44BA-9B37-0EBA20405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99319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62BC3-444D-4D36-A82E-F7F04DE7AA71}"/>
              </a:ext>
            </a:extLst>
          </p:cNvPr>
          <p:cNvSpPr/>
          <p:nvPr userDrawn="1"/>
        </p:nvSpPr>
        <p:spPr>
          <a:xfrm>
            <a:off x="0" y="0"/>
            <a:ext cx="4972050" cy="6858000"/>
          </a:xfrm>
          <a:prstGeom prst="rect">
            <a:avLst/>
          </a:prstGeom>
          <a:solidFill>
            <a:srgbClr val="E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4035B-ABEE-48EF-8879-0120B590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BE1E2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AFA2-1B23-4C1F-8ED2-9A3F02397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07070"/>
                </a:solidFill>
              </a:defRPr>
            </a:lvl1pPr>
            <a:lvl2pPr>
              <a:defRPr sz="3600">
                <a:solidFill>
                  <a:srgbClr val="707070"/>
                </a:solidFill>
              </a:defRPr>
            </a:lvl2pPr>
            <a:lvl3pPr>
              <a:defRPr sz="3200">
                <a:solidFill>
                  <a:srgbClr val="707070"/>
                </a:solidFill>
              </a:defRPr>
            </a:lvl3pPr>
            <a:lvl4pPr>
              <a:defRPr sz="2800">
                <a:solidFill>
                  <a:srgbClr val="707070"/>
                </a:solidFill>
              </a:defRPr>
            </a:lvl4pPr>
            <a:lvl5pPr>
              <a:defRPr sz="2800">
                <a:solidFill>
                  <a:srgbClr val="70707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ABBFD-58D1-44BA-9B37-0EBA20405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8484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00019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02B161-A46B-46D7-BA49-B7C4BF9615A6}"/>
              </a:ext>
            </a:extLst>
          </p:cNvPr>
          <p:cNvSpPr/>
          <p:nvPr userDrawn="1"/>
        </p:nvSpPr>
        <p:spPr>
          <a:xfrm>
            <a:off x="0" y="0"/>
            <a:ext cx="4972050" cy="6858000"/>
          </a:xfrm>
          <a:prstGeom prst="rect">
            <a:avLst/>
          </a:prstGeom>
          <a:solidFill>
            <a:srgbClr val="BE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9877D-4C6E-4202-BC53-705F872C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33ED3-7E11-4545-8153-BB60A6FFA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01F58-60C0-4FD5-9A16-8E6D60226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35045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02B161-A46B-46D7-BA49-B7C4BF9615A6}"/>
              </a:ext>
            </a:extLst>
          </p:cNvPr>
          <p:cNvSpPr/>
          <p:nvPr userDrawn="1"/>
        </p:nvSpPr>
        <p:spPr>
          <a:xfrm>
            <a:off x="0" y="0"/>
            <a:ext cx="4972050" cy="6858000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9877D-4C6E-4202-BC53-705F872C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E8E2C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33ED3-7E11-4545-8153-BB60A6FFA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01F58-60C0-4FD5-9A16-8E6D60226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74557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02B161-A46B-46D7-BA49-B7C4BF9615A6}"/>
              </a:ext>
            </a:extLst>
          </p:cNvPr>
          <p:cNvSpPr/>
          <p:nvPr userDrawn="1"/>
        </p:nvSpPr>
        <p:spPr>
          <a:xfrm>
            <a:off x="0" y="0"/>
            <a:ext cx="4972050" cy="6858000"/>
          </a:xfrm>
          <a:prstGeom prst="rect">
            <a:avLst/>
          </a:prstGeom>
          <a:solidFill>
            <a:srgbClr val="E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9877D-4C6E-4202-BC53-705F872C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BE1E2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33ED3-7E11-4545-8153-BB60A6FFA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01F58-60C0-4FD5-9A16-8E6D60226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8484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797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CC0A3A-CED2-4174-A6AC-F23085436A38}"/>
              </a:ext>
            </a:extLst>
          </p:cNvPr>
          <p:cNvSpPr/>
          <p:nvPr userDrawn="1"/>
        </p:nvSpPr>
        <p:spPr>
          <a:xfrm>
            <a:off x="0" y="0"/>
            <a:ext cx="4791075" cy="6858000"/>
          </a:xfrm>
          <a:prstGeom prst="rect">
            <a:avLst/>
          </a:prstGeom>
          <a:solidFill>
            <a:srgbClr val="BE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82A425-5648-4C26-A603-F8E36135D8E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2424" y="485775"/>
            <a:ext cx="4191001" cy="5953125"/>
          </a:xfrm>
        </p:spPr>
        <p:txBody>
          <a:bodyPr anchor="ctr">
            <a:normAutofit/>
          </a:bodyPr>
          <a:lstStyle>
            <a:lvl1pPr marL="0" indent="0" algn="r">
              <a:buNone/>
              <a:defRPr sz="5400" b="1">
                <a:solidFill>
                  <a:srgbClr val="E8E2C5"/>
                </a:solidFill>
              </a:defRPr>
            </a:lvl1pPr>
            <a:lvl2pPr marL="457200" indent="0">
              <a:buNone/>
              <a:defRPr sz="3200" b="1">
                <a:solidFill>
                  <a:schemeClr val="bg1"/>
                </a:solidFill>
              </a:defRPr>
            </a:lvl2pPr>
            <a:lvl3pPr marL="914400" indent="0">
              <a:buNone/>
              <a:defRPr sz="2800" b="1">
                <a:solidFill>
                  <a:schemeClr val="bg1"/>
                </a:solidFill>
              </a:defRPr>
            </a:lvl3pPr>
            <a:lvl4pPr marL="1371600" indent="0">
              <a:buNone/>
              <a:defRPr sz="2400" b="1">
                <a:solidFill>
                  <a:schemeClr val="bg1"/>
                </a:solidFill>
              </a:defRPr>
            </a:lvl4pPr>
            <a:lvl5pPr marL="1828800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4460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894C-A58F-479F-8E98-034C60D9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6F8A3-5FF6-499A-BC5E-88E86BC1C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4711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FD16D-952E-4D8F-AF5C-CC4D9A33F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D6A6D-6EAF-4464-B779-104771714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038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CC0A3A-CED2-4174-A6AC-F23085436A38}"/>
              </a:ext>
            </a:extLst>
          </p:cNvPr>
          <p:cNvSpPr/>
          <p:nvPr userDrawn="1"/>
        </p:nvSpPr>
        <p:spPr>
          <a:xfrm>
            <a:off x="0" y="0"/>
            <a:ext cx="4791075" cy="6858000"/>
          </a:xfrm>
          <a:prstGeom prst="rect">
            <a:avLst/>
          </a:prstGeom>
          <a:solidFill>
            <a:srgbClr val="E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00AD1E-613A-41ED-B932-5A7B070AB2E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2424" y="485775"/>
            <a:ext cx="4191001" cy="5953125"/>
          </a:xfrm>
        </p:spPr>
        <p:txBody>
          <a:bodyPr anchor="ctr">
            <a:normAutofit/>
          </a:bodyPr>
          <a:lstStyle>
            <a:lvl1pPr marL="0" indent="0" algn="r">
              <a:buNone/>
              <a:defRPr sz="5400" b="1">
                <a:solidFill>
                  <a:srgbClr val="BE1E2D"/>
                </a:solidFill>
              </a:defRPr>
            </a:lvl1pPr>
            <a:lvl2pPr marL="457200" indent="0">
              <a:buNone/>
              <a:defRPr sz="3200" b="1">
                <a:solidFill>
                  <a:srgbClr val="BE1E2D"/>
                </a:solidFill>
              </a:defRPr>
            </a:lvl2pPr>
            <a:lvl3pPr marL="914400" indent="0">
              <a:buNone/>
              <a:defRPr sz="2800" b="1">
                <a:solidFill>
                  <a:srgbClr val="BE1E2D"/>
                </a:solidFill>
              </a:defRPr>
            </a:lvl3pPr>
            <a:lvl4pPr marL="1371600" indent="0">
              <a:buNone/>
              <a:defRPr sz="2400" b="1">
                <a:solidFill>
                  <a:srgbClr val="BE1E2D"/>
                </a:solidFill>
              </a:defRPr>
            </a:lvl4pPr>
            <a:lvl5pPr marL="1828800" indent="0">
              <a:buNone/>
              <a:defRPr sz="2400" b="1">
                <a:solidFill>
                  <a:srgbClr val="BE1E2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767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CC0A3A-CED2-4174-A6AC-F23085436A38}"/>
              </a:ext>
            </a:extLst>
          </p:cNvPr>
          <p:cNvSpPr/>
          <p:nvPr userDrawn="1"/>
        </p:nvSpPr>
        <p:spPr>
          <a:xfrm>
            <a:off x="0" y="0"/>
            <a:ext cx="4791075" cy="6858000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34A8DE-3BFC-408F-AA0E-DE42122EEE6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2424" y="485775"/>
            <a:ext cx="4191001" cy="5953125"/>
          </a:xfrm>
        </p:spPr>
        <p:txBody>
          <a:bodyPr anchor="ctr">
            <a:normAutofit/>
          </a:bodyPr>
          <a:lstStyle>
            <a:lvl1pPr marL="0" indent="0" algn="r">
              <a:buNone/>
              <a:defRPr sz="5400" b="1">
                <a:solidFill>
                  <a:srgbClr val="E8E2C5"/>
                </a:solidFill>
              </a:defRPr>
            </a:lvl1pPr>
            <a:lvl2pPr marL="457200" indent="0">
              <a:buNone/>
              <a:defRPr sz="3200" b="1">
                <a:solidFill>
                  <a:schemeClr val="bg1"/>
                </a:solidFill>
              </a:defRPr>
            </a:lvl2pPr>
            <a:lvl3pPr marL="914400" indent="0">
              <a:buNone/>
              <a:defRPr sz="2800" b="1">
                <a:solidFill>
                  <a:schemeClr val="bg1"/>
                </a:solidFill>
              </a:defRPr>
            </a:lvl3pPr>
            <a:lvl4pPr marL="1371600" indent="0">
              <a:buNone/>
              <a:defRPr sz="2400" b="1">
                <a:solidFill>
                  <a:schemeClr val="bg1"/>
                </a:solidFill>
              </a:defRPr>
            </a:lvl4pPr>
            <a:lvl5pPr marL="1828800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74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CC0A3A-CED2-4174-A6AC-F23085436A38}"/>
              </a:ext>
            </a:extLst>
          </p:cNvPr>
          <p:cNvSpPr/>
          <p:nvPr userDrawn="1"/>
        </p:nvSpPr>
        <p:spPr>
          <a:xfrm>
            <a:off x="0" y="0"/>
            <a:ext cx="4791075" cy="6858000"/>
          </a:xfrm>
          <a:prstGeom prst="rect">
            <a:avLst/>
          </a:prstGeom>
          <a:solidFill>
            <a:srgbClr val="BE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D91D-2502-4E89-A6D1-5869B0E5A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724" y="485775"/>
            <a:ext cx="6438900" cy="5953125"/>
          </a:xfrm>
        </p:spPr>
        <p:txBody>
          <a:bodyPr anchor="ctr">
            <a:normAutofit/>
          </a:bodyPr>
          <a:lstStyle>
            <a:lvl1pPr>
              <a:defRPr sz="3600" b="1">
                <a:solidFill>
                  <a:srgbClr val="707070"/>
                </a:solidFill>
              </a:defRPr>
            </a:lvl1pPr>
            <a:lvl2pPr>
              <a:defRPr sz="3200" b="1">
                <a:solidFill>
                  <a:srgbClr val="707070"/>
                </a:solidFill>
              </a:defRPr>
            </a:lvl2pPr>
            <a:lvl3pPr>
              <a:defRPr sz="2800" b="1">
                <a:solidFill>
                  <a:srgbClr val="707070"/>
                </a:solidFill>
              </a:defRPr>
            </a:lvl3pPr>
            <a:lvl4pPr>
              <a:defRPr sz="2400" b="1">
                <a:solidFill>
                  <a:srgbClr val="707070"/>
                </a:solidFill>
              </a:defRPr>
            </a:lvl4pPr>
            <a:lvl5pPr>
              <a:defRPr sz="2400" b="1">
                <a:solidFill>
                  <a:srgbClr val="70707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31043B-6504-482C-A13A-35FDCE9016A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2424" y="485775"/>
            <a:ext cx="4191001" cy="5953125"/>
          </a:xfrm>
        </p:spPr>
        <p:txBody>
          <a:bodyPr anchor="ctr">
            <a:normAutofit/>
          </a:bodyPr>
          <a:lstStyle>
            <a:lvl1pPr marL="0" indent="0" algn="r">
              <a:buNone/>
              <a:defRPr sz="5400" b="1">
                <a:solidFill>
                  <a:srgbClr val="E8E2C5"/>
                </a:solidFill>
              </a:defRPr>
            </a:lvl1pPr>
            <a:lvl2pPr marL="457200" indent="0">
              <a:buNone/>
              <a:defRPr sz="3200" b="1">
                <a:solidFill>
                  <a:schemeClr val="bg1"/>
                </a:solidFill>
              </a:defRPr>
            </a:lvl2pPr>
            <a:lvl3pPr marL="914400" indent="0">
              <a:buNone/>
              <a:defRPr sz="2800" b="1">
                <a:solidFill>
                  <a:schemeClr val="bg1"/>
                </a:solidFill>
              </a:defRPr>
            </a:lvl3pPr>
            <a:lvl4pPr marL="1371600" indent="0">
              <a:buNone/>
              <a:defRPr sz="2400" b="1">
                <a:solidFill>
                  <a:schemeClr val="bg1"/>
                </a:solidFill>
              </a:defRPr>
            </a:lvl4pPr>
            <a:lvl5pPr marL="1828800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158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CC0A3A-CED2-4174-A6AC-F23085436A38}"/>
              </a:ext>
            </a:extLst>
          </p:cNvPr>
          <p:cNvSpPr/>
          <p:nvPr userDrawn="1"/>
        </p:nvSpPr>
        <p:spPr>
          <a:xfrm>
            <a:off x="0" y="0"/>
            <a:ext cx="4791075" cy="6858000"/>
          </a:xfrm>
          <a:prstGeom prst="rect">
            <a:avLst/>
          </a:prstGeom>
          <a:solidFill>
            <a:srgbClr val="E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D91D-2502-4E89-A6D1-5869B0E5A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724" y="485775"/>
            <a:ext cx="6438900" cy="5953125"/>
          </a:xfrm>
        </p:spPr>
        <p:txBody>
          <a:bodyPr anchor="ctr">
            <a:normAutofit/>
          </a:bodyPr>
          <a:lstStyle>
            <a:lvl1pPr>
              <a:defRPr sz="3600" b="1">
                <a:solidFill>
                  <a:srgbClr val="707070"/>
                </a:solidFill>
              </a:defRPr>
            </a:lvl1pPr>
            <a:lvl2pPr>
              <a:defRPr sz="3200" b="1">
                <a:solidFill>
                  <a:srgbClr val="707070"/>
                </a:solidFill>
              </a:defRPr>
            </a:lvl2pPr>
            <a:lvl3pPr>
              <a:defRPr sz="2800" b="1">
                <a:solidFill>
                  <a:srgbClr val="707070"/>
                </a:solidFill>
              </a:defRPr>
            </a:lvl3pPr>
            <a:lvl4pPr>
              <a:defRPr sz="2400" b="1">
                <a:solidFill>
                  <a:srgbClr val="707070"/>
                </a:solidFill>
              </a:defRPr>
            </a:lvl4pPr>
            <a:lvl5pPr>
              <a:defRPr sz="2400" b="1">
                <a:solidFill>
                  <a:srgbClr val="70707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31043B-6504-482C-A13A-35FDCE9016A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2424" y="485775"/>
            <a:ext cx="4191001" cy="5953125"/>
          </a:xfrm>
        </p:spPr>
        <p:txBody>
          <a:bodyPr anchor="ctr">
            <a:normAutofit/>
          </a:bodyPr>
          <a:lstStyle>
            <a:lvl1pPr marL="0" indent="0" algn="r">
              <a:buNone/>
              <a:defRPr sz="5400" b="1">
                <a:solidFill>
                  <a:srgbClr val="BE1E2D"/>
                </a:solidFill>
              </a:defRPr>
            </a:lvl1pPr>
            <a:lvl2pPr marL="457200" indent="0">
              <a:buNone/>
              <a:defRPr sz="3200" b="1">
                <a:solidFill>
                  <a:srgbClr val="BE1E2D"/>
                </a:solidFill>
              </a:defRPr>
            </a:lvl2pPr>
            <a:lvl3pPr marL="914400" indent="0">
              <a:buNone/>
              <a:defRPr sz="2800" b="1">
                <a:solidFill>
                  <a:srgbClr val="BE1E2D"/>
                </a:solidFill>
              </a:defRPr>
            </a:lvl3pPr>
            <a:lvl4pPr marL="1371600" indent="0">
              <a:buNone/>
              <a:defRPr sz="2400" b="1">
                <a:solidFill>
                  <a:srgbClr val="BE1E2D"/>
                </a:solidFill>
              </a:defRPr>
            </a:lvl4pPr>
            <a:lvl5pPr marL="1828800" indent="0">
              <a:buNone/>
              <a:defRPr sz="2400" b="1">
                <a:solidFill>
                  <a:srgbClr val="BE1E2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659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CC0A3A-CED2-4174-A6AC-F23085436A38}"/>
              </a:ext>
            </a:extLst>
          </p:cNvPr>
          <p:cNvSpPr/>
          <p:nvPr userDrawn="1"/>
        </p:nvSpPr>
        <p:spPr>
          <a:xfrm>
            <a:off x="0" y="0"/>
            <a:ext cx="4791075" cy="6858000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D91D-2502-4E89-A6D1-5869B0E5A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724" y="485775"/>
            <a:ext cx="6438900" cy="5953125"/>
          </a:xfrm>
        </p:spPr>
        <p:txBody>
          <a:bodyPr anchor="ctr">
            <a:normAutofit/>
          </a:bodyPr>
          <a:lstStyle>
            <a:lvl1pPr>
              <a:defRPr sz="3600" b="1">
                <a:solidFill>
                  <a:srgbClr val="BE1E2D"/>
                </a:solidFill>
              </a:defRPr>
            </a:lvl1pPr>
            <a:lvl2pPr>
              <a:defRPr sz="3200" b="1">
                <a:solidFill>
                  <a:srgbClr val="BE1E2D"/>
                </a:solidFill>
              </a:defRPr>
            </a:lvl2pPr>
            <a:lvl3pPr>
              <a:defRPr sz="2800" b="1">
                <a:solidFill>
                  <a:srgbClr val="BE1E2D"/>
                </a:solidFill>
              </a:defRPr>
            </a:lvl3pPr>
            <a:lvl4pPr>
              <a:defRPr sz="2400" b="1">
                <a:solidFill>
                  <a:srgbClr val="BE1E2D"/>
                </a:solidFill>
              </a:defRPr>
            </a:lvl4pPr>
            <a:lvl5pPr>
              <a:defRPr sz="2400" b="1">
                <a:solidFill>
                  <a:srgbClr val="BE1E2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31043B-6504-482C-A13A-35FDCE9016A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2424" y="485775"/>
            <a:ext cx="4191001" cy="5953125"/>
          </a:xfrm>
        </p:spPr>
        <p:txBody>
          <a:bodyPr anchor="ctr">
            <a:normAutofit/>
          </a:bodyPr>
          <a:lstStyle>
            <a:lvl1pPr marL="0" indent="0" algn="r">
              <a:buNone/>
              <a:defRPr sz="5400" b="1">
                <a:solidFill>
                  <a:srgbClr val="E8E2C5"/>
                </a:solidFill>
              </a:defRPr>
            </a:lvl1pPr>
            <a:lvl2pPr marL="457200" indent="0">
              <a:buNone/>
              <a:defRPr sz="3200" b="1">
                <a:solidFill>
                  <a:schemeClr val="bg1"/>
                </a:solidFill>
              </a:defRPr>
            </a:lvl2pPr>
            <a:lvl3pPr marL="914400" indent="0">
              <a:buNone/>
              <a:defRPr sz="2800" b="1">
                <a:solidFill>
                  <a:schemeClr val="bg1"/>
                </a:solidFill>
              </a:defRPr>
            </a:lvl3pPr>
            <a:lvl4pPr marL="1371600" indent="0">
              <a:buNone/>
              <a:defRPr sz="2400" b="1">
                <a:solidFill>
                  <a:schemeClr val="bg1"/>
                </a:solidFill>
              </a:defRPr>
            </a:lvl4pPr>
            <a:lvl5pPr marL="1828800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285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B9CBC26D-B7BF-4165-BB69-F5C60C77F2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7375" y="6129632"/>
            <a:ext cx="2495723" cy="577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294809-126A-4BEE-AAF8-7AEBDB5E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8116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D4A4B-A78C-4CB2-BC92-DF1010049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803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6BF212-DCFA-4BFE-9D4C-553E88E3D139}"/>
              </a:ext>
            </a:extLst>
          </p:cNvPr>
          <p:cNvCxnSpPr>
            <a:cxnSpLocks/>
          </p:cNvCxnSpPr>
          <p:nvPr userDrawn="1"/>
        </p:nvCxnSpPr>
        <p:spPr>
          <a:xfrm>
            <a:off x="831850" y="4573935"/>
            <a:ext cx="11360150" cy="0"/>
          </a:xfrm>
          <a:prstGeom prst="line">
            <a:avLst/>
          </a:prstGeom>
          <a:ln w="28575">
            <a:solidFill>
              <a:srgbClr val="BE1E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87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7DA93-02A4-4EB3-B2E2-A0B6D5E28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AFA49-6618-4E77-B323-EF03C6F37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470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51" r:id="rId9"/>
    <p:sldLayoutId id="2147483677" r:id="rId10"/>
    <p:sldLayoutId id="2147483652" r:id="rId11"/>
    <p:sldLayoutId id="2147483653" r:id="rId12"/>
    <p:sldLayoutId id="2147483668" r:id="rId13"/>
    <p:sldLayoutId id="2147483673" r:id="rId14"/>
    <p:sldLayoutId id="2147483666" r:id="rId15"/>
    <p:sldLayoutId id="2147483667" r:id="rId16"/>
    <p:sldLayoutId id="2147483654" r:id="rId17"/>
    <p:sldLayoutId id="2147483674" r:id="rId18"/>
    <p:sldLayoutId id="2147483675" r:id="rId19"/>
    <p:sldLayoutId id="2147483655" r:id="rId20"/>
    <p:sldLayoutId id="2147483676" r:id="rId21"/>
    <p:sldLayoutId id="2147483678" r:id="rId22"/>
    <p:sldLayoutId id="2147483679" r:id="rId23"/>
    <p:sldLayoutId id="2147483656" r:id="rId24"/>
    <p:sldLayoutId id="2147483669" r:id="rId25"/>
    <p:sldLayoutId id="2147483670" r:id="rId26"/>
    <p:sldLayoutId id="2147483657" r:id="rId27"/>
    <p:sldLayoutId id="2147483671" r:id="rId28"/>
    <p:sldLayoutId id="2147483672" r:id="rId29"/>
    <p:sldLayoutId id="2147483658" r:id="rId30"/>
    <p:sldLayoutId id="2147483659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70707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70707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rgbClr val="70707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70707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0707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0707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lickr.com/photos/flowector/3452703868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commons.wikimedia.org/wiki/File:Gorilla-server.svg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6993-3741-4FB1-95FD-82B3A3106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Create a RESTful API with </a:t>
            </a:r>
            <a:r>
              <a:rPr lang="en-US" dirty="0" err="1"/>
              <a:t>ASP.Net</a:t>
            </a:r>
            <a:r>
              <a:rPr lang="en-US" dirty="0"/>
              <a:t> Core and Swagger</a:t>
            </a:r>
          </a:p>
        </p:txBody>
      </p:sp>
    </p:spTree>
    <p:extLst>
      <p:ext uri="{BB962C8B-B14F-4D97-AF65-F5344CB8AC3E}">
        <p14:creationId xmlns:p14="http://schemas.microsoft.com/office/powerpoint/2010/main" val="2684923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27042-05B2-4E3F-8B93-3B24F055F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GetAllUsers</a:t>
            </a:r>
            <a:endParaRPr lang="en-US" dirty="0"/>
          </a:p>
          <a:p>
            <a:r>
              <a:rPr lang="en-US" dirty="0" err="1">
                <a:solidFill>
                  <a:srgbClr val="C00000"/>
                </a:solidFill>
              </a:rPr>
              <a:t>GetUserById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>
                <a:solidFill>
                  <a:srgbClr val="C00000"/>
                </a:solidFill>
              </a:rPr>
              <a:t>GetUserAndBudgetByUserId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>
                <a:solidFill>
                  <a:srgbClr val="C00000"/>
                </a:solidFill>
              </a:rPr>
              <a:t>GetUserAndBydgetByCategory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>
                <a:solidFill>
                  <a:srgbClr val="C00000"/>
                </a:solidFill>
              </a:rPr>
              <a:t>InsertUser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>
                <a:solidFill>
                  <a:srgbClr val="C00000"/>
                </a:solidFill>
              </a:rPr>
              <a:t>UpdateUser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>
                <a:solidFill>
                  <a:srgbClr val="C00000"/>
                </a:solidFill>
              </a:rPr>
              <a:t>DeleteUser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2DAAB-F00D-4E05-9392-C4FC9D742F7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WCF/SOAP Methods</a:t>
            </a:r>
          </a:p>
        </p:txBody>
      </p:sp>
    </p:spTree>
    <p:extLst>
      <p:ext uri="{BB962C8B-B14F-4D97-AF65-F5344CB8AC3E}">
        <p14:creationId xmlns:p14="http://schemas.microsoft.com/office/powerpoint/2010/main" val="231130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27042-05B2-4E3F-8B93-3B24F055F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GET</a:t>
            </a:r>
          </a:p>
          <a:p>
            <a:r>
              <a:rPr lang="en-US" dirty="0"/>
              <a:t>POST</a:t>
            </a:r>
          </a:p>
          <a:p>
            <a:r>
              <a:rPr lang="en-US" dirty="0"/>
              <a:t>PUT</a:t>
            </a:r>
          </a:p>
          <a:p>
            <a:r>
              <a:rPr lang="en-US" dirty="0"/>
              <a:t>DELETE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PATCH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OPTIONS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HEAD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2DAAB-F00D-4E05-9392-C4FC9D742F7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REST Verbs</a:t>
            </a:r>
          </a:p>
        </p:txBody>
      </p:sp>
    </p:spTree>
    <p:extLst>
      <p:ext uri="{BB962C8B-B14F-4D97-AF65-F5344CB8AC3E}">
        <p14:creationId xmlns:p14="http://schemas.microsoft.com/office/powerpoint/2010/main" val="366931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A4496-1837-41BC-A172-A5A55356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IDEMPOTENCE – what is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33369-C3E0-4F54-B1A5-093AEFEE4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0" y="2316479"/>
            <a:ext cx="11206480" cy="4176395"/>
          </a:xfrm>
        </p:spPr>
        <p:txBody>
          <a:bodyPr anchor="t">
            <a:normAutofit/>
          </a:bodyPr>
          <a:lstStyle/>
          <a:p>
            <a:pPr algn="ctr"/>
            <a:r>
              <a:rPr lang="en-US" sz="5400" b="0" dirty="0"/>
              <a:t>Idempotence means that you can execute an action over and over… and the effect on the resource will never change.</a:t>
            </a:r>
          </a:p>
        </p:txBody>
      </p:sp>
    </p:spTree>
    <p:extLst>
      <p:ext uri="{BB962C8B-B14F-4D97-AF65-F5344CB8AC3E}">
        <p14:creationId xmlns:p14="http://schemas.microsoft.com/office/powerpoint/2010/main" val="3911022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27042-05B2-4E3F-8B93-3B24F055F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– </a:t>
            </a:r>
            <a:r>
              <a:rPr lang="en-US" b="0" dirty="0">
                <a:solidFill>
                  <a:srgbClr val="707070"/>
                </a:solidFill>
              </a:rPr>
              <a:t>idempotent</a:t>
            </a:r>
            <a:r>
              <a:rPr lang="en-US" dirty="0"/>
              <a:t> </a:t>
            </a:r>
          </a:p>
          <a:p>
            <a:r>
              <a:rPr lang="en-US" dirty="0"/>
              <a:t>POST – </a:t>
            </a:r>
            <a:r>
              <a:rPr lang="en-US" b="0" dirty="0">
                <a:solidFill>
                  <a:srgbClr val="707070"/>
                </a:solidFill>
              </a:rPr>
              <a:t>not idempotent</a:t>
            </a:r>
          </a:p>
          <a:p>
            <a:r>
              <a:rPr lang="en-US" dirty="0"/>
              <a:t>PUT – </a:t>
            </a:r>
            <a:r>
              <a:rPr lang="en-US" b="0" dirty="0">
                <a:solidFill>
                  <a:srgbClr val="707070"/>
                </a:solidFill>
              </a:rPr>
              <a:t>idempotent</a:t>
            </a:r>
            <a:r>
              <a:rPr lang="en-US" dirty="0"/>
              <a:t> </a:t>
            </a:r>
          </a:p>
          <a:p>
            <a:r>
              <a:rPr lang="en-US" dirty="0"/>
              <a:t>DELETE – </a:t>
            </a:r>
            <a:r>
              <a:rPr lang="en-US" b="0" dirty="0">
                <a:solidFill>
                  <a:srgbClr val="707070"/>
                </a:solidFill>
              </a:rPr>
              <a:t>idempotent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C00000"/>
                </a:solidFill>
              </a:rPr>
              <a:t>PATCH – </a:t>
            </a:r>
            <a:r>
              <a:rPr lang="en-US" b="0" dirty="0">
                <a:solidFill>
                  <a:srgbClr val="707070"/>
                </a:solidFill>
              </a:rPr>
              <a:t>idempotent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2DAAB-F00D-4E05-9392-C4FC9D742F7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REST Verbs</a:t>
            </a:r>
          </a:p>
        </p:txBody>
      </p:sp>
    </p:spTree>
    <p:extLst>
      <p:ext uri="{BB962C8B-B14F-4D97-AF65-F5344CB8AC3E}">
        <p14:creationId xmlns:p14="http://schemas.microsoft.com/office/powerpoint/2010/main" val="360838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E713-357E-44D4-9D90-F310CABB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</a:t>
            </a:r>
            <a:r>
              <a:rPr lang="en-US" dirty="0" err="1"/>
              <a:t>WebAPI</a:t>
            </a:r>
            <a:r>
              <a:rPr lang="en-US" dirty="0"/>
              <a:t> != REST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CB83E-7961-4AC0-801E-2D5F3F7FF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42160"/>
            <a:ext cx="9990772" cy="41475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It’s just a framework (does not enforce REST)</a:t>
            </a:r>
          </a:p>
          <a:p>
            <a:r>
              <a:rPr lang="en-US" dirty="0"/>
              <a:t>Many (possibly most) </a:t>
            </a:r>
            <a:r>
              <a:rPr lang="en-US" dirty="0" err="1"/>
              <a:t>WebAPI</a:t>
            </a:r>
            <a:r>
              <a:rPr lang="en-US" dirty="0"/>
              <a:t> services that are created are not RESTful services</a:t>
            </a:r>
          </a:p>
          <a:p>
            <a:pPr lvl="1"/>
            <a:r>
              <a:rPr lang="en-US" dirty="0"/>
              <a:t>Treated more like WCF Services</a:t>
            </a:r>
          </a:p>
          <a:p>
            <a:r>
              <a:rPr lang="en-US" dirty="0"/>
              <a:t>REST is a mindset</a:t>
            </a:r>
          </a:p>
          <a:p>
            <a:pPr lvl="1"/>
            <a:r>
              <a:rPr lang="en-US" dirty="0"/>
              <a:t>Requires adoption (buy in) from client and server teams</a:t>
            </a:r>
          </a:p>
          <a:p>
            <a:r>
              <a:rPr lang="en-US" dirty="0"/>
              <a:t>REST is </a:t>
            </a:r>
            <a:r>
              <a:rPr lang="en-US" b="1" dirty="0">
                <a:solidFill>
                  <a:srgbClr val="C00000"/>
                </a:solidFill>
              </a:rPr>
              <a:t>NOT</a:t>
            </a:r>
            <a:r>
              <a:rPr lang="en-US" dirty="0"/>
              <a:t> the answer to all your problems!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73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E713-357E-44D4-9D90-F310CABB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Swagger?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4FBF75-88EB-474B-8295-DA68EB831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748" y="1851893"/>
            <a:ext cx="8077900" cy="464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9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D581DB-6CA4-4858-8BA1-3C8344C2CC0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Source code …</a:t>
            </a:r>
          </a:p>
          <a:p>
            <a:r>
              <a:rPr lang="en-US" sz="4000" dirty="0">
                <a:solidFill>
                  <a:schemeClr val="bg1"/>
                </a:solidFill>
              </a:rPr>
              <a:t>https://github.com/gdzierzon/ndc-minnesota-2019</a:t>
            </a:r>
          </a:p>
        </p:txBody>
      </p:sp>
    </p:spTree>
    <p:extLst>
      <p:ext uri="{BB962C8B-B14F-4D97-AF65-F5344CB8AC3E}">
        <p14:creationId xmlns:p14="http://schemas.microsoft.com/office/powerpoint/2010/main" val="366414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793565-B95D-4753-9CD3-2629684DD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REST?</a:t>
            </a:r>
          </a:p>
          <a:p>
            <a:r>
              <a:rPr lang="en-US" dirty="0"/>
              <a:t>ASP.NET Core </a:t>
            </a:r>
            <a:r>
              <a:rPr lang="en-US" dirty="0" err="1"/>
              <a:t>WebAPI</a:t>
            </a:r>
            <a:endParaRPr lang="en-US" dirty="0"/>
          </a:p>
          <a:p>
            <a:r>
              <a:rPr lang="en-US" dirty="0"/>
              <a:t>Swagger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D3C14FC-FD2A-484E-A6CC-2FEED273AB2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What will we cover?</a:t>
            </a:r>
          </a:p>
        </p:txBody>
      </p:sp>
    </p:spTree>
    <p:extLst>
      <p:ext uri="{BB962C8B-B14F-4D97-AF65-F5344CB8AC3E}">
        <p14:creationId xmlns:p14="http://schemas.microsoft.com/office/powerpoint/2010/main" val="97393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DB681A-870C-4F7A-B07E-A4F8A68FE7C5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6953" y="467126"/>
            <a:ext cx="2374900" cy="2374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814655-7591-443E-8298-F6EDE6789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728354" y="467126"/>
            <a:ext cx="2589938" cy="258993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2E67E-19BA-4330-991B-7E942B9AE9D1}"/>
              </a:ext>
            </a:extLst>
          </p:cNvPr>
          <p:cNvCxnSpPr>
            <a:cxnSpLocks/>
          </p:cNvCxnSpPr>
          <p:nvPr/>
        </p:nvCxnSpPr>
        <p:spPr>
          <a:xfrm flipV="1">
            <a:off x="3081853" y="1762095"/>
            <a:ext cx="5928982" cy="1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EFCAE033-B8B4-4150-B304-773DF959589B}"/>
              </a:ext>
            </a:extLst>
          </p:cNvPr>
          <p:cNvSpPr txBox="1">
            <a:spLocks/>
          </p:cNvSpPr>
          <p:nvPr/>
        </p:nvSpPr>
        <p:spPr>
          <a:xfrm>
            <a:off x="3213717" y="2317086"/>
            <a:ext cx="5699464" cy="4121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SOAP (.</a:t>
            </a:r>
            <a:r>
              <a:rPr lang="en-US" dirty="0" err="1"/>
              <a:t>asmx</a:t>
            </a:r>
            <a:r>
              <a:rPr lang="en-US" dirty="0"/>
              <a:t> Web Services)</a:t>
            </a:r>
          </a:p>
          <a:p>
            <a:r>
              <a:rPr lang="en-US" dirty="0"/>
              <a:t>.NET Remoting</a:t>
            </a:r>
          </a:p>
          <a:p>
            <a:r>
              <a:rPr lang="en-US" dirty="0"/>
              <a:t>WCF</a:t>
            </a:r>
          </a:p>
          <a:p>
            <a:r>
              <a:rPr lang="en-US" dirty="0"/>
              <a:t>REST</a:t>
            </a:r>
          </a:p>
          <a:p>
            <a:r>
              <a:rPr lang="en-US" dirty="0" err="1"/>
              <a:t>GraphQL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9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4CCBC4-98AD-43BA-A272-25AE720B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WCF vs REST vs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3A51A-FAFA-4B9F-A6CE-D9B66F2EB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967" y="1681163"/>
            <a:ext cx="2986488" cy="823912"/>
          </a:xfrm>
        </p:spPr>
        <p:txBody>
          <a:bodyPr>
            <a:normAutofit/>
          </a:bodyPr>
          <a:lstStyle/>
          <a:p>
            <a:r>
              <a:rPr lang="en-US" sz="4000" dirty="0"/>
              <a:t>WCF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01F5E0-69A8-4F51-A07B-945CE648B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774" y="2638245"/>
            <a:ext cx="3391932" cy="3684588"/>
          </a:xfrm>
        </p:spPr>
        <p:txBody>
          <a:bodyPr>
            <a:normAutofit/>
          </a:bodyPr>
          <a:lstStyle/>
          <a:p>
            <a:r>
              <a:rPr lang="en-US" dirty="0"/>
              <a:t>Business Logic</a:t>
            </a:r>
          </a:p>
          <a:p>
            <a:r>
              <a:rPr lang="en-US" dirty="0"/>
              <a:t>Heavy Documentation</a:t>
            </a:r>
          </a:p>
          <a:p>
            <a:r>
              <a:rPr lang="en-US" dirty="0"/>
              <a:t>Endpoints with many methods</a:t>
            </a:r>
          </a:p>
          <a:p>
            <a:r>
              <a:rPr lang="en-US" dirty="0"/>
              <a:t>Business Layer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389FC0-1D76-4D50-B178-A0DA8A9F1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52273" y="1681163"/>
            <a:ext cx="3391932" cy="82391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REST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C64DC3-0FB5-478D-A5E6-91E9F12E6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52273" y="2638245"/>
            <a:ext cx="3495583" cy="36845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Resource Driven</a:t>
            </a:r>
          </a:p>
          <a:p>
            <a:r>
              <a:rPr lang="en-US" dirty="0">
                <a:solidFill>
                  <a:srgbClr val="C00000"/>
                </a:solidFill>
              </a:rPr>
              <a:t>Little Documentation</a:t>
            </a:r>
          </a:p>
          <a:p>
            <a:r>
              <a:rPr lang="en-US" dirty="0">
                <a:solidFill>
                  <a:srgbClr val="C00000"/>
                </a:solidFill>
              </a:rPr>
              <a:t>Endpoint has few actions</a:t>
            </a:r>
          </a:p>
          <a:p>
            <a:r>
              <a:rPr lang="en-US" dirty="0">
                <a:solidFill>
                  <a:srgbClr val="C00000"/>
                </a:solidFill>
              </a:rPr>
              <a:t>Repository Layer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FC46D79-0F17-4C5A-8A09-0F67C9C78725}"/>
              </a:ext>
            </a:extLst>
          </p:cNvPr>
          <p:cNvSpPr txBox="1">
            <a:spLocks/>
          </p:cNvSpPr>
          <p:nvPr/>
        </p:nvSpPr>
        <p:spPr>
          <a:xfrm>
            <a:off x="8134906" y="1690688"/>
            <a:ext cx="339193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/>
              <a:t>GraphQL</a:t>
            </a:r>
            <a:endParaRPr lang="en-US" sz="400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170B7E4-4010-4323-A292-7315837B0435}"/>
              </a:ext>
            </a:extLst>
          </p:cNvPr>
          <p:cNvSpPr txBox="1">
            <a:spLocks/>
          </p:cNvSpPr>
          <p:nvPr/>
        </p:nvSpPr>
        <p:spPr>
          <a:xfrm>
            <a:off x="8134906" y="2647770"/>
            <a:ext cx="3495583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Resource and its Relationships</a:t>
            </a:r>
          </a:p>
          <a:p>
            <a:r>
              <a:rPr lang="en-US" dirty="0"/>
              <a:t>Semantic Model</a:t>
            </a:r>
          </a:p>
          <a:p>
            <a:r>
              <a:rPr lang="en-US" dirty="0"/>
              <a:t>Endpoint has few actions</a:t>
            </a:r>
          </a:p>
          <a:p>
            <a:r>
              <a:rPr lang="en-US" dirty="0"/>
              <a:t>Repository Layer</a:t>
            </a:r>
          </a:p>
        </p:txBody>
      </p:sp>
    </p:spTree>
    <p:extLst>
      <p:ext uri="{BB962C8B-B14F-4D97-AF65-F5344CB8AC3E}">
        <p14:creationId xmlns:p14="http://schemas.microsoft.com/office/powerpoint/2010/main" val="427172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4CCBC4-98AD-43BA-A272-25AE720B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WCF vs REST vs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3A51A-FAFA-4B9F-A6CE-D9B66F2EB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967" y="1681163"/>
            <a:ext cx="2986488" cy="823912"/>
          </a:xfrm>
        </p:spPr>
        <p:txBody>
          <a:bodyPr>
            <a:normAutofit/>
          </a:bodyPr>
          <a:lstStyle/>
          <a:p>
            <a:r>
              <a:rPr lang="en-US" sz="4000" dirty="0"/>
              <a:t>WCF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01F5E0-69A8-4F51-A07B-945CE648B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773" y="2629367"/>
            <a:ext cx="3444449" cy="3684588"/>
          </a:xfrm>
        </p:spPr>
        <p:txBody>
          <a:bodyPr>
            <a:normAutofit/>
          </a:bodyPr>
          <a:lstStyle/>
          <a:p>
            <a:r>
              <a:rPr lang="en-US" dirty="0"/>
              <a:t>Server – Flexible</a:t>
            </a:r>
          </a:p>
          <a:p>
            <a:r>
              <a:rPr lang="en-US" dirty="0"/>
              <a:t>Client – Rigid 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389FC0-1D76-4D50-B178-A0DA8A9F1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52273" y="1681163"/>
            <a:ext cx="3391932" cy="82391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REST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C64DC3-0FB5-478D-A5E6-91E9F12E6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52273" y="2629367"/>
            <a:ext cx="3495583" cy="36845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Server – Rigid </a:t>
            </a:r>
          </a:p>
          <a:p>
            <a:r>
              <a:rPr lang="en-US" dirty="0">
                <a:solidFill>
                  <a:srgbClr val="C00000"/>
                </a:solidFill>
              </a:rPr>
              <a:t>Client – Rigid 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FC46D79-0F17-4C5A-8A09-0F67C9C78725}"/>
              </a:ext>
            </a:extLst>
          </p:cNvPr>
          <p:cNvSpPr txBox="1">
            <a:spLocks/>
          </p:cNvSpPr>
          <p:nvPr/>
        </p:nvSpPr>
        <p:spPr>
          <a:xfrm>
            <a:off x="8134906" y="1690688"/>
            <a:ext cx="339193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/>
              <a:t>GraphQL</a:t>
            </a:r>
            <a:endParaRPr lang="en-US" sz="400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170B7E4-4010-4323-A292-7315837B0435}"/>
              </a:ext>
            </a:extLst>
          </p:cNvPr>
          <p:cNvSpPr txBox="1">
            <a:spLocks/>
          </p:cNvSpPr>
          <p:nvPr/>
        </p:nvSpPr>
        <p:spPr>
          <a:xfrm>
            <a:off x="8134906" y="2638892"/>
            <a:ext cx="3495583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Server – Rigid</a:t>
            </a:r>
          </a:p>
          <a:p>
            <a:r>
              <a:rPr lang="en-US" dirty="0"/>
              <a:t>Client – Flexible </a:t>
            </a:r>
          </a:p>
        </p:txBody>
      </p:sp>
    </p:spTree>
    <p:extLst>
      <p:ext uri="{BB962C8B-B14F-4D97-AF65-F5344CB8AC3E}">
        <p14:creationId xmlns:p14="http://schemas.microsoft.com/office/powerpoint/2010/main" val="363415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37BF46B-2437-4B25-B74C-B8E173ACB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86" y="2600189"/>
            <a:ext cx="11411494" cy="440631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D4CCBC4-98AD-43BA-A272-25AE720B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WCF vs REST vs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3A51A-FAFA-4B9F-A6CE-D9B66F2EB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7812" y="1690688"/>
            <a:ext cx="1429068" cy="823912"/>
          </a:xfrm>
        </p:spPr>
        <p:txBody>
          <a:bodyPr>
            <a:normAutofit/>
          </a:bodyPr>
          <a:lstStyle/>
          <a:p>
            <a:r>
              <a:rPr lang="en-US" sz="4000" dirty="0"/>
              <a:t>WCF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389FC0-1D76-4D50-B178-A0DA8A9F1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80709" y="1690688"/>
            <a:ext cx="1520207" cy="82391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REST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FC46D79-0F17-4C5A-8A09-0F67C9C78725}"/>
              </a:ext>
            </a:extLst>
          </p:cNvPr>
          <p:cNvSpPr txBox="1">
            <a:spLocks/>
          </p:cNvSpPr>
          <p:nvPr/>
        </p:nvSpPr>
        <p:spPr>
          <a:xfrm>
            <a:off x="8835946" y="1690688"/>
            <a:ext cx="216733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/>
              <a:t>GraphQL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479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47459-01EA-48A3-B7D8-744C3732CFD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What issues does REST </a:t>
            </a:r>
            <a:br>
              <a:rPr lang="en-US" sz="8800" dirty="0"/>
            </a:br>
            <a:r>
              <a:rPr lang="en-US" sz="8800" dirty="0"/>
              <a:t>actually solve?</a:t>
            </a:r>
          </a:p>
        </p:txBody>
      </p:sp>
    </p:spTree>
    <p:extLst>
      <p:ext uri="{BB962C8B-B14F-4D97-AF65-F5344CB8AC3E}">
        <p14:creationId xmlns:p14="http://schemas.microsoft.com/office/powerpoint/2010/main" val="250295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8414E8-89E9-4242-BDBC-A0560F769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Separation of Business Domain and Server Resources</a:t>
            </a:r>
          </a:p>
          <a:p>
            <a:r>
              <a:rPr lang="en-US" dirty="0"/>
              <a:t>Well defined verbs/actions</a:t>
            </a:r>
          </a:p>
          <a:p>
            <a:r>
              <a:rPr lang="en-US" dirty="0"/>
              <a:t>Focuses on the resource</a:t>
            </a:r>
          </a:p>
          <a:p>
            <a:pPr lvl="1"/>
            <a:r>
              <a:rPr lang="en-US" dirty="0"/>
              <a:t>Not business logic</a:t>
            </a:r>
          </a:p>
          <a:p>
            <a:pPr lvl="1"/>
            <a:r>
              <a:rPr lang="en-US" dirty="0"/>
              <a:t>Not relationships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DC2A6-BF10-42A9-983C-153980C11F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REST is a</a:t>
            </a:r>
            <a:br>
              <a:rPr lang="en-US" dirty="0"/>
            </a:br>
            <a:r>
              <a:rPr lang="en-US" dirty="0"/>
              <a:t>well defined</a:t>
            </a:r>
          </a:p>
          <a:p>
            <a:r>
              <a:rPr lang="en-US" dirty="0"/>
              <a:t>Architectural</a:t>
            </a:r>
          </a:p>
          <a:p>
            <a:r>
              <a:rPr lang="en-US" dirty="0"/>
              <a:t>Standard</a:t>
            </a:r>
          </a:p>
        </p:txBody>
      </p:sp>
    </p:spTree>
    <p:extLst>
      <p:ext uri="{BB962C8B-B14F-4D97-AF65-F5344CB8AC3E}">
        <p14:creationId xmlns:p14="http://schemas.microsoft.com/office/powerpoint/2010/main" val="135883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zierzonConsulting.potx" id="{A58D019F-A1CB-4001-A9F0-AE00B3035A1C}" vid="{6FE48DF0-45E1-44DA-8F97-714DFDE3C7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DzierzonConsulting</Template>
  <TotalTime>75</TotalTime>
  <Words>286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Create a RESTful API with ASP.Net Core and Swagger</vt:lpstr>
      <vt:lpstr>PowerPoint Presentation</vt:lpstr>
      <vt:lpstr>PowerPoint Presentation</vt:lpstr>
      <vt:lpstr>PowerPoint Presentation</vt:lpstr>
      <vt:lpstr>WCF vs REST vs GraphQL</vt:lpstr>
      <vt:lpstr>WCF vs REST vs GraphQL</vt:lpstr>
      <vt:lpstr>WCF vs REST vs GraphQL</vt:lpstr>
      <vt:lpstr>PowerPoint Presentation</vt:lpstr>
      <vt:lpstr>PowerPoint Presentation</vt:lpstr>
      <vt:lpstr>PowerPoint Presentation</vt:lpstr>
      <vt:lpstr>PowerPoint Presentation</vt:lpstr>
      <vt:lpstr>IDEMPOTENCE – what is it?</vt:lpstr>
      <vt:lpstr>PowerPoint Presentation</vt:lpstr>
      <vt:lpstr>ASP.NET Core WebAPI != REST</vt:lpstr>
      <vt:lpstr>What about Swagger?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RESTful API with ASP.Net Core and Swagger</dc:title>
  <dc:creator>Gregor Dzierzon</dc:creator>
  <cp:lastModifiedBy>Gregor Dzierzon</cp:lastModifiedBy>
  <cp:revision>11</cp:revision>
  <dcterms:created xsi:type="dcterms:W3CDTF">2019-05-07T09:34:43Z</dcterms:created>
  <dcterms:modified xsi:type="dcterms:W3CDTF">2019-05-08T19:28:43Z</dcterms:modified>
</cp:coreProperties>
</file>