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54"/>
    <p:restoredTop sz="94694"/>
  </p:normalViewPr>
  <p:slideViewPr>
    <p:cSldViewPr snapToGrid="0">
      <p:cViewPr varScale="1">
        <p:scale>
          <a:sx n="117" d="100"/>
          <a:sy n="117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2D52E-7427-AC40-BCC5-1EA7CBC30CAB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86AE6-53BE-9C4F-B19D-D20E054C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86AE6-53BE-9C4F-B19D-D20E054C6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8793-C3DA-0A83-6F36-D4C7022A5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C1B4B-4BA8-2605-26E1-326AB36D6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D2DE-9BE3-931A-8E01-1976AC3B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0B543-9438-55E1-959A-C5F9C09E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5A558-2FCE-A5FE-C50F-4ADCF4C8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2356-EB53-7534-830A-2EED0438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719C-BD5B-0B55-9C5E-5E54EF84C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C087A-12A9-1F1C-86ED-69EDF722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1741-4630-58CF-4CE8-02DC61CE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C2D6B-9535-7615-F82D-8A668473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8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05ECB-B5B1-B165-4EA3-D91C523D9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24087-2800-C6D0-6527-5C5FDAF92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9698-A354-EBC9-6E97-41659655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99ED-BBF9-F405-404B-C72E3EFA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B5FD-0996-C97D-CA9E-2999B731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E996-245E-1034-8BD6-7AC5E78D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3DAC-6D97-269B-9EDA-8EF1069A3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1E96-9A08-D9EC-0466-4B880AEB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2B420-E250-B911-3A0C-5528345B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4322-88DC-0A83-053D-C6D8AE63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A61-1788-6B9B-4CBA-C434C877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CADAE-0870-BE6D-CC4E-3F23E5236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8A533-8EBF-5648-8A19-9FFE5894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27A9-40C5-8B7E-5FD3-9258E5A2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FB96-9BF2-3563-C7BC-3F3EC220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CCFA-ACC3-B6B8-A4F3-E4F8EEEA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9285-FF91-C38D-7DFA-DBDDA17C4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7725A-9715-F5AC-AAE0-25BD405AC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445AF-6769-0B3F-6465-80C75DE8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EE708-C3D6-CC97-119A-403FB84B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47EB-0960-DFCA-CA32-F26D64E9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1F44-F8B5-57FF-28B7-CD7A3A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E84D-68A0-54F9-B9C8-EA7A3760B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2C6FB-99A9-CF77-F889-CC82E3620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5A4FA-AADC-7150-BC96-35102730D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9EAFF-9A6E-128C-8529-12158A9F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B4C43-8D9C-4FFB-F1AD-18C8BD4C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8F9D4-5607-F0B2-AC72-AF8B841D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0CA4D-3DA3-18A5-BD3A-2F936FE9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A34C-F6BE-CD49-5AAC-48119FC1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EC175-59F2-63D4-9E3C-C831A347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D9A1B-1D15-4611-651F-3C42F014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488E2-88CB-4653-6957-F97BD030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1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0B60F-8B09-4538-EA8D-95019D5F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6DC97-E803-43B3-5BC8-28B828B0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81C38-39DD-18C4-5674-EDA003F6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90F7-2A13-F0B4-CCEF-1FCB47D2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BC0C-87BE-F427-BEE9-17914E90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99B4B-62E9-C225-875C-8669A2D7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53912-851B-D732-9AE9-4D9D1F9A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D620-70B1-EA9D-AECB-0C4CB474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BE860-9A13-EC5F-B93F-BFEB2235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6B94-5EFD-FDD6-D405-18C5E516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5BE25-01DE-856E-00DA-CBEB50970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40238-BB7E-C9E8-08BE-438D75B61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35FA0-F69A-BBFA-AC15-3B05C415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5BA98-08FF-83B9-E8B5-53E7EC72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18BDC-1E3F-1C96-825F-BC5DE3C0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86466-BD7F-3ED8-1732-85EC84E5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33660-951D-72D6-7607-BC6C5D5E9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24DC-6A43-8AAF-71D0-AD7816B73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4BAA6-3F2E-F94C-8900-238E37332B1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53FD-6B32-7ECC-8E4F-5106DCC90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1932-0791-CD16-1C54-68C225266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10B6DE-F74F-328B-9BA8-540A5A1566D2}"/>
              </a:ext>
            </a:extLst>
          </p:cNvPr>
          <p:cNvSpPr/>
          <p:nvPr/>
        </p:nvSpPr>
        <p:spPr>
          <a:xfrm>
            <a:off x="5192111" y="353222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417D14-E2F1-EEA0-6EFA-CA577FA0F7B6}"/>
              </a:ext>
            </a:extLst>
          </p:cNvPr>
          <p:cNvSpPr/>
          <p:nvPr/>
        </p:nvSpPr>
        <p:spPr>
          <a:xfrm>
            <a:off x="359044" y="1646745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ACTIVITY :</a:t>
            </a:r>
          </a:p>
          <a:p>
            <a:pPr algn="ctr"/>
            <a:r>
              <a:rPr lang="en-US" sz="1200" dirty="0"/>
              <a:t>Plan Development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A33615-0916-A550-9E7F-CD5479702FCD}"/>
              </a:ext>
            </a:extLst>
          </p:cNvPr>
          <p:cNvSpPr/>
          <p:nvPr/>
        </p:nvSpPr>
        <p:spPr>
          <a:xfrm>
            <a:off x="2135855" y="3802122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REQUIREMENTS DEVELOPMENT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F7B82C-DAD0-737E-941B-C054B9B79944}"/>
              </a:ext>
            </a:extLst>
          </p:cNvPr>
          <p:cNvSpPr/>
          <p:nvPr/>
        </p:nvSpPr>
        <p:spPr>
          <a:xfrm>
            <a:off x="3833651" y="3802122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9B4C729-8F75-A43D-F598-2DF5EFE545B7}"/>
              </a:ext>
            </a:extLst>
          </p:cNvPr>
          <p:cNvSpPr/>
          <p:nvPr/>
        </p:nvSpPr>
        <p:spPr>
          <a:xfrm>
            <a:off x="5610268" y="3802122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DEVELOPMENT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0DFBFC4-0EBD-1A9F-B16F-8D39435D4243}"/>
              </a:ext>
            </a:extLst>
          </p:cNvPr>
          <p:cNvSpPr/>
          <p:nvPr/>
        </p:nvSpPr>
        <p:spPr>
          <a:xfrm>
            <a:off x="8806548" y="3802122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ACTIVITY :</a:t>
            </a:r>
          </a:p>
          <a:p>
            <a:pPr algn="ctr"/>
            <a:r>
              <a:rPr lang="en-US" sz="1200" dirty="0"/>
              <a:t>Summary Development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D539756-05B8-DF41-C9EA-FBE0F503283E}"/>
              </a:ext>
            </a:extLst>
          </p:cNvPr>
          <p:cNvSpPr/>
          <p:nvPr/>
        </p:nvSpPr>
        <p:spPr>
          <a:xfrm>
            <a:off x="10549011" y="3802122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REVIEW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2E7B77-5535-15A2-8F20-6C184C8B5D6E}"/>
              </a:ext>
            </a:extLst>
          </p:cNvPr>
          <p:cNvSpPr/>
          <p:nvPr/>
        </p:nvSpPr>
        <p:spPr>
          <a:xfrm>
            <a:off x="359044" y="3006708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PROCESS_PLAN: ARP4754_Plan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42C4972-1573-6045-096A-9648F17E0441}"/>
              </a:ext>
            </a:extLst>
          </p:cNvPr>
          <p:cNvSpPr/>
          <p:nvPr/>
        </p:nvSpPr>
        <p:spPr>
          <a:xfrm>
            <a:off x="2135855" y="5162085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REQUIREMENT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A2C09B3-1353-BD86-12A5-30163F91A18B}"/>
              </a:ext>
            </a:extLst>
          </p:cNvPr>
          <p:cNvSpPr/>
          <p:nvPr/>
        </p:nvSpPr>
        <p:spPr>
          <a:xfrm>
            <a:off x="3833651" y="5162085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 OUTPUT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63EAE-1C08-1C2F-E306-79A15C485A42}"/>
              </a:ext>
            </a:extLst>
          </p:cNvPr>
          <p:cNvSpPr/>
          <p:nvPr/>
        </p:nvSpPr>
        <p:spPr>
          <a:xfrm>
            <a:off x="5610268" y="5162085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DB9CE4A-4FAA-C2CB-196F-0AEB754A4843}"/>
              </a:ext>
            </a:extLst>
          </p:cNvPr>
          <p:cNvSpPr/>
          <p:nvPr/>
        </p:nvSpPr>
        <p:spPr>
          <a:xfrm>
            <a:off x="8806548" y="5085885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REPORT: Summary Report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014B62-0E6A-0CE9-2074-F1852FD08CBD}"/>
              </a:ext>
            </a:extLst>
          </p:cNvPr>
          <p:cNvSpPr/>
          <p:nvPr/>
        </p:nvSpPr>
        <p:spPr>
          <a:xfrm>
            <a:off x="10549011" y="5088513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DOCUMENT: Assessment Results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165BBDC-932E-72FB-0F03-E59368C179A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195617" y="-1048688"/>
            <a:ext cx="557799" cy="48330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CFE1249-6C13-8AC0-9081-2D69366C262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006333" y="917406"/>
            <a:ext cx="2713176" cy="30562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861E572-FBB3-6F8A-1982-24822B323BF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3855231" y="1766304"/>
            <a:ext cx="2713176" cy="13584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0076623-5A86-3B78-51C7-DE4F42582C74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7212911" y="-232916"/>
            <a:ext cx="2713176" cy="5356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89554ED-E815-78A2-202A-F3A8500C7DAC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6341679" y="638315"/>
            <a:ext cx="2713176" cy="361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ECAE201-D3ED-F9D0-ADE9-57DA0658F1D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4743539" y="2236455"/>
            <a:ext cx="2713176" cy="4181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561AFEB-4655-426E-F893-59DC461A78C7}"/>
              </a:ext>
            </a:extLst>
          </p:cNvPr>
          <p:cNvSpPr txBox="1"/>
          <p:nvPr/>
        </p:nvSpPr>
        <p:spPr>
          <a:xfrm>
            <a:off x="5895873" y="1272141"/>
            <a:ext cx="118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satisfiedBy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CB441C-D2F1-98A0-8DED-43F997610525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057982" y="2382469"/>
            <a:ext cx="0" cy="62423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21EDAC-2C14-4583-B3D1-39107282A49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834793" y="4537846"/>
            <a:ext cx="0" cy="6242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E21F74-1B26-D883-D277-52CC9381205D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4532589" y="4537846"/>
            <a:ext cx="0" cy="6242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1C60FD-BF0B-20C7-D003-900AC3F16A86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V="1">
            <a:off x="11247949" y="4537846"/>
            <a:ext cx="0" cy="55066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F12C76-B21F-380C-F9F4-F697564960E3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9505486" y="4537846"/>
            <a:ext cx="0" cy="5480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94EB4A-2E80-764B-AA32-E7C9ACF1CD1E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V="1">
            <a:off x="6309206" y="4537846"/>
            <a:ext cx="0" cy="6242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CEE2EAB-6AE6-2DAE-A1FE-F2A68C5D38AA}"/>
              </a:ext>
            </a:extLst>
          </p:cNvPr>
          <p:cNvSpPr txBox="1"/>
          <p:nvPr/>
        </p:nvSpPr>
        <p:spPr>
          <a:xfrm>
            <a:off x="4548725" y="4627199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wasGeneratedBy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EFC662-C4B6-6C10-F6DB-16DBFDFDAD45}"/>
              </a:ext>
            </a:extLst>
          </p:cNvPr>
          <p:cNvSpPr/>
          <p:nvPr/>
        </p:nvSpPr>
        <p:spPr>
          <a:xfrm>
            <a:off x="7199585" y="3802122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EXECUTION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4356E4F-144F-2A2E-16A7-9991D8C9AD10}"/>
              </a:ext>
            </a:extLst>
          </p:cNvPr>
          <p:cNvSpPr/>
          <p:nvPr/>
        </p:nvSpPr>
        <p:spPr>
          <a:xfrm>
            <a:off x="7197522" y="5127173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RESULTS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901531-3D73-5813-814D-AAAF6032A7E6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7896460" y="4537846"/>
            <a:ext cx="2063" cy="5893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7D9E85AC-F0D0-690E-BCF4-7AD072565AAF}"/>
              </a:ext>
            </a:extLst>
          </p:cNvPr>
          <p:cNvCxnSpPr>
            <a:cxnSpLocks/>
            <a:stCxn id="15" idx="2"/>
            <a:endCxn id="65" idx="2"/>
          </p:cNvCxnSpPr>
          <p:nvPr/>
        </p:nvCxnSpPr>
        <p:spPr>
          <a:xfrm rot="5400000">
            <a:off x="8680329" y="5037740"/>
            <a:ext cx="41288" cy="1609026"/>
          </a:xfrm>
          <a:prstGeom prst="bentConnector3">
            <a:avLst>
              <a:gd name="adj1" fmla="val 6536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85856CAF-405C-EDCA-68CF-A2AD2B9D9792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rot="10800000">
            <a:off x="1756921" y="3374570"/>
            <a:ext cx="378935" cy="79541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AA79D54-5DA2-41E6-DA52-5F8B22C07990}"/>
              </a:ext>
            </a:extLst>
          </p:cNvPr>
          <p:cNvSpPr txBox="1"/>
          <p:nvPr/>
        </p:nvSpPr>
        <p:spPr>
          <a:xfrm>
            <a:off x="1867950" y="3052139"/>
            <a:ext cx="922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governedBy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D35BDA-C21D-8C39-BFDA-AD1E88162E22}"/>
              </a:ext>
            </a:extLst>
          </p:cNvPr>
          <p:cNvSpPr txBox="1"/>
          <p:nvPr/>
        </p:nvSpPr>
        <p:spPr>
          <a:xfrm>
            <a:off x="8481690" y="6154674"/>
            <a:ext cx="9298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summarizes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436DC3B-E0C5-CE34-82FC-88CA4C5FA5AD}"/>
              </a:ext>
            </a:extLst>
          </p:cNvPr>
          <p:cNvCxnSpPr>
            <a:cxnSpLocks/>
            <a:stCxn id="65" idx="1"/>
            <a:endCxn id="14" idx="2"/>
          </p:cNvCxnSpPr>
          <p:nvPr/>
        </p:nvCxnSpPr>
        <p:spPr>
          <a:xfrm rot="10800000" flipV="1">
            <a:off x="6309206" y="5495035"/>
            <a:ext cx="888316" cy="402774"/>
          </a:xfrm>
          <a:prstGeom prst="bentConnector4">
            <a:avLst>
              <a:gd name="adj1" fmla="val 10659"/>
              <a:gd name="adj2" fmla="val 1567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31F3AAC-7D17-9F36-42B7-D4886352AFC3}"/>
              </a:ext>
            </a:extLst>
          </p:cNvPr>
          <p:cNvSpPr txBox="1"/>
          <p:nvPr/>
        </p:nvSpPr>
        <p:spPr>
          <a:xfrm>
            <a:off x="6542314" y="6193987"/>
            <a:ext cx="7291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confirms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61D130D-C13E-5902-5927-349CE351010C}"/>
              </a:ext>
            </a:extLst>
          </p:cNvPr>
          <p:cNvCxnSpPr>
            <a:cxnSpLocks/>
            <a:stCxn id="14" idx="1"/>
            <a:endCxn id="12" idx="2"/>
          </p:cNvCxnSpPr>
          <p:nvPr/>
        </p:nvCxnSpPr>
        <p:spPr>
          <a:xfrm rot="10800000" flipV="1">
            <a:off x="2834794" y="5529947"/>
            <a:ext cx="2775475" cy="367862"/>
          </a:xfrm>
          <a:prstGeom prst="bentConnector4">
            <a:avLst>
              <a:gd name="adj1" fmla="val 7209"/>
              <a:gd name="adj2" fmla="val 1621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BE7051-BCD6-F2A9-BD6C-D0E3B0ED3F17}"/>
              </a:ext>
            </a:extLst>
          </p:cNvPr>
          <p:cNvSpPr txBox="1"/>
          <p:nvPr/>
        </p:nvSpPr>
        <p:spPr>
          <a:xfrm>
            <a:off x="4230304" y="6155003"/>
            <a:ext cx="6368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verifies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92B7871-6783-252A-89AC-B94861A87E86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rot="10800000">
            <a:off x="1756921" y="3374570"/>
            <a:ext cx="8792091" cy="795414"/>
          </a:xfrm>
          <a:prstGeom prst="bentConnector3">
            <a:avLst>
              <a:gd name="adj1" fmla="val 134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0F45903F-C070-7DC9-5202-34E6822E34E3}"/>
              </a:ext>
            </a:extLst>
          </p:cNvPr>
          <p:cNvCxnSpPr>
            <a:cxnSpLocks/>
            <a:stCxn id="64" idx="1"/>
            <a:endCxn id="11" idx="3"/>
          </p:cNvCxnSpPr>
          <p:nvPr/>
        </p:nvCxnSpPr>
        <p:spPr>
          <a:xfrm rot="10800000">
            <a:off x="1756921" y="3374570"/>
            <a:ext cx="5442665" cy="795414"/>
          </a:xfrm>
          <a:prstGeom prst="bentConnector3">
            <a:avLst>
              <a:gd name="adj1" fmla="val 179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9A79DED0-C833-BF19-173A-3C971D84D3E9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>
            <a:off x="1756920" y="3374570"/>
            <a:ext cx="7049628" cy="795414"/>
          </a:xfrm>
          <a:prstGeom prst="bentConnector3">
            <a:avLst>
              <a:gd name="adj1" fmla="val 1359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FC832115-42C5-A184-4501-8FA38A505368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rot="10800000">
            <a:off x="1756920" y="3374570"/>
            <a:ext cx="3853348" cy="795414"/>
          </a:xfrm>
          <a:prstGeom prst="bentConnector3">
            <a:avLst>
              <a:gd name="adj1" fmla="val 5365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484510CA-7372-19E4-472B-0F54AB362950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rot="10800000">
            <a:off x="1756921" y="3374570"/>
            <a:ext cx="2076731" cy="795414"/>
          </a:xfrm>
          <a:prstGeom prst="bentConnector3">
            <a:avLst>
              <a:gd name="adj1" fmla="val 649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8DA3C8D-A651-1962-9857-B89A4E8E4D90}"/>
              </a:ext>
            </a:extLst>
          </p:cNvPr>
          <p:cNvSpPr txBox="1"/>
          <p:nvPr/>
        </p:nvSpPr>
        <p:spPr>
          <a:xfrm>
            <a:off x="1914034" y="1843464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A39A3B-0315-DFE8-D2F9-3E8EB6A928C8}"/>
              </a:ext>
            </a:extLst>
          </p:cNvPr>
          <p:cNvSpPr txBox="1"/>
          <p:nvPr/>
        </p:nvSpPr>
        <p:spPr>
          <a:xfrm>
            <a:off x="1837263" y="4563391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D3DA6B1-AB76-E372-2C32-A76BD9313583}"/>
              </a:ext>
            </a:extLst>
          </p:cNvPr>
          <p:cNvSpPr txBox="1"/>
          <p:nvPr/>
        </p:nvSpPr>
        <p:spPr>
          <a:xfrm>
            <a:off x="11606729" y="4581032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63D850A-96B3-AE54-759B-FFB531D2A2FB}"/>
              </a:ext>
            </a:extLst>
          </p:cNvPr>
          <p:cNvSpPr txBox="1"/>
          <p:nvPr/>
        </p:nvSpPr>
        <p:spPr>
          <a:xfrm>
            <a:off x="4101599" y="4597537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29A8C4D-3D0A-2988-1CBD-DCF948902DD9}"/>
              </a:ext>
            </a:extLst>
          </p:cNvPr>
          <p:cNvSpPr txBox="1"/>
          <p:nvPr/>
        </p:nvSpPr>
        <p:spPr>
          <a:xfrm>
            <a:off x="6922900" y="4597548"/>
            <a:ext cx="3401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EA08CF3-A15F-D7A7-47FA-37A9E17DCE6A}"/>
              </a:ext>
            </a:extLst>
          </p:cNvPr>
          <p:cNvSpPr txBox="1"/>
          <p:nvPr/>
        </p:nvSpPr>
        <p:spPr>
          <a:xfrm>
            <a:off x="9575124" y="4586639"/>
            <a:ext cx="9492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6, 7, 8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AEF1D89-F27D-2091-F941-4E46881152D1}"/>
              </a:ext>
            </a:extLst>
          </p:cNvPr>
          <p:cNvSpPr txBox="1"/>
          <p:nvPr/>
        </p:nvSpPr>
        <p:spPr>
          <a:xfrm>
            <a:off x="7643086" y="481227"/>
            <a:ext cx="37037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#- Basic 4754A Process Step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39393B55-ADE0-7600-9C01-1D21E2678AB9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16200000" flipH="1">
            <a:off x="5538198" y="1441797"/>
            <a:ext cx="2713176" cy="20074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CF40E0-E070-1690-DA8C-8442AA63024D}"/>
              </a:ext>
            </a:extLst>
          </p:cNvPr>
          <p:cNvSpPr txBox="1"/>
          <p:nvPr/>
        </p:nvSpPr>
        <p:spPr>
          <a:xfrm>
            <a:off x="1089403" y="2530937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wasGeneratedBy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>
            <a:extLst>
              <a:ext uri="{FF2B5EF4-FFF2-40B4-BE49-F238E27FC236}">
                <a16:creationId xmlns:a16="http://schemas.microsoft.com/office/drawing/2014/main" id="{4FACFAD0-0D93-5616-9779-D4D57AB44985}"/>
              </a:ext>
            </a:extLst>
          </p:cNvPr>
          <p:cNvSpPr/>
          <p:nvPr/>
        </p:nvSpPr>
        <p:spPr>
          <a:xfrm>
            <a:off x="231559" y="4883115"/>
            <a:ext cx="1547133" cy="1487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1AEE5641-6445-64F9-7A06-EF15B002BB40}"/>
              </a:ext>
            </a:extLst>
          </p:cNvPr>
          <p:cNvSpPr/>
          <p:nvPr/>
        </p:nvSpPr>
        <p:spPr>
          <a:xfrm>
            <a:off x="2049041" y="2763078"/>
            <a:ext cx="1847568" cy="3791934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10B6DE-F74F-328B-9BA8-540A5A1566D2}"/>
              </a:ext>
            </a:extLst>
          </p:cNvPr>
          <p:cNvSpPr/>
          <p:nvPr/>
        </p:nvSpPr>
        <p:spPr>
          <a:xfrm>
            <a:off x="5366287" y="353222"/>
            <a:ext cx="1397876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417D14-E2F1-EEA0-6EFA-CA577FA0F7B6}"/>
              </a:ext>
            </a:extLst>
          </p:cNvPr>
          <p:cNvSpPr/>
          <p:nvPr/>
        </p:nvSpPr>
        <p:spPr>
          <a:xfrm>
            <a:off x="380816" y="1646745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ACTIVITY :</a:t>
            </a:r>
          </a:p>
          <a:p>
            <a:pPr algn="ctr"/>
            <a:r>
              <a:rPr lang="en-US" sz="1200" dirty="0"/>
              <a:t>Plan Development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D539756-05B8-DF41-C9EA-FBE0F503283E}"/>
              </a:ext>
            </a:extLst>
          </p:cNvPr>
          <p:cNvSpPr/>
          <p:nvPr/>
        </p:nvSpPr>
        <p:spPr>
          <a:xfrm>
            <a:off x="7176541" y="3861726"/>
            <a:ext cx="1938574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ACTIVITY:</a:t>
            </a:r>
          </a:p>
          <a:p>
            <a:pPr algn="ctr"/>
            <a:r>
              <a:rPr lang="en-US" sz="1200" dirty="0"/>
              <a:t>Safety  Assessment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2E7B77-5535-15A2-8F20-6C184C8B5D6E}"/>
              </a:ext>
            </a:extLst>
          </p:cNvPr>
          <p:cNvSpPr/>
          <p:nvPr/>
        </p:nvSpPr>
        <p:spPr>
          <a:xfrm>
            <a:off x="316061" y="3006708"/>
            <a:ext cx="151518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PLAN: Process Plan</a:t>
            </a:r>
          </a:p>
          <a:p>
            <a:pPr algn="ctr"/>
            <a:r>
              <a:rPr lang="en-US" sz="1200" dirty="0"/>
              <a:t>[Safety Program Plan]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014B62-0E6A-0CE9-2074-F1852FD08CBD}"/>
              </a:ext>
            </a:extLst>
          </p:cNvPr>
          <p:cNvSpPr/>
          <p:nvPr/>
        </p:nvSpPr>
        <p:spPr>
          <a:xfrm>
            <a:off x="7454480" y="5113851"/>
            <a:ext cx="1397876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DOCUMENT: ASA/SSA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165BBDC-932E-72FB-0F03-E59368C179A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293591" y="-1124890"/>
            <a:ext cx="557799" cy="49854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0076623-5A86-3B78-51C7-DE4F42582C74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532483" y="1621687"/>
            <a:ext cx="2772782" cy="17072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CB441C-D2F1-98A0-8DED-43F997610525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073652" y="2382469"/>
            <a:ext cx="6102" cy="6242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1C60FD-BF0B-20C7-D003-900AC3F16A86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8145828" y="4597450"/>
            <a:ext cx="7590" cy="5164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92B7871-6783-252A-89AC-B94861A87E86}"/>
              </a:ext>
            </a:extLst>
          </p:cNvPr>
          <p:cNvCxnSpPr>
            <a:cxnSpLocks/>
            <a:stCxn id="10" idx="0"/>
            <a:endCxn id="11" idx="3"/>
          </p:cNvCxnSpPr>
          <p:nvPr/>
        </p:nvCxnSpPr>
        <p:spPr>
          <a:xfrm rot="16200000" flipV="1">
            <a:off x="4744958" y="460855"/>
            <a:ext cx="487156" cy="6314585"/>
          </a:xfrm>
          <a:prstGeom prst="bentConnector2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D3DA6B1-AB76-E372-2C32-A76BD9313583}"/>
              </a:ext>
            </a:extLst>
          </p:cNvPr>
          <p:cNvSpPr txBox="1"/>
          <p:nvPr/>
        </p:nvSpPr>
        <p:spPr>
          <a:xfrm>
            <a:off x="2279724" y="6050979"/>
            <a:ext cx="130484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Objective 3.1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AEF1D89-F27D-2091-F941-4E46881152D1}"/>
              </a:ext>
            </a:extLst>
          </p:cNvPr>
          <p:cNvSpPr txBox="1"/>
          <p:nvPr/>
        </p:nvSpPr>
        <p:spPr>
          <a:xfrm>
            <a:off x="7817262" y="481227"/>
            <a:ext cx="3436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4754A Safety Assessment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CC5BD7C-E94A-97A0-9ED0-655C2D6058F5}"/>
              </a:ext>
            </a:extLst>
          </p:cNvPr>
          <p:cNvSpPr/>
          <p:nvPr/>
        </p:nvSpPr>
        <p:spPr>
          <a:xfrm>
            <a:off x="2178852" y="5113851"/>
            <a:ext cx="1537664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15FDB-6655-7F20-F28F-9F89B322164E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2947684" y="4589935"/>
            <a:ext cx="0" cy="52391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4F69576-F551-FEEC-507C-4E689FC3FC7F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 rot="5400000">
            <a:off x="3123823" y="912808"/>
            <a:ext cx="2765265" cy="31175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B121791-305F-59C7-AAEF-E4FB13DBC62B}"/>
              </a:ext>
            </a:extLst>
          </p:cNvPr>
          <p:cNvSpPr txBox="1"/>
          <p:nvPr/>
        </p:nvSpPr>
        <p:spPr>
          <a:xfrm>
            <a:off x="458862" y="2584049"/>
            <a:ext cx="12396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wasGeneratedBy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603C04E-A81D-B775-14E5-D53A2B23BE9E}"/>
              </a:ext>
            </a:extLst>
          </p:cNvPr>
          <p:cNvSpPr/>
          <p:nvPr/>
        </p:nvSpPr>
        <p:spPr>
          <a:xfrm>
            <a:off x="4312499" y="3859850"/>
            <a:ext cx="1898254" cy="7357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ACTIVITY:</a:t>
            </a:r>
          </a:p>
          <a:p>
            <a:pPr algn="ctr"/>
            <a:r>
              <a:rPr lang="en-US" sz="1200" dirty="0"/>
              <a:t>Preliminary Safety  Assessment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628502F-22C2-33EA-F76A-5B35315A4A83}"/>
              </a:ext>
            </a:extLst>
          </p:cNvPr>
          <p:cNvSpPr/>
          <p:nvPr/>
        </p:nvSpPr>
        <p:spPr>
          <a:xfrm>
            <a:off x="4312494" y="5113851"/>
            <a:ext cx="1898249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DOCUMENT:</a:t>
            </a:r>
          </a:p>
          <a:p>
            <a:pPr algn="ctr"/>
            <a:r>
              <a:rPr lang="en-US" sz="1200" dirty="0"/>
              <a:t>PASA/PSSA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01DEA18-ED5D-CC8A-962A-02C44C0116FC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5261619" y="4595574"/>
            <a:ext cx="7" cy="51827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E0C440-D78A-F4D5-F3C4-A055ACC47966}"/>
              </a:ext>
            </a:extLst>
          </p:cNvPr>
          <p:cNvSpPr/>
          <p:nvPr/>
        </p:nvSpPr>
        <p:spPr>
          <a:xfrm>
            <a:off x="9799746" y="3861726"/>
            <a:ext cx="1397876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REQUIREMENTS DEVELOPMENT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20F7A2A7-75FC-C1E5-2AB5-EAB8D5223366}"/>
              </a:ext>
            </a:extLst>
          </p:cNvPr>
          <p:cNvSpPr/>
          <p:nvPr/>
        </p:nvSpPr>
        <p:spPr>
          <a:xfrm>
            <a:off x="9800716" y="5113851"/>
            <a:ext cx="1397876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REQUIREMENT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5E1CC80-6618-13F0-6592-B9105C2A1CB9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10498684" y="4597450"/>
            <a:ext cx="970" cy="5164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0CB04DDF-36B2-8E78-695B-592653DFA804}"/>
              </a:ext>
            </a:extLst>
          </p:cNvPr>
          <p:cNvSpPr txBox="1"/>
          <p:nvPr/>
        </p:nvSpPr>
        <p:spPr>
          <a:xfrm>
            <a:off x="2279724" y="4710032"/>
            <a:ext cx="1239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wasGeneratedBy</a:t>
            </a:r>
            <a:endParaRPr lang="en-US" sz="1200" dirty="0"/>
          </a:p>
        </p:txBody>
      </p: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0747BE68-B5F0-4B82-5F73-6D38742063C0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1779009" y="3426805"/>
            <a:ext cx="853141" cy="748671"/>
          </a:xfrm>
          <a:prstGeom prst="bentConnector2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95819C79-84CA-3C1B-AF1E-43EE644CD5B8}"/>
              </a:ext>
            </a:extLst>
          </p:cNvPr>
          <p:cNvSpPr/>
          <p:nvPr/>
        </p:nvSpPr>
        <p:spPr>
          <a:xfrm>
            <a:off x="231559" y="751113"/>
            <a:ext cx="1737672" cy="3293315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1146160-9659-1249-BF08-7C4C6C8EC58F}"/>
              </a:ext>
            </a:extLst>
          </p:cNvPr>
          <p:cNvSpPr txBox="1"/>
          <p:nvPr/>
        </p:nvSpPr>
        <p:spPr>
          <a:xfrm>
            <a:off x="415124" y="850534"/>
            <a:ext cx="130484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Objective 1.1</a:t>
            </a: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215EBCB7-77B5-CA5C-1216-EACBF214BD98}"/>
              </a:ext>
            </a:extLst>
          </p:cNvPr>
          <p:cNvSpPr/>
          <p:nvPr/>
        </p:nvSpPr>
        <p:spPr>
          <a:xfrm>
            <a:off x="1390520" y="5838687"/>
            <a:ext cx="120378" cy="13105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086D070C-FCB5-71FE-C775-C97407EABFE1}"/>
              </a:ext>
            </a:extLst>
          </p:cNvPr>
          <p:cNvSpPr/>
          <p:nvPr/>
        </p:nvSpPr>
        <p:spPr>
          <a:xfrm>
            <a:off x="1390520" y="5264466"/>
            <a:ext cx="120378" cy="13105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567F5D7-0A82-8A80-F33C-250B965DB0B3}"/>
              </a:ext>
            </a:extLst>
          </p:cNvPr>
          <p:cNvSpPr txBox="1"/>
          <p:nvPr/>
        </p:nvSpPr>
        <p:spPr>
          <a:xfrm>
            <a:off x="321459" y="5057286"/>
            <a:ext cx="102434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ARP-4754A</a:t>
            </a:r>
          </a:p>
          <a:p>
            <a:r>
              <a:rPr lang="en-US" sz="1400" b="1" dirty="0"/>
              <a:t>ontology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5467EB9-6EBB-A5B2-117F-84727063175C}"/>
              </a:ext>
            </a:extLst>
          </p:cNvPr>
          <p:cNvSpPr txBox="1"/>
          <p:nvPr/>
        </p:nvSpPr>
        <p:spPr>
          <a:xfrm>
            <a:off x="376782" y="5653492"/>
            <a:ext cx="9363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RACK</a:t>
            </a:r>
          </a:p>
          <a:p>
            <a:r>
              <a:rPr lang="en-US" sz="1400" b="1" dirty="0"/>
              <a:t>ontology</a:t>
            </a: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8CA44BF8-F123-6C1C-1708-AF117653A6CB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4489411" y="2285912"/>
            <a:ext cx="2772780" cy="3788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543615EA-0699-A0C5-9731-97E70F294EF8}"/>
              </a:ext>
            </a:extLst>
          </p:cNvPr>
          <p:cNvCxnSpPr>
            <a:cxnSpLocks/>
            <a:stCxn id="86" idx="0"/>
            <a:endCxn id="11" idx="3"/>
          </p:cNvCxnSpPr>
          <p:nvPr/>
        </p:nvCxnSpPr>
        <p:spPr>
          <a:xfrm rot="16200000" flipV="1">
            <a:off x="3303795" y="1902018"/>
            <a:ext cx="485280" cy="3430383"/>
          </a:xfrm>
          <a:prstGeom prst="bentConnector2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791248-C2B4-372A-E29E-3C82EC6DD791}"/>
              </a:ext>
            </a:extLst>
          </p:cNvPr>
          <p:cNvSpPr txBox="1"/>
          <p:nvPr/>
        </p:nvSpPr>
        <p:spPr>
          <a:xfrm>
            <a:off x="2325596" y="3465108"/>
            <a:ext cx="4828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used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F657B808-3D87-9602-9526-070CE4A43419}"/>
              </a:ext>
            </a:extLst>
          </p:cNvPr>
          <p:cNvCxnSpPr>
            <a:cxnSpLocks/>
            <a:stCxn id="86" idx="1"/>
            <a:endCxn id="24" idx="3"/>
          </p:cNvCxnSpPr>
          <p:nvPr/>
        </p:nvCxnSpPr>
        <p:spPr>
          <a:xfrm rot="10800000" flipV="1">
            <a:off x="3716517" y="4227711"/>
            <a:ext cx="595983" cy="1254001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3255563-398A-DFF1-F5D2-381FC858DD46}"/>
              </a:ext>
            </a:extLst>
          </p:cNvPr>
          <p:cNvCxnSpPr>
            <a:cxnSpLocks/>
            <a:stCxn id="10" idx="1"/>
            <a:endCxn id="87" idx="3"/>
          </p:cNvCxnSpPr>
          <p:nvPr/>
        </p:nvCxnSpPr>
        <p:spPr>
          <a:xfrm rot="10800000" flipV="1">
            <a:off x="6210743" y="4229587"/>
            <a:ext cx="965798" cy="1252125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26DAE4-191A-ED53-DBC7-2D7448C9357E}"/>
              </a:ext>
            </a:extLst>
          </p:cNvPr>
          <p:cNvSpPr txBox="1"/>
          <p:nvPr/>
        </p:nvSpPr>
        <p:spPr>
          <a:xfrm>
            <a:off x="4714338" y="4710032"/>
            <a:ext cx="1239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wasGeneratedBy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7FFD6-BBDA-E23E-7D0A-F1EFB262A5F0}"/>
              </a:ext>
            </a:extLst>
          </p:cNvPr>
          <p:cNvSpPr txBox="1"/>
          <p:nvPr/>
        </p:nvSpPr>
        <p:spPr>
          <a:xfrm>
            <a:off x="9878867" y="4710032"/>
            <a:ext cx="1239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wasGeneratedBy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659E11-8899-D58D-EB47-4A581768B18A}"/>
              </a:ext>
            </a:extLst>
          </p:cNvPr>
          <p:cNvSpPr txBox="1"/>
          <p:nvPr/>
        </p:nvSpPr>
        <p:spPr>
          <a:xfrm>
            <a:off x="7461202" y="4710032"/>
            <a:ext cx="1239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wasGeneratedBy</a:t>
            </a:r>
            <a:endParaRPr lang="en-US" sz="1200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3D1A1DC-4E69-E925-60E1-D5B816C48190}"/>
              </a:ext>
            </a:extLst>
          </p:cNvPr>
          <p:cNvCxnSpPr>
            <a:cxnSpLocks/>
            <a:stCxn id="97" idx="1"/>
            <a:endCxn id="16" idx="3"/>
          </p:cNvCxnSpPr>
          <p:nvPr/>
        </p:nvCxnSpPr>
        <p:spPr>
          <a:xfrm rot="10800000" flipV="1">
            <a:off x="8852356" y="4229587"/>
            <a:ext cx="947390" cy="12521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4B10F31-8836-7EC0-EE21-BE35690A8356}"/>
              </a:ext>
            </a:extLst>
          </p:cNvPr>
          <p:cNvSpPr/>
          <p:nvPr/>
        </p:nvSpPr>
        <p:spPr>
          <a:xfrm>
            <a:off x="4215290" y="2795732"/>
            <a:ext cx="2196421" cy="3791934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4EA949-640C-1C9D-EC5A-5FB82820EC85}"/>
              </a:ext>
            </a:extLst>
          </p:cNvPr>
          <p:cNvSpPr txBox="1"/>
          <p:nvPr/>
        </p:nvSpPr>
        <p:spPr>
          <a:xfrm>
            <a:off x="4358888" y="6083633"/>
            <a:ext cx="18867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Objectives 3.2 &amp; 3.3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8CA8EA8-F117-B818-A13E-66E56A85166B}"/>
              </a:ext>
            </a:extLst>
          </p:cNvPr>
          <p:cNvSpPr/>
          <p:nvPr/>
        </p:nvSpPr>
        <p:spPr>
          <a:xfrm>
            <a:off x="7012916" y="2795732"/>
            <a:ext cx="2435424" cy="3791935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46B0C-2E30-5B26-9C6D-CB4CB7FD4D52}"/>
              </a:ext>
            </a:extLst>
          </p:cNvPr>
          <p:cNvSpPr txBox="1"/>
          <p:nvPr/>
        </p:nvSpPr>
        <p:spPr>
          <a:xfrm>
            <a:off x="7276260" y="6083634"/>
            <a:ext cx="18867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Objectives 3.5 &amp; 3.6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456ACD7-3B29-16D9-A90E-04085272B93E}"/>
              </a:ext>
            </a:extLst>
          </p:cNvPr>
          <p:cNvSpPr/>
          <p:nvPr/>
        </p:nvSpPr>
        <p:spPr>
          <a:xfrm>
            <a:off x="9604388" y="2754004"/>
            <a:ext cx="1847568" cy="3791934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CC9B64-964E-9AF5-0B54-B0978E5D99BD}"/>
              </a:ext>
            </a:extLst>
          </p:cNvPr>
          <p:cNvSpPr txBox="1"/>
          <p:nvPr/>
        </p:nvSpPr>
        <p:spPr>
          <a:xfrm>
            <a:off x="9835071" y="6041905"/>
            <a:ext cx="130484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Objective 3.7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914E7B-706B-E3C5-1097-7F156FF6EF35}"/>
              </a:ext>
            </a:extLst>
          </p:cNvPr>
          <p:cNvSpPr/>
          <p:nvPr/>
        </p:nvSpPr>
        <p:spPr>
          <a:xfrm>
            <a:off x="2178852" y="3854211"/>
            <a:ext cx="1537664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HAZARD IDENTIFICATION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796CDE-8631-6BE3-2B1D-2AD719D992E1}"/>
              </a:ext>
            </a:extLst>
          </p:cNvPr>
          <p:cNvSpPr txBox="1"/>
          <p:nvPr/>
        </p:nvSpPr>
        <p:spPr>
          <a:xfrm>
            <a:off x="6239496" y="4710032"/>
            <a:ext cx="9151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1"/>
                </a:solidFill>
              </a:rPr>
              <a:t>governedBy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0A95B4-C2A4-214F-3012-A0FB0F874AB3}"/>
              </a:ext>
            </a:extLst>
          </p:cNvPr>
          <p:cNvSpPr txBox="1"/>
          <p:nvPr/>
        </p:nvSpPr>
        <p:spPr>
          <a:xfrm>
            <a:off x="8843558" y="4710032"/>
            <a:ext cx="9407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governedBy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14877-E3F8-7047-54EE-E7A144981C8D}"/>
              </a:ext>
            </a:extLst>
          </p:cNvPr>
          <p:cNvSpPr txBox="1"/>
          <p:nvPr/>
        </p:nvSpPr>
        <p:spPr>
          <a:xfrm>
            <a:off x="3538077" y="4710032"/>
            <a:ext cx="92217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1"/>
                </a:solidFill>
              </a:rPr>
              <a:t>governedBy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A79D54-5DA2-41E6-DA52-5F8B22C07990}"/>
              </a:ext>
            </a:extLst>
          </p:cNvPr>
          <p:cNvSpPr txBox="1"/>
          <p:nvPr/>
        </p:nvSpPr>
        <p:spPr>
          <a:xfrm>
            <a:off x="4650102" y="3449429"/>
            <a:ext cx="922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governedBy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FF1E8-ABD7-93A7-02C3-E79145CDFC48}"/>
              </a:ext>
            </a:extLst>
          </p:cNvPr>
          <p:cNvSpPr txBox="1"/>
          <p:nvPr/>
        </p:nvSpPr>
        <p:spPr>
          <a:xfrm>
            <a:off x="7838404" y="3463308"/>
            <a:ext cx="922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governedBy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95D7822-0597-7195-5C8C-610BDDDC0D6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778692" y="721084"/>
            <a:ext cx="3587595" cy="1293523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605E0C-FEA3-0DD9-58F5-916ABF1835C4}"/>
              </a:ext>
            </a:extLst>
          </p:cNvPr>
          <p:cNvSpPr txBox="1"/>
          <p:nvPr/>
        </p:nvSpPr>
        <p:spPr>
          <a:xfrm>
            <a:off x="3255428" y="589906"/>
            <a:ext cx="7028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satisfies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9C1BE1A-BAB5-C1B6-6826-2F4C7C0B2E77}"/>
              </a:ext>
            </a:extLst>
          </p:cNvPr>
          <p:cNvCxnSpPr>
            <a:cxnSpLocks/>
            <a:stCxn id="4" idx="2"/>
            <a:endCxn id="97" idx="0"/>
          </p:cNvCxnSpPr>
          <p:nvPr/>
        </p:nvCxnSpPr>
        <p:spPr>
          <a:xfrm rot="16200000" flipH="1">
            <a:off x="6895564" y="258606"/>
            <a:ext cx="2772780" cy="443345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561AFEB-4655-426E-F893-59DC461A78C7}"/>
              </a:ext>
            </a:extLst>
          </p:cNvPr>
          <p:cNvSpPr txBox="1"/>
          <p:nvPr/>
        </p:nvSpPr>
        <p:spPr>
          <a:xfrm>
            <a:off x="5572278" y="1261614"/>
            <a:ext cx="96988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satisfiedBy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933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134</Words>
  <Application>Microsoft Macintosh PowerPoint</Application>
  <PresentationFormat>Widescreen</PresentationFormat>
  <Paragraphs>71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Shackleton</dc:creator>
  <cp:lastModifiedBy>John Shackleton</cp:lastModifiedBy>
  <cp:revision>14</cp:revision>
  <dcterms:created xsi:type="dcterms:W3CDTF">2023-09-25T15:49:04Z</dcterms:created>
  <dcterms:modified xsi:type="dcterms:W3CDTF">2023-10-25T17:20:37Z</dcterms:modified>
</cp:coreProperties>
</file>