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9"/>
    <p:restoredTop sz="94694"/>
  </p:normalViewPr>
  <p:slideViewPr>
    <p:cSldViewPr snapToGrid="0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8793-C3DA-0A83-6F36-D4C7022A5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1B4B-4BA8-2605-26E1-326AB3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D2DE-9BE3-931A-8E01-1976AC3B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B543-9438-55E1-959A-C5F9C09E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A558-2FCE-A5FE-C50F-4ADCF4C8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56-EB53-7534-830A-2EED0438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0719C-BD5B-0B55-9C5E-5E54EF84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087A-12A9-1F1C-86ED-69EDF72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1741-4630-58CF-4CE8-02DC61CE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2D6B-9535-7615-F82D-8A668473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8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05ECB-B5B1-B165-4EA3-D91C523D9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24087-2800-C6D0-6527-5C5FDAF92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9698-A354-EBC9-6E97-41659655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99ED-BBF9-F405-404B-C72E3EFA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B5FD-0996-C97D-CA9E-2999B731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E996-245E-1034-8BD6-7AC5E78D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3DAC-6D97-269B-9EDA-8EF1069A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1E96-9A08-D9EC-0466-4B880AEB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B420-E250-B911-3A0C-5528345B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4322-88DC-0A83-053D-C6D8AE63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A61-1788-6B9B-4CBA-C434C877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CADAE-0870-BE6D-CC4E-3F23E5236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A533-8EBF-5648-8A19-9FFE589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C27A9-40C5-8B7E-5FD3-9258E5A2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FB96-9BF2-3563-C7BC-3F3EC220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CCFA-ACC3-B6B8-A4F3-E4F8EEEA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285-FF91-C38D-7DFA-DBDDA17C4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7725A-9715-F5AC-AAE0-25BD405A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445AF-6769-0B3F-6465-80C75DE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E708-C3D6-CC97-119A-403FB84B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A47EB-0960-DFCA-CA32-F26D64E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1F44-F8B5-57FF-28B7-CD7A3A9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E84D-68A0-54F9-B9C8-EA7A3760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2C6FB-99A9-CF77-F889-CC82E3620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5A4FA-AADC-7150-BC96-35102730D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9EAFF-9A6E-128C-8529-12158A9F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B4C43-8D9C-4FFB-F1AD-18C8BD4C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F9D4-5607-F0B2-AC72-AF8B841D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0CA4D-3DA3-18A5-BD3A-2F936FE9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A34C-F6BE-CD49-5AAC-48119FC1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EC175-59F2-63D4-9E3C-C831A347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D9A1B-1D15-4611-651F-3C42F014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88E2-88CB-4653-6957-F97BD030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0B60F-8B09-4538-EA8D-95019D5F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6DC97-E803-43B3-5BC8-28B828B0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81C38-39DD-18C4-5674-EDA003F6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90F7-2A13-F0B4-CCEF-1FCB47D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BC0C-87BE-F427-BEE9-17914E90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99B4B-62E9-C225-875C-8669A2D7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53912-851B-D732-9AE9-4D9D1F9A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D620-70B1-EA9D-AECB-0C4CB474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BE860-9A13-EC5F-B93F-BFEB2235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6B94-5EFD-FDD6-D405-18C5E516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5BE25-01DE-856E-00DA-CBEB50970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0238-BB7E-C9E8-08BE-438D75B6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35FA0-F69A-BBFA-AC15-3B05C415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BA98-08FF-83B9-E8B5-53E7EC72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8BDC-1E3F-1C96-825F-BC5DE3C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86466-BD7F-3ED8-1732-85EC84E5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3660-951D-72D6-7607-BC6C5D5E9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24DC-6A43-8AAF-71D0-AD7816B73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4BAA6-3F2E-F94C-8900-238E37332B13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53FD-6B32-7ECC-8E4F-5106DCC9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1932-0791-CD16-1C54-68C22526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EB74-7559-1540-A954-06841468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>
            <a:extLst>
              <a:ext uri="{FF2B5EF4-FFF2-40B4-BE49-F238E27FC236}">
                <a16:creationId xmlns:a16="http://schemas.microsoft.com/office/drawing/2014/main" id="{4FACFAD0-0D93-5616-9779-D4D57AB44985}"/>
              </a:ext>
            </a:extLst>
          </p:cNvPr>
          <p:cNvSpPr/>
          <p:nvPr/>
        </p:nvSpPr>
        <p:spPr>
          <a:xfrm>
            <a:off x="231559" y="4883115"/>
            <a:ext cx="1547133" cy="1487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138A0255-1E27-01B4-219F-D4A992576C1C}"/>
              </a:ext>
            </a:extLst>
          </p:cNvPr>
          <p:cNvSpPr/>
          <p:nvPr/>
        </p:nvSpPr>
        <p:spPr>
          <a:xfrm>
            <a:off x="6963870" y="1861456"/>
            <a:ext cx="4996571" cy="4693555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1AEE5641-6445-64F9-7A06-EF15B002BB40}"/>
              </a:ext>
            </a:extLst>
          </p:cNvPr>
          <p:cNvSpPr/>
          <p:nvPr/>
        </p:nvSpPr>
        <p:spPr>
          <a:xfrm>
            <a:off x="2049041" y="2763078"/>
            <a:ext cx="4437160" cy="379193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10B6DE-F74F-328B-9BA8-540A5A1566D2}"/>
              </a:ext>
            </a:extLst>
          </p:cNvPr>
          <p:cNvSpPr/>
          <p:nvPr/>
        </p:nvSpPr>
        <p:spPr>
          <a:xfrm>
            <a:off x="5366287" y="353222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417D14-E2F1-EEA0-6EFA-CA577FA0F7B6}"/>
              </a:ext>
            </a:extLst>
          </p:cNvPr>
          <p:cNvSpPr/>
          <p:nvPr/>
        </p:nvSpPr>
        <p:spPr>
          <a:xfrm>
            <a:off x="380816" y="1646745"/>
            <a:ext cx="1397876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ACTIVITY :</a:t>
            </a:r>
          </a:p>
          <a:p>
            <a:pPr algn="ctr"/>
            <a:r>
              <a:rPr lang="en-US" sz="1200" dirty="0"/>
              <a:t>Plan Development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539756-05B8-DF41-C9EA-FBE0F503283E}"/>
              </a:ext>
            </a:extLst>
          </p:cNvPr>
          <p:cNvSpPr/>
          <p:nvPr/>
        </p:nvSpPr>
        <p:spPr>
          <a:xfrm>
            <a:off x="7176541" y="3861726"/>
            <a:ext cx="1938574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EXECUTION: </a:t>
            </a:r>
          </a:p>
          <a:p>
            <a:pPr algn="ctr"/>
            <a:r>
              <a:rPr lang="en-US" sz="1200" dirty="0"/>
              <a:t>Safety Assessment Execution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2E7B77-5535-15A2-8F20-6C184C8B5D6E}"/>
              </a:ext>
            </a:extLst>
          </p:cNvPr>
          <p:cNvSpPr/>
          <p:nvPr/>
        </p:nvSpPr>
        <p:spPr>
          <a:xfrm>
            <a:off x="316061" y="3006708"/>
            <a:ext cx="1515182" cy="735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PLAN: ARP4754_Plan</a:t>
            </a:r>
          </a:p>
          <a:p>
            <a:pPr algn="ctr"/>
            <a:r>
              <a:rPr lang="en-US" sz="1200" dirty="0"/>
              <a:t>Safety Program Plan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014B62-0E6A-0CE9-2074-F1852FD08CBD}"/>
              </a:ext>
            </a:extLst>
          </p:cNvPr>
          <p:cNvSpPr/>
          <p:nvPr/>
        </p:nvSpPr>
        <p:spPr>
          <a:xfrm>
            <a:off x="7454480" y="5113851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RESULT:</a:t>
            </a:r>
          </a:p>
          <a:p>
            <a:pPr algn="ctr"/>
            <a:r>
              <a:rPr lang="en-US" sz="1200" dirty="0"/>
              <a:t>Verification Results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165BBDC-932E-72FB-0F03-E59368C179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93591" y="-1124890"/>
            <a:ext cx="557799" cy="49854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0076623-5A86-3B78-51C7-DE4F42582C7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19136" y="1435034"/>
            <a:ext cx="2772780" cy="20806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61AFEB-4655-426E-F893-59DC461A78C7}"/>
              </a:ext>
            </a:extLst>
          </p:cNvPr>
          <p:cNvSpPr txBox="1"/>
          <p:nvPr/>
        </p:nvSpPr>
        <p:spPr>
          <a:xfrm>
            <a:off x="6070049" y="1195939"/>
            <a:ext cx="969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satisfiedBy</a:t>
            </a:r>
            <a:endParaRPr lang="en-US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CB441C-D2F1-98A0-8DED-43F99761052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073652" y="2382469"/>
            <a:ext cx="6102" cy="62423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1C60FD-BF0B-20C7-D003-900AC3F16A86}"/>
              </a:ext>
            </a:extLst>
          </p:cNvPr>
          <p:cNvCxnSpPr>
            <a:cxnSpLocks/>
            <a:stCxn id="16" idx="0"/>
            <a:endCxn id="10" idx="2"/>
          </p:cNvCxnSpPr>
          <p:nvPr/>
        </p:nvCxnSpPr>
        <p:spPr>
          <a:xfrm flipH="1" flipV="1">
            <a:off x="8145828" y="4597450"/>
            <a:ext cx="7590" cy="5164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EE2EAB-6AE6-2DAE-A1FE-F2A68C5D38AA}"/>
              </a:ext>
            </a:extLst>
          </p:cNvPr>
          <p:cNvSpPr txBox="1"/>
          <p:nvPr/>
        </p:nvSpPr>
        <p:spPr>
          <a:xfrm>
            <a:off x="5277794" y="4638774"/>
            <a:ext cx="136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A79D54-5DA2-41E6-DA52-5F8B22C07990}"/>
              </a:ext>
            </a:extLst>
          </p:cNvPr>
          <p:cNvSpPr txBox="1"/>
          <p:nvPr/>
        </p:nvSpPr>
        <p:spPr>
          <a:xfrm>
            <a:off x="2042126" y="3073911"/>
            <a:ext cx="92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governedBy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D35BDA-C21D-8C39-BFDA-AD1E88162E22}"/>
              </a:ext>
            </a:extLst>
          </p:cNvPr>
          <p:cNvSpPr txBox="1"/>
          <p:nvPr/>
        </p:nvSpPr>
        <p:spPr>
          <a:xfrm>
            <a:off x="3669266" y="5527145"/>
            <a:ext cx="7005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892B7871-6783-252A-89AC-B94861A87E8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rot="10800000">
            <a:off x="1831243" y="3374570"/>
            <a:ext cx="5345298" cy="855018"/>
          </a:xfrm>
          <a:prstGeom prst="bentConnector3">
            <a:avLst>
              <a:gd name="adj1" fmla="val 865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D3DA6B1-AB76-E372-2C32-A76BD9313583}"/>
              </a:ext>
            </a:extLst>
          </p:cNvPr>
          <p:cNvSpPr txBox="1"/>
          <p:nvPr/>
        </p:nvSpPr>
        <p:spPr>
          <a:xfrm>
            <a:off x="2604680" y="6119645"/>
            <a:ext cx="188673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Objectives 3.5 &amp; 3.6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AEF1D89-F27D-2091-F941-4E46881152D1}"/>
              </a:ext>
            </a:extLst>
          </p:cNvPr>
          <p:cNvSpPr txBox="1"/>
          <p:nvPr/>
        </p:nvSpPr>
        <p:spPr>
          <a:xfrm>
            <a:off x="7817262" y="481227"/>
            <a:ext cx="3436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4754A Safety Assessment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914E7B-706B-E3C5-1097-7F156FF6EF35}"/>
              </a:ext>
            </a:extLst>
          </p:cNvPr>
          <p:cNvSpPr/>
          <p:nvPr/>
        </p:nvSpPr>
        <p:spPr>
          <a:xfrm>
            <a:off x="2178852" y="3854211"/>
            <a:ext cx="1537664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REQUIREMENTS DEVELOPMENT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CC5BD7C-E94A-97A0-9ED0-655C2D6058F5}"/>
              </a:ext>
            </a:extLst>
          </p:cNvPr>
          <p:cNvSpPr/>
          <p:nvPr/>
        </p:nvSpPr>
        <p:spPr>
          <a:xfrm>
            <a:off x="2178852" y="5113851"/>
            <a:ext cx="1537664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REQUIREMENT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B15FDB-6655-7F20-F28F-9F89B322164E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2947684" y="4589935"/>
            <a:ext cx="0" cy="52391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4F69576-F551-FEEC-507C-4E689FC3FC7F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rot="5400000">
            <a:off x="3123823" y="912808"/>
            <a:ext cx="2765265" cy="31175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B121791-305F-59C7-AAEF-E4FB13DBC62B}"/>
              </a:ext>
            </a:extLst>
          </p:cNvPr>
          <p:cNvSpPr txBox="1"/>
          <p:nvPr/>
        </p:nvSpPr>
        <p:spPr>
          <a:xfrm>
            <a:off x="1049685" y="2486079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603C04E-A81D-B775-14E5-D53A2B23BE9E}"/>
              </a:ext>
            </a:extLst>
          </p:cNvPr>
          <p:cNvSpPr/>
          <p:nvPr/>
        </p:nvSpPr>
        <p:spPr>
          <a:xfrm>
            <a:off x="4312499" y="3859850"/>
            <a:ext cx="1898254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DEVELOPMENT</a:t>
            </a:r>
          </a:p>
          <a:p>
            <a:pPr algn="ctr"/>
            <a:r>
              <a:rPr lang="en-US" sz="1200" dirty="0"/>
              <a:t>Safety  Assessment Developed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628502F-22C2-33EA-F76A-5B35315A4A83}"/>
              </a:ext>
            </a:extLst>
          </p:cNvPr>
          <p:cNvSpPr/>
          <p:nvPr/>
        </p:nvSpPr>
        <p:spPr>
          <a:xfrm>
            <a:off x="4312494" y="5113851"/>
            <a:ext cx="1898249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TEST:</a:t>
            </a:r>
          </a:p>
          <a:p>
            <a:pPr algn="ctr"/>
            <a:r>
              <a:rPr lang="en-US" sz="1200" dirty="0"/>
              <a:t>ASA/SSA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01DEA18-ED5D-CC8A-962A-02C44C0116FC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5261619" y="4595574"/>
            <a:ext cx="7" cy="518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6E30958-B1E2-8907-1BDB-B8C8A272D026}"/>
              </a:ext>
            </a:extLst>
          </p:cNvPr>
          <p:cNvSpPr txBox="1"/>
          <p:nvPr/>
        </p:nvSpPr>
        <p:spPr>
          <a:xfrm>
            <a:off x="8190123" y="4611459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1E0C440-D78A-F4D5-F3C4-A055ACC47966}"/>
              </a:ext>
            </a:extLst>
          </p:cNvPr>
          <p:cNvSpPr/>
          <p:nvPr/>
        </p:nvSpPr>
        <p:spPr>
          <a:xfrm>
            <a:off x="9669115" y="3861726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PROCEDURE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0F7A2A7-75FC-C1E5-2AB5-EAB8D5223366}"/>
              </a:ext>
            </a:extLst>
          </p:cNvPr>
          <p:cNvSpPr/>
          <p:nvPr/>
        </p:nvSpPr>
        <p:spPr>
          <a:xfrm>
            <a:off x="9670085" y="5113851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STEP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2AB2096-B1A7-13BA-83F7-C9AA548A01C0}"/>
              </a:ext>
            </a:extLst>
          </p:cNvPr>
          <p:cNvCxnSpPr>
            <a:cxnSpLocks/>
            <a:stCxn id="10" idx="3"/>
            <a:endCxn id="97" idx="1"/>
          </p:cNvCxnSpPr>
          <p:nvPr/>
        </p:nvCxnSpPr>
        <p:spPr>
          <a:xfrm>
            <a:off x="9115115" y="4229588"/>
            <a:ext cx="554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4795C08-3445-0B2B-5B7B-036A7F184B31}"/>
              </a:ext>
            </a:extLst>
          </p:cNvPr>
          <p:cNvSpPr txBox="1"/>
          <p:nvPr/>
        </p:nvSpPr>
        <p:spPr>
          <a:xfrm>
            <a:off x="8859023" y="3550433"/>
            <a:ext cx="1064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testProcedure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E1CC80-6618-13F0-6592-B9105C2A1CB9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10368053" y="4597450"/>
            <a:ext cx="970" cy="51640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E770617-AC72-FEF6-9B8C-7BDFF3270189}"/>
              </a:ext>
            </a:extLst>
          </p:cNvPr>
          <p:cNvSpPr txBox="1"/>
          <p:nvPr/>
        </p:nvSpPr>
        <p:spPr>
          <a:xfrm>
            <a:off x="10368053" y="4629469"/>
            <a:ext cx="123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independentTest</a:t>
            </a:r>
            <a:endParaRPr lang="en-US" sz="1200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A90E29FB-E887-F27D-F0AC-D70A9A1F96B3}"/>
              </a:ext>
            </a:extLst>
          </p:cNvPr>
          <p:cNvCxnSpPr>
            <a:cxnSpLocks/>
            <a:stCxn id="98" idx="1"/>
            <a:endCxn id="87" idx="2"/>
          </p:cNvCxnSpPr>
          <p:nvPr/>
        </p:nvCxnSpPr>
        <p:spPr>
          <a:xfrm rot="10800000" flipV="1">
            <a:off x="5261619" y="5481713"/>
            <a:ext cx="4408466" cy="367862"/>
          </a:xfrm>
          <a:prstGeom prst="bentConnector4">
            <a:avLst>
              <a:gd name="adj1" fmla="val 8957"/>
              <a:gd name="adj2" fmla="val 1621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F6A1D32-C756-03E6-B1B4-8C124B426E5A}"/>
              </a:ext>
            </a:extLst>
          </p:cNvPr>
          <p:cNvSpPr txBox="1"/>
          <p:nvPr/>
        </p:nvSpPr>
        <p:spPr>
          <a:xfrm>
            <a:off x="8625263" y="6140582"/>
            <a:ext cx="6895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thisStep</a:t>
            </a:r>
            <a:endParaRPr lang="en-US" sz="1200" dirty="0"/>
          </a:p>
        </p:txBody>
      </p: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07BC6E44-701B-B7E3-50D8-46A90644324E}"/>
              </a:ext>
            </a:extLst>
          </p:cNvPr>
          <p:cNvCxnSpPr>
            <a:cxnSpLocks/>
            <a:stCxn id="98" idx="2"/>
            <a:endCxn id="98" idx="3"/>
          </p:cNvCxnSpPr>
          <p:nvPr/>
        </p:nvCxnSpPr>
        <p:spPr>
          <a:xfrm rot="5400000" flipH="1" flipV="1">
            <a:off x="10534561" y="5316175"/>
            <a:ext cx="367862" cy="698938"/>
          </a:xfrm>
          <a:prstGeom prst="bentConnector4">
            <a:avLst>
              <a:gd name="adj1" fmla="val -62143"/>
              <a:gd name="adj2" fmla="val 1327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6809EC-B09C-7285-73A0-1D48CF082FF2}"/>
              </a:ext>
            </a:extLst>
          </p:cNvPr>
          <p:cNvSpPr txBox="1"/>
          <p:nvPr/>
        </p:nvSpPr>
        <p:spPr>
          <a:xfrm>
            <a:off x="10680202" y="6094030"/>
            <a:ext cx="73577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nextStep</a:t>
            </a:r>
            <a:endParaRPr lang="en-US" sz="1200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2E4C2EE-A28A-36DF-F340-F442F6E25DFC}"/>
              </a:ext>
            </a:extLst>
          </p:cNvPr>
          <p:cNvCxnSpPr>
            <a:cxnSpLocks/>
            <a:stCxn id="87" idx="1"/>
            <a:endCxn id="24" idx="3"/>
          </p:cNvCxnSpPr>
          <p:nvPr/>
        </p:nvCxnSpPr>
        <p:spPr>
          <a:xfrm flipH="1">
            <a:off x="3716516" y="5481713"/>
            <a:ext cx="595978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A52BFC8-7290-CD2D-0F5A-7C20B9789D5B}"/>
              </a:ext>
            </a:extLst>
          </p:cNvPr>
          <p:cNvCxnSpPr>
            <a:cxnSpLocks/>
            <a:stCxn id="16" idx="1"/>
            <a:endCxn id="87" idx="3"/>
          </p:cNvCxnSpPr>
          <p:nvPr/>
        </p:nvCxnSpPr>
        <p:spPr>
          <a:xfrm flipH="1">
            <a:off x="6210743" y="5481713"/>
            <a:ext cx="124373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565F3EA-B2F6-C340-75AC-8FD2FF99AAD9}"/>
              </a:ext>
            </a:extLst>
          </p:cNvPr>
          <p:cNvSpPr txBox="1"/>
          <p:nvPr/>
        </p:nvSpPr>
        <p:spPr>
          <a:xfrm>
            <a:off x="6615363" y="5527315"/>
            <a:ext cx="7291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confirms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CB04DDF-36B2-8E78-695B-592653DFA804}"/>
              </a:ext>
            </a:extLst>
          </p:cNvPr>
          <p:cNvSpPr txBox="1"/>
          <p:nvPr/>
        </p:nvSpPr>
        <p:spPr>
          <a:xfrm>
            <a:off x="3088521" y="4638774"/>
            <a:ext cx="136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wasGeneratedBy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0747BE68-B5F0-4B82-5F73-6D38742063C0}"/>
              </a:ext>
            </a:extLst>
          </p:cNvPr>
          <p:cNvCxnSpPr>
            <a:cxnSpLocks/>
            <a:stCxn id="23" idx="1"/>
            <a:endCxn id="11" idx="3"/>
          </p:cNvCxnSpPr>
          <p:nvPr/>
        </p:nvCxnSpPr>
        <p:spPr>
          <a:xfrm rot="10800000">
            <a:off x="1831244" y="3374571"/>
            <a:ext cx="347609" cy="84750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FD72D4-C42B-CB30-40B9-0539FB1078C6}"/>
              </a:ext>
            </a:extLst>
          </p:cNvPr>
          <p:cNvSpPr txBox="1"/>
          <p:nvPr/>
        </p:nvSpPr>
        <p:spPr>
          <a:xfrm>
            <a:off x="10293867" y="3091922"/>
            <a:ext cx="13048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 5.4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95819C79-84CA-3C1B-AF1E-43EE644CD5B8}"/>
              </a:ext>
            </a:extLst>
          </p:cNvPr>
          <p:cNvSpPr/>
          <p:nvPr/>
        </p:nvSpPr>
        <p:spPr>
          <a:xfrm>
            <a:off x="231559" y="751113"/>
            <a:ext cx="1737672" cy="3293315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1146160-9659-1249-BF08-7C4C6C8EC58F}"/>
              </a:ext>
            </a:extLst>
          </p:cNvPr>
          <p:cNvSpPr txBox="1"/>
          <p:nvPr/>
        </p:nvSpPr>
        <p:spPr>
          <a:xfrm>
            <a:off x="415124" y="850534"/>
            <a:ext cx="13048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Objective 1.1</a:t>
            </a: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15EBCB7-77B5-CA5C-1216-EACBF214BD98}"/>
              </a:ext>
            </a:extLst>
          </p:cNvPr>
          <p:cNvSpPr/>
          <p:nvPr/>
        </p:nvSpPr>
        <p:spPr>
          <a:xfrm>
            <a:off x="1390520" y="5838687"/>
            <a:ext cx="120378" cy="131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086D070C-FCB5-71FE-C775-C97407EABFE1}"/>
              </a:ext>
            </a:extLst>
          </p:cNvPr>
          <p:cNvSpPr/>
          <p:nvPr/>
        </p:nvSpPr>
        <p:spPr>
          <a:xfrm>
            <a:off x="1390520" y="5264466"/>
            <a:ext cx="120378" cy="13105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567F5D7-0A82-8A80-F33C-250B965DB0B3}"/>
              </a:ext>
            </a:extLst>
          </p:cNvPr>
          <p:cNvSpPr txBox="1"/>
          <p:nvPr/>
        </p:nvSpPr>
        <p:spPr>
          <a:xfrm>
            <a:off x="321459" y="5057286"/>
            <a:ext cx="102434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ARP-4754A</a:t>
            </a:r>
          </a:p>
          <a:p>
            <a:r>
              <a:rPr lang="en-US" sz="1400" b="1" dirty="0"/>
              <a:t>ontology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5467EB9-6EBB-A5B2-117F-84727063175C}"/>
              </a:ext>
            </a:extLst>
          </p:cNvPr>
          <p:cNvSpPr txBox="1"/>
          <p:nvPr/>
        </p:nvSpPr>
        <p:spPr>
          <a:xfrm>
            <a:off x="376782" y="5653492"/>
            <a:ext cx="9363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RACK</a:t>
            </a:r>
          </a:p>
          <a:p>
            <a:r>
              <a:rPr lang="en-US" sz="1400" b="1" dirty="0"/>
              <a:t>ontology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8CA44BF8-F123-6C1C-1708-AF117653A6CB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489411" y="2285912"/>
            <a:ext cx="2772780" cy="3788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54FE048-DA04-F52E-B93A-ABA0DCF337CB}"/>
              </a:ext>
            </a:extLst>
          </p:cNvPr>
          <p:cNvSpPr/>
          <p:nvPr/>
        </p:nvSpPr>
        <p:spPr>
          <a:xfrm>
            <a:off x="8955791" y="2103716"/>
            <a:ext cx="1397876" cy="7357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</a:t>
            </a: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B0F8A167-6D94-F267-DEAE-D209D55DC47E}"/>
              </a:ext>
            </a:extLst>
          </p:cNvPr>
          <p:cNvCxnSpPr>
            <a:cxnSpLocks/>
            <a:stCxn id="4" idx="2"/>
            <a:endCxn id="201" idx="1"/>
          </p:cNvCxnSpPr>
          <p:nvPr/>
        </p:nvCxnSpPr>
        <p:spPr>
          <a:xfrm rot="16200000" flipH="1">
            <a:off x="6819192" y="334979"/>
            <a:ext cx="1382632" cy="28905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0D047E0B-ACA8-BABE-9759-5019F3E45FF0}"/>
              </a:ext>
            </a:extLst>
          </p:cNvPr>
          <p:cNvCxnSpPr>
            <a:cxnSpLocks/>
            <a:stCxn id="201" idx="2"/>
            <a:endCxn id="11" idx="3"/>
          </p:cNvCxnSpPr>
          <p:nvPr/>
        </p:nvCxnSpPr>
        <p:spPr>
          <a:xfrm rot="5400000">
            <a:off x="5475421" y="-804738"/>
            <a:ext cx="535130" cy="782348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543615EA-0699-A0C5-9731-97E70F294EF8}"/>
              </a:ext>
            </a:extLst>
          </p:cNvPr>
          <p:cNvCxnSpPr>
            <a:cxnSpLocks/>
            <a:stCxn id="86" idx="0"/>
            <a:endCxn id="11" idx="3"/>
          </p:cNvCxnSpPr>
          <p:nvPr/>
        </p:nvCxnSpPr>
        <p:spPr>
          <a:xfrm rot="16200000" flipV="1">
            <a:off x="3303795" y="1902018"/>
            <a:ext cx="485280" cy="343038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791248-C2B4-372A-E29E-3C82EC6DD791}"/>
              </a:ext>
            </a:extLst>
          </p:cNvPr>
          <p:cNvSpPr txBox="1"/>
          <p:nvPr/>
        </p:nvSpPr>
        <p:spPr>
          <a:xfrm>
            <a:off x="4749341" y="356200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23933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70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Shackleton</dc:creator>
  <cp:lastModifiedBy>John Shackleton</cp:lastModifiedBy>
  <cp:revision>11</cp:revision>
  <dcterms:created xsi:type="dcterms:W3CDTF">2023-09-25T15:49:04Z</dcterms:created>
  <dcterms:modified xsi:type="dcterms:W3CDTF">2023-10-10T14:38:14Z</dcterms:modified>
</cp:coreProperties>
</file>