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77" r:id="rId3"/>
    <p:sldId id="278" r:id="rId4"/>
    <p:sldId id="279" r:id="rId5"/>
    <p:sldId id="280" r:id="rId6"/>
    <p:sldId id="259" r:id="rId7"/>
    <p:sldId id="269" r:id="rId8"/>
    <p:sldId id="276" r:id="rId9"/>
    <p:sldId id="270" r:id="rId10"/>
    <p:sldId id="273" r:id="rId11"/>
    <p:sldId id="275" r:id="rId12"/>
    <p:sldId id="272" r:id="rId13"/>
    <p:sldId id="271" r:id="rId14"/>
    <p:sldId id="264" r:id="rId15"/>
    <p:sldId id="265" r:id="rId16"/>
    <p:sldId id="266" r:id="rId17"/>
    <p:sldId id="261" r:id="rId18"/>
    <p:sldId id="262" r:id="rId19"/>
    <p:sldId id="263" r:id="rId20"/>
    <p:sldId id="268" r:id="rId21"/>
    <p:sldId id="257" r:id="rId22"/>
    <p:sldId id="258" r:id="rId23"/>
    <p:sldId id="267"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4" d="100"/>
          <a:sy n="54" d="100"/>
        </p:scale>
        <p:origin x="624"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7EB139-AF94-4E23-B044-F3F5EDC2118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79F590E-4773-4E2C-A1ED-9556137730AD}">
      <dgm:prSet/>
      <dgm:spPr/>
      <dgm:t>
        <a:bodyPr/>
        <a:lstStyle/>
        <a:p>
          <a:r>
            <a:rPr lang="de-DE"/>
            <a:t>Feauture engineer advance features.</a:t>
          </a:r>
          <a:endParaRPr lang="en-US"/>
        </a:p>
      </dgm:t>
    </dgm:pt>
    <dgm:pt modelId="{08D6000C-0ABF-40AA-9017-A34D079A56F6}" type="parTrans" cxnId="{FFE0675E-DA55-4FCA-B290-92ED5AD4FB5D}">
      <dgm:prSet/>
      <dgm:spPr/>
      <dgm:t>
        <a:bodyPr/>
        <a:lstStyle/>
        <a:p>
          <a:endParaRPr lang="en-US"/>
        </a:p>
      </dgm:t>
    </dgm:pt>
    <dgm:pt modelId="{4B6F5FC2-5901-4092-90F4-405A50875727}" type="sibTrans" cxnId="{FFE0675E-DA55-4FCA-B290-92ED5AD4FB5D}">
      <dgm:prSet/>
      <dgm:spPr/>
      <dgm:t>
        <a:bodyPr/>
        <a:lstStyle/>
        <a:p>
          <a:endParaRPr lang="en-US"/>
        </a:p>
      </dgm:t>
    </dgm:pt>
    <dgm:pt modelId="{1CE63537-AB06-4B98-823A-B51C6B315F06}">
      <dgm:prSet/>
      <dgm:spPr/>
      <dgm:t>
        <a:bodyPr/>
        <a:lstStyle/>
        <a:p>
          <a:r>
            <a:rPr lang="de-DE"/>
            <a:t>Model optimization to improve model performance. </a:t>
          </a:r>
          <a:endParaRPr lang="en-US"/>
        </a:p>
      </dgm:t>
    </dgm:pt>
    <dgm:pt modelId="{33427FEB-1CAE-4C36-B0D5-02B7FA459E58}" type="parTrans" cxnId="{7BA17D6B-882F-449C-AF64-7E7CE57A4464}">
      <dgm:prSet/>
      <dgm:spPr/>
      <dgm:t>
        <a:bodyPr/>
        <a:lstStyle/>
        <a:p>
          <a:endParaRPr lang="en-US"/>
        </a:p>
      </dgm:t>
    </dgm:pt>
    <dgm:pt modelId="{F29EBECA-0D7C-45D7-B33D-7E1CBF87FF26}" type="sibTrans" cxnId="{7BA17D6B-882F-449C-AF64-7E7CE57A4464}">
      <dgm:prSet/>
      <dgm:spPr/>
      <dgm:t>
        <a:bodyPr/>
        <a:lstStyle/>
        <a:p>
          <a:endParaRPr lang="en-US"/>
        </a:p>
      </dgm:t>
    </dgm:pt>
    <dgm:pt modelId="{44CFFF47-2748-44F9-8D73-6B64BB184AF8}">
      <dgm:prSet/>
      <dgm:spPr/>
      <dgm:t>
        <a:bodyPr/>
        <a:lstStyle/>
        <a:p>
          <a:r>
            <a:rPr lang="de-DE"/>
            <a:t>Community Engagement to create Awareness </a:t>
          </a:r>
          <a:endParaRPr lang="en-US"/>
        </a:p>
      </dgm:t>
    </dgm:pt>
    <dgm:pt modelId="{6D731D7F-1208-46C3-B28F-21F54F83B2FE}" type="parTrans" cxnId="{0D3871D5-EEED-4F43-B555-E6BDB24AADBA}">
      <dgm:prSet/>
      <dgm:spPr/>
      <dgm:t>
        <a:bodyPr/>
        <a:lstStyle/>
        <a:p>
          <a:endParaRPr lang="en-US"/>
        </a:p>
      </dgm:t>
    </dgm:pt>
    <dgm:pt modelId="{859C6AD8-01BF-452B-94B6-5F050958F402}" type="sibTrans" cxnId="{0D3871D5-EEED-4F43-B555-E6BDB24AADBA}">
      <dgm:prSet/>
      <dgm:spPr/>
      <dgm:t>
        <a:bodyPr/>
        <a:lstStyle/>
        <a:p>
          <a:endParaRPr lang="en-US"/>
        </a:p>
      </dgm:t>
    </dgm:pt>
    <dgm:pt modelId="{4BB33537-86B0-4F71-A265-9A261D8946A2}">
      <dgm:prSet/>
      <dgm:spPr/>
      <dgm:t>
        <a:bodyPr/>
        <a:lstStyle/>
        <a:p>
          <a:r>
            <a:rPr lang="de-DE"/>
            <a:t>Policy implementation. </a:t>
          </a:r>
          <a:endParaRPr lang="en-US"/>
        </a:p>
      </dgm:t>
    </dgm:pt>
    <dgm:pt modelId="{A235B55B-333D-45F0-89B9-DC1AC5BA27D7}" type="parTrans" cxnId="{A29849E3-F6B9-454F-87F1-875E5C0D49EF}">
      <dgm:prSet/>
      <dgm:spPr/>
      <dgm:t>
        <a:bodyPr/>
        <a:lstStyle/>
        <a:p>
          <a:endParaRPr lang="en-US"/>
        </a:p>
      </dgm:t>
    </dgm:pt>
    <dgm:pt modelId="{1A0C32AB-2610-4FDA-B1B2-183DF0DC7B99}" type="sibTrans" cxnId="{A29849E3-F6B9-454F-87F1-875E5C0D49EF}">
      <dgm:prSet/>
      <dgm:spPr/>
      <dgm:t>
        <a:bodyPr/>
        <a:lstStyle/>
        <a:p>
          <a:endParaRPr lang="en-US"/>
        </a:p>
      </dgm:t>
    </dgm:pt>
    <dgm:pt modelId="{1B64CAB9-1C3A-4D8C-8D2B-FA1D6236EA3D}">
      <dgm:prSet/>
      <dgm:spPr/>
      <dgm:t>
        <a:bodyPr/>
        <a:lstStyle/>
        <a:p>
          <a:r>
            <a:rPr lang="de-DE"/>
            <a:t>Explore Advanced Future Engineering</a:t>
          </a:r>
          <a:endParaRPr lang="en-US"/>
        </a:p>
      </dgm:t>
    </dgm:pt>
    <dgm:pt modelId="{D819DF06-250B-4C2C-B4D3-B00A730462CE}" type="parTrans" cxnId="{8AF16A9B-57FF-4924-9A58-884B7643D51C}">
      <dgm:prSet/>
      <dgm:spPr/>
      <dgm:t>
        <a:bodyPr/>
        <a:lstStyle/>
        <a:p>
          <a:endParaRPr lang="en-US"/>
        </a:p>
      </dgm:t>
    </dgm:pt>
    <dgm:pt modelId="{516BF6A5-E946-4187-99B3-579677F00B23}" type="sibTrans" cxnId="{8AF16A9B-57FF-4924-9A58-884B7643D51C}">
      <dgm:prSet/>
      <dgm:spPr/>
      <dgm:t>
        <a:bodyPr/>
        <a:lstStyle/>
        <a:p>
          <a:endParaRPr lang="en-US"/>
        </a:p>
      </dgm:t>
    </dgm:pt>
    <dgm:pt modelId="{8A8A9A2B-E088-4160-9C48-6AF07012FB10}" type="pres">
      <dgm:prSet presAssocID="{C87EB139-AF94-4E23-B044-F3F5EDC21189}" presName="root" presStyleCnt="0">
        <dgm:presLayoutVars>
          <dgm:dir/>
          <dgm:resizeHandles val="exact"/>
        </dgm:presLayoutVars>
      </dgm:prSet>
      <dgm:spPr/>
    </dgm:pt>
    <dgm:pt modelId="{93A849E6-2AFC-45C5-BF32-9E9038D92059}" type="pres">
      <dgm:prSet presAssocID="{C79F590E-4773-4E2C-A1ED-9556137730AD}" presName="compNode" presStyleCnt="0"/>
      <dgm:spPr/>
    </dgm:pt>
    <dgm:pt modelId="{51055CB3-4CF4-489B-8C7B-BF018671F4B5}" type="pres">
      <dgm:prSet presAssocID="{C79F590E-4773-4E2C-A1ED-9556137730A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bbon"/>
        </a:ext>
      </dgm:extLst>
    </dgm:pt>
    <dgm:pt modelId="{018A1376-C336-47D5-9A23-ECD99B97FC78}" type="pres">
      <dgm:prSet presAssocID="{C79F590E-4773-4E2C-A1ED-9556137730AD}" presName="spaceRect" presStyleCnt="0"/>
      <dgm:spPr/>
    </dgm:pt>
    <dgm:pt modelId="{19C5F50F-0D87-49A7-B1EE-CC114B3EF29A}" type="pres">
      <dgm:prSet presAssocID="{C79F590E-4773-4E2C-A1ED-9556137730AD}" presName="textRect" presStyleLbl="revTx" presStyleIdx="0" presStyleCnt="5">
        <dgm:presLayoutVars>
          <dgm:chMax val="1"/>
          <dgm:chPref val="1"/>
        </dgm:presLayoutVars>
      </dgm:prSet>
      <dgm:spPr/>
    </dgm:pt>
    <dgm:pt modelId="{79838408-FE9D-4985-83B9-01CAC54A8587}" type="pres">
      <dgm:prSet presAssocID="{4B6F5FC2-5901-4092-90F4-405A50875727}" presName="sibTrans" presStyleCnt="0"/>
      <dgm:spPr/>
    </dgm:pt>
    <dgm:pt modelId="{40C5177B-FA52-4234-AF0B-9308F42A6E28}" type="pres">
      <dgm:prSet presAssocID="{1CE63537-AB06-4B98-823A-B51C6B315F06}" presName="compNode" presStyleCnt="0"/>
      <dgm:spPr/>
    </dgm:pt>
    <dgm:pt modelId="{9C7477F7-F4A4-4217-9688-2744D155A783}" type="pres">
      <dgm:prSet presAssocID="{1CE63537-AB06-4B98-823A-B51C6B315F0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75ACAFDD-5505-40D7-B1D7-7D8D5E6EAAA4}" type="pres">
      <dgm:prSet presAssocID="{1CE63537-AB06-4B98-823A-B51C6B315F06}" presName="spaceRect" presStyleCnt="0"/>
      <dgm:spPr/>
    </dgm:pt>
    <dgm:pt modelId="{115EE715-4B9D-40CB-A4A7-5F0F452CA11C}" type="pres">
      <dgm:prSet presAssocID="{1CE63537-AB06-4B98-823A-B51C6B315F06}" presName="textRect" presStyleLbl="revTx" presStyleIdx="1" presStyleCnt="5">
        <dgm:presLayoutVars>
          <dgm:chMax val="1"/>
          <dgm:chPref val="1"/>
        </dgm:presLayoutVars>
      </dgm:prSet>
      <dgm:spPr/>
    </dgm:pt>
    <dgm:pt modelId="{4AEDD7B1-7723-4C6E-AC64-5967B7508724}" type="pres">
      <dgm:prSet presAssocID="{F29EBECA-0D7C-45D7-B33D-7E1CBF87FF26}" presName="sibTrans" presStyleCnt="0"/>
      <dgm:spPr/>
    </dgm:pt>
    <dgm:pt modelId="{CEE366F0-0A84-4D1B-ADB6-8E38DC7BDCC3}" type="pres">
      <dgm:prSet presAssocID="{44CFFF47-2748-44F9-8D73-6B64BB184AF8}" presName="compNode" presStyleCnt="0"/>
      <dgm:spPr/>
    </dgm:pt>
    <dgm:pt modelId="{47143419-B5E0-406E-A09F-C1959AC8682D}" type="pres">
      <dgm:prSet presAssocID="{44CFFF47-2748-44F9-8D73-6B64BB184AF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oup"/>
        </a:ext>
      </dgm:extLst>
    </dgm:pt>
    <dgm:pt modelId="{0611DF3C-F6B1-403A-8722-7DECB23FE44A}" type="pres">
      <dgm:prSet presAssocID="{44CFFF47-2748-44F9-8D73-6B64BB184AF8}" presName="spaceRect" presStyleCnt="0"/>
      <dgm:spPr/>
    </dgm:pt>
    <dgm:pt modelId="{F508F74D-DBA2-43DE-8578-D3017DA4F4F9}" type="pres">
      <dgm:prSet presAssocID="{44CFFF47-2748-44F9-8D73-6B64BB184AF8}" presName="textRect" presStyleLbl="revTx" presStyleIdx="2" presStyleCnt="5">
        <dgm:presLayoutVars>
          <dgm:chMax val="1"/>
          <dgm:chPref val="1"/>
        </dgm:presLayoutVars>
      </dgm:prSet>
      <dgm:spPr/>
    </dgm:pt>
    <dgm:pt modelId="{CBDCEBD7-9272-4D1A-9911-CB085382E4AD}" type="pres">
      <dgm:prSet presAssocID="{859C6AD8-01BF-452B-94B6-5F050958F402}" presName="sibTrans" presStyleCnt="0"/>
      <dgm:spPr/>
    </dgm:pt>
    <dgm:pt modelId="{AF1CF0F9-A6AA-40B9-B338-7E2206932350}" type="pres">
      <dgm:prSet presAssocID="{4BB33537-86B0-4F71-A265-9A261D8946A2}" presName="compNode" presStyleCnt="0"/>
      <dgm:spPr/>
    </dgm:pt>
    <dgm:pt modelId="{D67DB83E-847D-4ABE-8F23-E4D52B9A975F}" type="pres">
      <dgm:prSet presAssocID="{4BB33537-86B0-4F71-A265-9A261D8946A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vel"/>
        </a:ext>
      </dgm:extLst>
    </dgm:pt>
    <dgm:pt modelId="{69589538-7144-4699-8D59-4C9D733F9067}" type="pres">
      <dgm:prSet presAssocID="{4BB33537-86B0-4F71-A265-9A261D8946A2}" presName="spaceRect" presStyleCnt="0"/>
      <dgm:spPr/>
    </dgm:pt>
    <dgm:pt modelId="{C05B0AD2-026F-4982-9B56-03BD3B35B2CD}" type="pres">
      <dgm:prSet presAssocID="{4BB33537-86B0-4F71-A265-9A261D8946A2}" presName="textRect" presStyleLbl="revTx" presStyleIdx="3" presStyleCnt="5">
        <dgm:presLayoutVars>
          <dgm:chMax val="1"/>
          <dgm:chPref val="1"/>
        </dgm:presLayoutVars>
      </dgm:prSet>
      <dgm:spPr/>
    </dgm:pt>
    <dgm:pt modelId="{0416A62A-A473-4EF7-BAFC-4BFDFADD57B6}" type="pres">
      <dgm:prSet presAssocID="{1A0C32AB-2610-4FDA-B1B2-183DF0DC7B99}" presName="sibTrans" presStyleCnt="0"/>
      <dgm:spPr/>
    </dgm:pt>
    <dgm:pt modelId="{F1CDFCB8-F55F-4508-8E2B-8336E2AF748E}" type="pres">
      <dgm:prSet presAssocID="{1B64CAB9-1C3A-4D8C-8D2B-FA1D6236EA3D}" presName="compNode" presStyleCnt="0"/>
      <dgm:spPr/>
    </dgm:pt>
    <dgm:pt modelId="{CE9BB39B-C30A-47DD-95AC-24CEAFE2CD8C}" type="pres">
      <dgm:prSet presAssocID="{1B64CAB9-1C3A-4D8C-8D2B-FA1D6236EA3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0F2026D4-17FA-4687-BD73-891BFD6195F8}" type="pres">
      <dgm:prSet presAssocID="{1B64CAB9-1C3A-4D8C-8D2B-FA1D6236EA3D}" presName="spaceRect" presStyleCnt="0"/>
      <dgm:spPr/>
    </dgm:pt>
    <dgm:pt modelId="{858672A2-C578-4545-8BD3-DDF9E9F79291}" type="pres">
      <dgm:prSet presAssocID="{1B64CAB9-1C3A-4D8C-8D2B-FA1D6236EA3D}" presName="textRect" presStyleLbl="revTx" presStyleIdx="4" presStyleCnt="5">
        <dgm:presLayoutVars>
          <dgm:chMax val="1"/>
          <dgm:chPref val="1"/>
        </dgm:presLayoutVars>
      </dgm:prSet>
      <dgm:spPr/>
    </dgm:pt>
  </dgm:ptLst>
  <dgm:cxnLst>
    <dgm:cxn modelId="{C4F1552A-BEB8-46B7-97DD-0A7EEBCFD930}" type="presOf" srcId="{C79F590E-4773-4E2C-A1ED-9556137730AD}" destId="{19C5F50F-0D87-49A7-B1EE-CC114B3EF29A}" srcOrd="0" destOrd="0" presId="urn:microsoft.com/office/officeart/2018/2/layout/IconLabelList"/>
    <dgm:cxn modelId="{2842FE3C-2AEB-4724-91DF-7231BAAA94AD}" type="presOf" srcId="{C87EB139-AF94-4E23-B044-F3F5EDC21189}" destId="{8A8A9A2B-E088-4160-9C48-6AF07012FB10}" srcOrd="0" destOrd="0" presId="urn:microsoft.com/office/officeart/2018/2/layout/IconLabelList"/>
    <dgm:cxn modelId="{0F71B83D-75BD-404B-AED5-49B86D4CF2FD}" type="presOf" srcId="{44CFFF47-2748-44F9-8D73-6B64BB184AF8}" destId="{F508F74D-DBA2-43DE-8578-D3017DA4F4F9}" srcOrd="0" destOrd="0" presId="urn:microsoft.com/office/officeart/2018/2/layout/IconLabelList"/>
    <dgm:cxn modelId="{207FB65C-CEFF-4746-B72D-15D093807FA3}" type="presOf" srcId="{4BB33537-86B0-4F71-A265-9A261D8946A2}" destId="{C05B0AD2-026F-4982-9B56-03BD3B35B2CD}" srcOrd="0" destOrd="0" presId="urn:microsoft.com/office/officeart/2018/2/layout/IconLabelList"/>
    <dgm:cxn modelId="{FFE0675E-DA55-4FCA-B290-92ED5AD4FB5D}" srcId="{C87EB139-AF94-4E23-B044-F3F5EDC21189}" destId="{C79F590E-4773-4E2C-A1ED-9556137730AD}" srcOrd="0" destOrd="0" parTransId="{08D6000C-0ABF-40AA-9017-A34D079A56F6}" sibTransId="{4B6F5FC2-5901-4092-90F4-405A50875727}"/>
    <dgm:cxn modelId="{7BA17D6B-882F-449C-AF64-7E7CE57A4464}" srcId="{C87EB139-AF94-4E23-B044-F3F5EDC21189}" destId="{1CE63537-AB06-4B98-823A-B51C6B315F06}" srcOrd="1" destOrd="0" parTransId="{33427FEB-1CAE-4C36-B0D5-02B7FA459E58}" sibTransId="{F29EBECA-0D7C-45D7-B33D-7E1CBF87FF26}"/>
    <dgm:cxn modelId="{A6537C96-DA7A-44F4-9849-8443074B8969}" type="presOf" srcId="{1CE63537-AB06-4B98-823A-B51C6B315F06}" destId="{115EE715-4B9D-40CB-A4A7-5F0F452CA11C}" srcOrd="0" destOrd="0" presId="urn:microsoft.com/office/officeart/2018/2/layout/IconLabelList"/>
    <dgm:cxn modelId="{8AF16A9B-57FF-4924-9A58-884B7643D51C}" srcId="{C87EB139-AF94-4E23-B044-F3F5EDC21189}" destId="{1B64CAB9-1C3A-4D8C-8D2B-FA1D6236EA3D}" srcOrd="4" destOrd="0" parTransId="{D819DF06-250B-4C2C-B4D3-B00A730462CE}" sibTransId="{516BF6A5-E946-4187-99B3-579677F00B23}"/>
    <dgm:cxn modelId="{39F016B5-AAF8-4A77-9909-953C435FB35B}" type="presOf" srcId="{1B64CAB9-1C3A-4D8C-8D2B-FA1D6236EA3D}" destId="{858672A2-C578-4545-8BD3-DDF9E9F79291}" srcOrd="0" destOrd="0" presId="urn:microsoft.com/office/officeart/2018/2/layout/IconLabelList"/>
    <dgm:cxn modelId="{0D3871D5-EEED-4F43-B555-E6BDB24AADBA}" srcId="{C87EB139-AF94-4E23-B044-F3F5EDC21189}" destId="{44CFFF47-2748-44F9-8D73-6B64BB184AF8}" srcOrd="2" destOrd="0" parTransId="{6D731D7F-1208-46C3-B28F-21F54F83B2FE}" sibTransId="{859C6AD8-01BF-452B-94B6-5F050958F402}"/>
    <dgm:cxn modelId="{A29849E3-F6B9-454F-87F1-875E5C0D49EF}" srcId="{C87EB139-AF94-4E23-B044-F3F5EDC21189}" destId="{4BB33537-86B0-4F71-A265-9A261D8946A2}" srcOrd="3" destOrd="0" parTransId="{A235B55B-333D-45F0-89B9-DC1AC5BA27D7}" sibTransId="{1A0C32AB-2610-4FDA-B1B2-183DF0DC7B99}"/>
    <dgm:cxn modelId="{B2BDAD7E-6FD3-4136-A312-EAD186315F16}" type="presParOf" srcId="{8A8A9A2B-E088-4160-9C48-6AF07012FB10}" destId="{93A849E6-2AFC-45C5-BF32-9E9038D92059}" srcOrd="0" destOrd="0" presId="urn:microsoft.com/office/officeart/2018/2/layout/IconLabelList"/>
    <dgm:cxn modelId="{AFB58AB7-76A0-4713-B450-18979BADE533}" type="presParOf" srcId="{93A849E6-2AFC-45C5-BF32-9E9038D92059}" destId="{51055CB3-4CF4-489B-8C7B-BF018671F4B5}" srcOrd="0" destOrd="0" presId="urn:microsoft.com/office/officeart/2018/2/layout/IconLabelList"/>
    <dgm:cxn modelId="{4113E127-1AF3-464B-BD16-BF49124589EA}" type="presParOf" srcId="{93A849E6-2AFC-45C5-BF32-9E9038D92059}" destId="{018A1376-C336-47D5-9A23-ECD99B97FC78}" srcOrd="1" destOrd="0" presId="urn:microsoft.com/office/officeart/2018/2/layout/IconLabelList"/>
    <dgm:cxn modelId="{C3FB1BEF-F5D2-4CB1-9B95-9B9695E04624}" type="presParOf" srcId="{93A849E6-2AFC-45C5-BF32-9E9038D92059}" destId="{19C5F50F-0D87-49A7-B1EE-CC114B3EF29A}" srcOrd="2" destOrd="0" presId="urn:microsoft.com/office/officeart/2018/2/layout/IconLabelList"/>
    <dgm:cxn modelId="{17AEA4CC-CB02-4A3E-9A8A-4CC0CC2F6C9B}" type="presParOf" srcId="{8A8A9A2B-E088-4160-9C48-6AF07012FB10}" destId="{79838408-FE9D-4985-83B9-01CAC54A8587}" srcOrd="1" destOrd="0" presId="urn:microsoft.com/office/officeart/2018/2/layout/IconLabelList"/>
    <dgm:cxn modelId="{A217EFE1-910B-4754-B607-C0EBA1536A43}" type="presParOf" srcId="{8A8A9A2B-E088-4160-9C48-6AF07012FB10}" destId="{40C5177B-FA52-4234-AF0B-9308F42A6E28}" srcOrd="2" destOrd="0" presId="urn:microsoft.com/office/officeart/2018/2/layout/IconLabelList"/>
    <dgm:cxn modelId="{02933F30-484C-460A-8B21-D85A8441B823}" type="presParOf" srcId="{40C5177B-FA52-4234-AF0B-9308F42A6E28}" destId="{9C7477F7-F4A4-4217-9688-2744D155A783}" srcOrd="0" destOrd="0" presId="urn:microsoft.com/office/officeart/2018/2/layout/IconLabelList"/>
    <dgm:cxn modelId="{C8DFD96F-7622-4F64-8B3A-0978C8E0CA24}" type="presParOf" srcId="{40C5177B-FA52-4234-AF0B-9308F42A6E28}" destId="{75ACAFDD-5505-40D7-B1D7-7D8D5E6EAAA4}" srcOrd="1" destOrd="0" presId="urn:microsoft.com/office/officeart/2018/2/layout/IconLabelList"/>
    <dgm:cxn modelId="{55E2C5D8-02DF-4523-9DC3-E4B38521653C}" type="presParOf" srcId="{40C5177B-FA52-4234-AF0B-9308F42A6E28}" destId="{115EE715-4B9D-40CB-A4A7-5F0F452CA11C}" srcOrd="2" destOrd="0" presId="urn:microsoft.com/office/officeart/2018/2/layout/IconLabelList"/>
    <dgm:cxn modelId="{0CCDC148-E00A-4173-8507-7CE3B8C6FD11}" type="presParOf" srcId="{8A8A9A2B-E088-4160-9C48-6AF07012FB10}" destId="{4AEDD7B1-7723-4C6E-AC64-5967B7508724}" srcOrd="3" destOrd="0" presId="urn:microsoft.com/office/officeart/2018/2/layout/IconLabelList"/>
    <dgm:cxn modelId="{A0751218-C689-4971-93DD-D6EBD2D153AC}" type="presParOf" srcId="{8A8A9A2B-E088-4160-9C48-6AF07012FB10}" destId="{CEE366F0-0A84-4D1B-ADB6-8E38DC7BDCC3}" srcOrd="4" destOrd="0" presId="urn:microsoft.com/office/officeart/2018/2/layout/IconLabelList"/>
    <dgm:cxn modelId="{32ADD2C4-3AB5-4ECD-A1B1-191E0CEBFD1E}" type="presParOf" srcId="{CEE366F0-0A84-4D1B-ADB6-8E38DC7BDCC3}" destId="{47143419-B5E0-406E-A09F-C1959AC8682D}" srcOrd="0" destOrd="0" presId="urn:microsoft.com/office/officeart/2018/2/layout/IconLabelList"/>
    <dgm:cxn modelId="{C6A8E3BB-0ADF-47D4-9649-F30F79929D53}" type="presParOf" srcId="{CEE366F0-0A84-4D1B-ADB6-8E38DC7BDCC3}" destId="{0611DF3C-F6B1-403A-8722-7DECB23FE44A}" srcOrd="1" destOrd="0" presId="urn:microsoft.com/office/officeart/2018/2/layout/IconLabelList"/>
    <dgm:cxn modelId="{6B381ADE-D44E-4408-92DE-CE13AF5C8B36}" type="presParOf" srcId="{CEE366F0-0A84-4D1B-ADB6-8E38DC7BDCC3}" destId="{F508F74D-DBA2-43DE-8578-D3017DA4F4F9}" srcOrd="2" destOrd="0" presId="urn:microsoft.com/office/officeart/2018/2/layout/IconLabelList"/>
    <dgm:cxn modelId="{7010D28F-43D6-4D4F-818E-6FDBFFAE0AFC}" type="presParOf" srcId="{8A8A9A2B-E088-4160-9C48-6AF07012FB10}" destId="{CBDCEBD7-9272-4D1A-9911-CB085382E4AD}" srcOrd="5" destOrd="0" presId="urn:microsoft.com/office/officeart/2018/2/layout/IconLabelList"/>
    <dgm:cxn modelId="{88D4B416-06C7-4FEC-B255-C8A18F725E3E}" type="presParOf" srcId="{8A8A9A2B-E088-4160-9C48-6AF07012FB10}" destId="{AF1CF0F9-A6AA-40B9-B338-7E2206932350}" srcOrd="6" destOrd="0" presId="urn:microsoft.com/office/officeart/2018/2/layout/IconLabelList"/>
    <dgm:cxn modelId="{10FDEE0A-6D8D-4123-BDBE-A6CBC6BB518B}" type="presParOf" srcId="{AF1CF0F9-A6AA-40B9-B338-7E2206932350}" destId="{D67DB83E-847D-4ABE-8F23-E4D52B9A975F}" srcOrd="0" destOrd="0" presId="urn:microsoft.com/office/officeart/2018/2/layout/IconLabelList"/>
    <dgm:cxn modelId="{BC0B47FA-3996-4287-8718-AB769F55AF5C}" type="presParOf" srcId="{AF1CF0F9-A6AA-40B9-B338-7E2206932350}" destId="{69589538-7144-4699-8D59-4C9D733F9067}" srcOrd="1" destOrd="0" presId="urn:microsoft.com/office/officeart/2018/2/layout/IconLabelList"/>
    <dgm:cxn modelId="{8918BD29-C77F-4870-9CBB-0E47272DDEC8}" type="presParOf" srcId="{AF1CF0F9-A6AA-40B9-B338-7E2206932350}" destId="{C05B0AD2-026F-4982-9B56-03BD3B35B2CD}" srcOrd="2" destOrd="0" presId="urn:microsoft.com/office/officeart/2018/2/layout/IconLabelList"/>
    <dgm:cxn modelId="{CE23E1E8-9F92-4903-9427-C693BFE0EAC2}" type="presParOf" srcId="{8A8A9A2B-E088-4160-9C48-6AF07012FB10}" destId="{0416A62A-A473-4EF7-BAFC-4BFDFADD57B6}" srcOrd="7" destOrd="0" presId="urn:microsoft.com/office/officeart/2018/2/layout/IconLabelList"/>
    <dgm:cxn modelId="{95C23927-6082-4044-B5FC-77E79A906FE8}" type="presParOf" srcId="{8A8A9A2B-E088-4160-9C48-6AF07012FB10}" destId="{F1CDFCB8-F55F-4508-8E2B-8336E2AF748E}" srcOrd="8" destOrd="0" presId="urn:microsoft.com/office/officeart/2018/2/layout/IconLabelList"/>
    <dgm:cxn modelId="{01B0C29A-D0D0-44DD-A27A-A3C9F418E47D}" type="presParOf" srcId="{F1CDFCB8-F55F-4508-8E2B-8336E2AF748E}" destId="{CE9BB39B-C30A-47DD-95AC-24CEAFE2CD8C}" srcOrd="0" destOrd="0" presId="urn:microsoft.com/office/officeart/2018/2/layout/IconLabelList"/>
    <dgm:cxn modelId="{470FB613-A85B-4BB1-9A4E-7033F5CFED02}" type="presParOf" srcId="{F1CDFCB8-F55F-4508-8E2B-8336E2AF748E}" destId="{0F2026D4-17FA-4687-BD73-891BFD6195F8}" srcOrd="1" destOrd="0" presId="urn:microsoft.com/office/officeart/2018/2/layout/IconLabelList"/>
    <dgm:cxn modelId="{2670F7BB-C7D7-4CAF-88BB-724E06610FC7}" type="presParOf" srcId="{F1CDFCB8-F55F-4508-8E2B-8336E2AF748E}" destId="{858672A2-C578-4545-8BD3-DDF9E9F79291}"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055CB3-4CF4-489B-8C7B-BF018671F4B5}">
      <dsp:nvSpPr>
        <dsp:cNvPr id="0" name=""/>
        <dsp:cNvSpPr/>
      </dsp:nvSpPr>
      <dsp:spPr>
        <a:xfrm>
          <a:off x="622800" y="1275667"/>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C5F50F-0D87-49A7-B1EE-CC114B3EF29A}">
      <dsp:nvSpPr>
        <dsp:cNvPr id="0" name=""/>
        <dsp:cNvSpPr/>
      </dsp:nvSpPr>
      <dsp:spPr>
        <a:xfrm>
          <a:off x="12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de-DE" sz="1700" kern="1200"/>
            <a:t>Feauture engineer advance features.</a:t>
          </a:r>
          <a:endParaRPr lang="en-US" sz="1700" kern="1200"/>
        </a:p>
      </dsp:txBody>
      <dsp:txXfrm>
        <a:off x="127800" y="2355670"/>
        <a:ext cx="1800000" cy="720000"/>
      </dsp:txXfrm>
    </dsp:sp>
    <dsp:sp modelId="{9C7477F7-F4A4-4217-9688-2744D155A783}">
      <dsp:nvSpPr>
        <dsp:cNvPr id="0" name=""/>
        <dsp:cNvSpPr/>
      </dsp:nvSpPr>
      <dsp:spPr>
        <a:xfrm>
          <a:off x="2737800" y="1275667"/>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5EE715-4B9D-40CB-A4A7-5F0F452CA11C}">
      <dsp:nvSpPr>
        <dsp:cNvPr id="0" name=""/>
        <dsp:cNvSpPr/>
      </dsp:nvSpPr>
      <dsp:spPr>
        <a:xfrm>
          <a:off x="2242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de-DE" sz="1700" kern="1200"/>
            <a:t>Model optimization to improve model performance. </a:t>
          </a:r>
          <a:endParaRPr lang="en-US" sz="1700" kern="1200"/>
        </a:p>
      </dsp:txBody>
      <dsp:txXfrm>
        <a:off x="2242800" y="2355670"/>
        <a:ext cx="1800000" cy="720000"/>
      </dsp:txXfrm>
    </dsp:sp>
    <dsp:sp modelId="{47143419-B5E0-406E-A09F-C1959AC8682D}">
      <dsp:nvSpPr>
        <dsp:cNvPr id="0" name=""/>
        <dsp:cNvSpPr/>
      </dsp:nvSpPr>
      <dsp:spPr>
        <a:xfrm>
          <a:off x="4852800" y="1275667"/>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08F74D-DBA2-43DE-8578-D3017DA4F4F9}">
      <dsp:nvSpPr>
        <dsp:cNvPr id="0" name=""/>
        <dsp:cNvSpPr/>
      </dsp:nvSpPr>
      <dsp:spPr>
        <a:xfrm>
          <a:off x="435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de-DE" sz="1700" kern="1200"/>
            <a:t>Community Engagement to create Awareness </a:t>
          </a:r>
          <a:endParaRPr lang="en-US" sz="1700" kern="1200"/>
        </a:p>
      </dsp:txBody>
      <dsp:txXfrm>
        <a:off x="4357800" y="2355670"/>
        <a:ext cx="1800000" cy="720000"/>
      </dsp:txXfrm>
    </dsp:sp>
    <dsp:sp modelId="{D67DB83E-847D-4ABE-8F23-E4D52B9A975F}">
      <dsp:nvSpPr>
        <dsp:cNvPr id="0" name=""/>
        <dsp:cNvSpPr/>
      </dsp:nvSpPr>
      <dsp:spPr>
        <a:xfrm>
          <a:off x="6967800" y="1275667"/>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5B0AD2-026F-4982-9B56-03BD3B35B2CD}">
      <dsp:nvSpPr>
        <dsp:cNvPr id="0" name=""/>
        <dsp:cNvSpPr/>
      </dsp:nvSpPr>
      <dsp:spPr>
        <a:xfrm>
          <a:off x="6472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de-DE" sz="1700" kern="1200"/>
            <a:t>Policy implementation. </a:t>
          </a:r>
          <a:endParaRPr lang="en-US" sz="1700" kern="1200"/>
        </a:p>
      </dsp:txBody>
      <dsp:txXfrm>
        <a:off x="6472800" y="2355670"/>
        <a:ext cx="1800000" cy="720000"/>
      </dsp:txXfrm>
    </dsp:sp>
    <dsp:sp modelId="{CE9BB39B-C30A-47DD-95AC-24CEAFE2CD8C}">
      <dsp:nvSpPr>
        <dsp:cNvPr id="0" name=""/>
        <dsp:cNvSpPr/>
      </dsp:nvSpPr>
      <dsp:spPr>
        <a:xfrm>
          <a:off x="9082800" y="1275667"/>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8672A2-C578-4545-8BD3-DDF9E9F79291}">
      <dsp:nvSpPr>
        <dsp:cNvPr id="0" name=""/>
        <dsp:cNvSpPr/>
      </dsp:nvSpPr>
      <dsp:spPr>
        <a:xfrm>
          <a:off x="858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de-DE" sz="1700" kern="1200"/>
            <a:t>Explore Advanced Future Engineering</a:t>
          </a:r>
          <a:endParaRPr lang="en-US" sz="1700" kern="1200"/>
        </a:p>
      </dsp:txBody>
      <dsp:txXfrm>
        <a:off x="8587800" y="2355670"/>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13343C-5790-0546-BF5B-DC5ECE175D3D}" type="datetimeFigureOut">
              <a:rPr lang="en-US" smtClean="0"/>
              <a:t>5/22/2024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978F6B-1550-0A4B-9B25-09AB1E816E74}" type="slidenum">
              <a:rPr lang="en-US" smtClean="0"/>
              <a:t>‹#›</a:t>
            </a:fld>
            <a:endParaRPr lang="en-US"/>
          </a:p>
        </p:txBody>
      </p:sp>
    </p:spTree>
    <p:extLst>
      <p:ext uri="{BB962C8B-B14F-4D97-AF65-F5344CB8AC3E}">
        <p14:creationId xmlns:p14="http://schemas.microsoft.com/office/powerpoint/2010/main" val="1058769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de-DE" b="1" u="sng" dirty="0"/>
              <a:t>Classifier to predict Primary Contributory Causes of Car Crashes in Chicago</a:t>
            </a:r>
            <a:endParaRPr lang="en-US" b="1" u="sng" dirty="0"/>
          </a:p>
        </p:txBody>
      </p:sp>
      <p:sp>
        <p:nvSpPr>
          <p:cNvPr id="4" name="Slide Number Placeholder 3"/>
          <p:cNvSpPr>
            <a:spLocks noGrp="1"/>
          </p:cNvSpPr>
          <p:nvPr>
            <p:ph type="sldNum" sz="quarter" idx="5"/>
          </p:nvPr>
        </p:nvSpPr>
        <p:spPr/>
        <p:txBody>
          <a:bodyPr/>
          <a:lstStyle/>
          <a:p>
            <a:fld id="{59978F6B-1550-0A4B-9B25-09AB1E816E74}" type="slidenum">
              <a:rPr lang="en-US" smtClean="0"/>
              <a:t>1</a:t>
            </a:fld>
            <a:endParaRPr lang="en-US"/>
          </a:p>
        </p:txBody>
      </p:sp>
    </p:spTree>
    <p:extLst>
      <p:ext uri="{BB962C8B-B14F-4D97-AF65-F5344CB8AC3E}">
        <p14:creationId xmlns:p14="http://schemas.microsoft.com/office/powerpoint/2010/main" val="3041527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F8960-DB1B-D404-2D7A-B0B7470D572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7DF6C1A-A4A2-4014-BC42-056621DF5E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2EEB0B8-6070-6F37-ABA1-B8DABD5D6919}"/>
              </a:ext>
            </a:extLst>
          </p:cNvPr>
          <p:cNvSpPr>
            <a:spLocks noGrp="1"/>
          </p:cNvSpPr>
          <p:nvPr>
            <p:ph type="dt" sz="half" idx="10"/>
          </p:nvPr>
        </p:nvSpPr>
        <p:spPr/>
        <p:txBody>
          <a:bodyPr/>
          <a:lstStyle/>
          <a:p>
            <a:fld id="{12C9FAAD-8405-2242-883F-832D1B797716}" type="datetimeFigureOut">
              <a:rPr lang="en-US" smtClean="0"/>
              <a:t>5/22/2024</a:t>
            </a:fld>
            <a:endParaRPr lang="en-US"/>
          </a:p>
        </p:txBody>
      </p:sp>
      <p:sp>
        <p:nvSpPr>
          <p:cNvPr id="5" name="Footer Placeholder 4">
            <a:extLst>
              <a:ext uri="{FF2B5EF4-FFF2-40B4-BE49-F238E27FC236}">
                <a16:creationId xmlns:a16="http://schemas.microsoft.com/office/drawing/2014/main" id="{795435FD-4003-7577-5410-B2E651DA12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62A7D-A539-F339-6CFD-95F6A85E6039}"/>
              </a:ext>
            </a:extLst>
          </p:cNvPr>
          <p:cNvSpPr>
            <a:spLocks noGrp="1"/>
          </p:cNvSpPr>
          <p:nvPr>
            <p:ph type="sldNum" sz="quarter" idx="12"/>
          </p:nvPr>
        </p:nvSpPr>
        <p:spPr/>
        <p:txBody>
          <a:bodyPr/>
          <a:lstStyle/>
          <a:p>
            <a:fld id="{65C54C7F-43E9-F845-B103-134C8ADF6C10}" type="slidenum">
              <a:rPr lang="en-US" smtClean="0"/>
              <a:t>‹#›</a:t>
            </a:fld>
            <a:endParaRPr lang="en-US"/>
          </a:p>
        </p:txBody>
      </p:sp>
    </p:spTree>
    <p:extLst>
      <p:ext uri="{BB962C8B-B14F-4D97-AF65-F5344CB8AC3E}">
        <p14:creationId xmlns:p14="http://schemas.microsoft.com/office/powerpoint/2010/main" val="1696099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90DA5-7DCD-A010-29EC-518A12198CD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29CECE5-4B32-9F37-819D-121AF6AA88E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FF3DDCD-D7C4-017A-1CFC-36E1FCBBF507}"/>
              </a:ext>
            </a:extLst>
          </p:cNvPr>
          <p:cNvSpPr>
            <a:spLocks noGrp="1"/>
          </p:cNvSpPr>
          <p:nvPr>
            <p:ph type="dt" sz="half" idx="10"/>
          </p:nvPr>
        </p:nvSpPr>
        <p:spPr/>
        <p:txBody>
          <a:bodyPr/>
          <a:lstStyle/>
          <a:p>
            <a:fld id="{12C9FAAD-8405-2242-883F-832D1B797716}" type="datetimeFigureOut">
              <a:rPr lang="en-US" smtClean="0"/>
              <a:t>5/22/2024</a:t>
            </a:fld>
            <a:endParaRPr lang="en-US"/>
          </a:p>
        </p:txBody>
      </p:sp>
      <p:sp>
        <p:nvSpPr>
          <p:cNvPr id="5" name="Footer Placeholder 4">
            <a:extLst>
              <a:ext uri="{FF2B5EF4-FFF2-40B4-BE49-F238E27FC236}">
                <a16:creationId xmlns:a16="http://schemas.microsoft.com/office/drawing/2014/main" id="{B3E468BB-9DF5-81D5-74C5-97055071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EAA337-DCAD-A88C-453D-FD363ABB07E8}"/>
              </a:ext>
            </a:extLst>
          </p:cNvPr>
          <p:cNvSpPr>
            <a:spLocks noGrp="1"/>
          </p:cNvSpPr>
          <p:nvPr>
            <p:ph type="sldNum" sz="quarter" idx="12"/>
          </p:nvPr>
        </p:nvSpPr>
        <p:spPr/>
        <p:txBody>
          <a:bodyPr/>
          <a:lstStyle/>
          <a:p>
            <a:fld id="{65C54C7F-43E9-F845-B103-134C8ADF6C10}" type="slidenum">
              <a:rPr lang="en-US" smtClean="0"/>
              <a:t>‹#›</a:t>
            </a:fld>
            <a:endParaRPr lang="en-US"/>
          </a:p>
        </p:txBody>
      </p:sp>
    </p:spTree>
    <p:extLst>
      <p:ext uri="{BB962C8B-B14F-4D97-AF65-F5344CB8AC3E}">
        <p14:creationId xmlns:p14="http://schemas.microsoft.com/office/powerpoint/2010/main" val="4176735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80E6A7-7F72-18A4-8487-3516CF10FF5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8A80764-11EA-29AA-E975-0EEDD8800BF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7301F7-C945-52A8-D35F-AE5ED8FEC4BE}"/>
              </a:ext>
            </a:extLst>
          </p:cNvPr>
          <p:cNvSpPr>
            <a:spLocks noGrp="1"/>
          </p:cNvSpPr>
          <p:nvPr>
            <p:ph type="dt" sz="half" idx="10"/>
          </p:nvPr>
        </p:nvSpPr>
        <p:spPr/>
        <p:txBody>
          <a:bodyPr/>
          <a:lstStyle/>
          <a:p>
            <a:fld id="{12C9FAAD-8405-2242-883F-832D1B797716}" type="datetimeFigureOut">
              <a:rPr lang="en-US" smtClean="0"/>
              <a:t>5/22/2024</a:t>
            </a:fld>
            <a:endParaRPr lang="en-US"/>
          </a:p>
        </p:txBody>
      </p:sp>
      <p:sp>
        <p:nvSpPr>
          <p:cNvPr id="5" name="Footer Placeholder 4">
            <a:extLst>
              <a:ext uri="{FF2B5EF4-FFF2-40B4-BE49-F238E27FC236}">
                <a16:creationId xmlns:a16="http://schemas.microsoft.com/office/drawing/2014/main" id="{2C92B4E5-31F8-A058-586E-AC094105B1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DD3ACE-9CC4-82E5-96E2-4D483E446789}"/>
              </a:ext>
            </a:extLst>
          </p:cNvPr>
          <p:cNvSpPr>
            <a:spLocks noGrp="1"/>
          </p:cNvSpPr>
          <p:nvPr>
            <p:ph type="sldNum" sz="quarter" idx="12"/>
          </p:nvPr>
        </p:nvSpPr>
        <p:spPr/>
        <p:txBody>
          <a:bodyPr/>
          <a:lstStyle/>
          <a:p>
            <a:fld id="{65C54C7F-43E9-F845-B103-134C8ADF6C10}" type="slidenum">
              <a:rPr lang="en-US" smtClean="0"/>
              <a:t>‹#›</a:t>
            </a:fld>
            <a:endParaRPr lang="en-US"/>
          </a:p>
        </p:txBody>
      </p:sp>
    </p:spTree>
    <p:extLst>
      <p:ext uri="{BB962C8B-B14F-4D97-AF65-F5344CB8AC3E}">
        <p14:creationId xmlns:p14="http://schemas.microsoft.com/office/powerpoint/2010/main" val="3786318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0E446-2720-28C7-BEE7-4A8577F147C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114DC33-F8E2-7062-A4D2-933448B7770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5EECD52-6381-7A25-874A-F79D102D8473}"/>
              </a:ext>
            </a:extLst>
          </p:cNvPr>
          <p:cNvSpPr>
            <a:spLocks noGrp="1"/>
          </p:cNvSpPr>
          <p:nvPr>
            <p:ph type="dt" sz="half" idx="10"/>
          </p:nvPr>
        </p:nvSpPr>
        <p:spPr/>
        <p:txBody>
          <a:bodyPr/>
          <a:lstStyle/>
          <a:p>
            <a:fld id="{12C9FAAD-8405-2242-883F-832D1B797716}" type="datetimeFigureOut">
              <a:rPr lang="en-US" smtClean="0"/>
              <a:t>5/22/2024</a:t>
            </a:fld>
            <a:endParaRPr lang="en-US"/>
          </a:p>
        </p:txBody>
      </p:sp>
      <p:sp>
        <p:nvSpPr>
          <p:cNvPr id="5" name="Footer Placeholder 4">
            <a:extLst>
              <a:ext uri="{FF2B5EF4-FFF2-40B4-BE49-F238E27FC236}">
                <a16:creationId xmlns:a16="http://schemas.microsoft.com/office/drawing/2014/main" id="{5AB09C9F-EDBB-DC01-88B2-D00D2992DE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DFC2A7-1E9A-F370-BE15-692A9590AD07}"/>
              </a:ext>
            </a:extLst>
          </p:cNvPr>
          <p:cNvSpPr>
            <a:spLocks noGrp="1"/>
          </p:cNvSpPr>
          <p:nvPr>
            <p:ph type="sldNum" sz="quarter" idx="12"/>
          </p:nvPr>
        </p:nvSpPr>
        <p:spPr/>
        <p:txBody>
          <a:bodyPr/>
          <a:lstStyle/>
          <a:p>
            <a:fld id="{65C54C7F-43E9-F845-B103-134C8ADF6C10}" type="slidenum">
              <a:rPr lang="en-US" smtClean="0"/>
              <a:t>‹#›</a:t>
            </a:fld>
            <a:endParaRPr lang="en-US"/>
          </a:p>
        </p:txBody>
      </p:sp>
    </p:spTree>
    <p:extLst>
      <p:ext uri="{BB962C8B-B14F-4D97-AF65-F5344CB8AC3E}">
        <p14:creationId xmlns:p14="http://schemas.microsoft.com/office/powerpoint/2010/main" val="163058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0D774-27F2-20EA-086F-8EDF1B1920F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55F6266-C497-9B68-F4FF-4C561ECED90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7F7E041-9342-9E23-E40A-95967E279A1E}"/>
              </a:ext>
            </a:extLst>
          </p:cNvPr>
          <p:cNvSpPr>
            <a:spLocks noGrp="1"/>
          </p:cNvSpPr>
          <p:nvPr>
            <p:ph type="dt" sz="half" idx="10"/>
          </p:nvPr>
        </p:nvSpPr>
        <p:spPr/>
        <p:txBody>
          <a:bodyPr/>
          <a:lstStyle/>
          <a:p>
            <a:fld id="{12C9FAAD-8405-2242-883F-832D1B797716}" type="datetimeFigureOut">
              <a:rPr lang="en-US" smtClean="0"/>
              <a:t>5/22/2024</a:t>
            </a:fld>
            <a:endParaRPr lang="en-US"/>
          </a:p>
        </p:txBody>
      </p:sp>
      <p:sp>
        <p:nvSpPr>
          <p:cNvPr id="5" name="Footer Placeholder 4">
            <a:extLst>
              <a:ext uri="{FF2B5EF4-FFF2-40B4-BE49-F238E27FC236}">
                <a16:creationId xmlns:a16="http://schemas.microsoft.com/office/drawing/2014/main" id="{06012B2C-4246-9DD6-75CC-33DD1B1222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128999-6A02-1AD0-0381-5DF8EDF5BC57}"/>
              </a:ext>
            </a:extLst>
          </p:cNvPr>
          <p:cNvSpPr>
            <a:spLocks noGrp="1"/>
          </p:cNvSpPr>
          <p:nvPr>
            <p:ph type="sldNum" sz="quarter" idx="12"/>
          </p:nvPr>
        </p:nvSpPr>
        <p:spPr/>
        <p:txBody>
          <a:bodyPr/>
          <a:lstStyle/>
          <a:p>
            <a:fld id="{65C54C7F-43E9-F845-B103-134C8ADF6C10}" type="slidenum">
              <a:rPr lang="en-US" smtClean="0"/>
              <a:t>‹#›</a:t>
            </a:fld>
            <a:endParaRPr lang="en-US"/>
          </a:p>
        </p:txBody>
      </p:sp>
    </p:spTree>
    <p:extLst>
      <p:ext uri="{BB962C8B-B14F-4D97-AF65-F5344CB8AC3E}">
        <p14:creationId xmlns:p14="http://schemas.microsoft.com/office/powerpoint/2010/main" val="3263494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B384D-9EAE-CE4E-07D9-0C8192980B0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A36D427-F4AD-77E0-2302-23A83418A8A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EFD1CD3-8BB5-5C8A-CBB8-47A29417FA9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7FBEC90-2850-2D4B-5D81-C1FB56A82BE0}"/>
              </a:ext>
            </a:extLst>
          </p:cNvPr>
          <p:cNvSpPr>
            <a:spLocks noGrp="1"/>
          </p:cNvSpPr>
          <p:nvPr>
            <p:ph type="dt" sz="half" idx="10"/>
          </p:nvPr>
        </p:nvSpPr>
        <p:spPr/>
        <p:txBody>
          <a:bodyPr/>
          <a:lstStyle/>
          <a:p>
            <a:fld id="{12C9FAAD-8405-2242-883F-832D1B797716}" type="datetimeFigureOut">
              <a:rPr lang="en-US" smtClean="0"/>
              <a:t>5/22/2024</a:t>
            </a:fld>
            <a:endParaRPr lang="en-US"/>
          </a:p>
        </p:txBody>
      </p:sp>
      <p:sp>
        <p:nvSpPr>
          <p:cNvPr id="6" name="Footer Placeholder 5">
            <a:extLst>
              <a:ext uri="{FF2B5EF4-FFF2-40B4-BE49-F238E27FC236}">
                <a16:creationId xmlns:a16="http://schemas.microsoft.com/office/drawing/2014/main" id="{3A839C47-14EB-1D43-D7D4-3E6B974384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BF35EB-4E27-F5BF-B582-92969DFBDB0C}"/>
              </a:ext>
            </a:extLst>
          </p:cNvPr>
          <p:cNvSpPr>
            <a:spLocks noGrp="1"/>
          </p:cNvSpPr>
          <p:nvPr>
            <p:ph type="sldNum" sz="quarter" idx="12"/>
          </p:nvPr>
        </p:nvSpPr>
        <p:spPr/>
        <p:txBody>
          <a:bodyPr/>
          <a:lstStyle/>
          <a:p>
            <a:fld id="{65C54C7F-43E9-F845-B103-134C8ADF6C10}" type="slidenum">
              <a:rPr lang="en-US" smtClean="0"/>
              <a:t>‹#›</a:t>
            </a:fld>
            <a:endParaRPr lang="en-US"/>
          </a:p>
        </p:txBody>
      </p:sp>
    </p:spTree>
    <p:extLst>
      <p:ext uri="{BB962C8B-B14F-4D97-AF65-F5344CB8AC3E}">
        <p14:creationId xmlns:p14="http://schemas.microsoft.com/office/powerpoint/2010/main" val="862742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94B4F-CDC6-DACC-2E83-C2CAD9051D3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AB30AC6-8A4E-8CF5-53BA-B6670DBC21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AA7E247-66F6-A54B-A07E-2FB3C2A21E0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61FB481-4F36-9F8E-EA46-66B426296F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B14DB63-D6C6-40A4-A790-4C471ECEA64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99EECAF-5418-1155-8C42-544BC0A25B03}"/>
              </a:ext>
            </a:extLst>
          </p:cNvPr>
          <p:cNvSpPr>
            <a:spLocks noGrp="1"/>
          </p:cNvSpPr>
          <p:nvPr>
            <p:ph type="dt" sz="half" idx="10"/>
          </p:nvPr>
        </p:nvSpPr>
        <p:spPr/>
        <p:txBody>
          <a:bodyPr/>
          <a:lstStyle/>
          <a:p>
            <a:fld id="{12C9FAAD-8405-2242-883F-832D1B797716}" type="datetimeFigureOut">
              <a:rPr lang="en-US" smtClean="0"/>
              <a:t>5/22/2024</a:t>
            </a:fld>
            <a:endParaRPr lang="en-US"/>
          </a:p>
        </p:txBody>
      </p:sp>
      <p:sp>
        <p:nvSpPr>
          <p:cNvPr id="8" name="Footer Placeholder 7">
            <a:extLst>
              <a:ext uri="{FF2B5EF4-FFF2-40B4-BE49-F238E27FC236}">
                <a16:creationId xmlns:a16="http://schemas.microsoft.com/office/drawing/2014/main" id="{AC401757-02CE-D53A-6C80-4B95BA15F9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320676-B0D7-216F-CF37-0F3F74E9EFE8}"/>
              </a:ext>
            </a:extLst>
          </p:cNvPr>
          <p:cNvSpPr>
            <a:spLocks noGrp="1"/>
          </p:cNvSpPr>
          <p:nvPr>
            <p:ph type="sldNum" sz="quarter" idx="12"/>
          </p:nvPr>
        </p:nvSpPr>
        <p:spPr/>
        <p:txBody>
          <a:bodyPr/>
          <a:lstStyle/>
          <a:p>
            <a:fld id="{65C54C7F-43E9-F845-B103-134C8ADF6C10}" type="slidenum">
              <a:rPr lang="en-US" smtClean="0"/>
              <a:t>‹#›</a:t>
            </a:fld>
            <a:endParaRPr lang="en-US"/>
          </a:p>
        </p:txBody>
      </p:sp>
    </p:spTree>
    <p:extLst>
      <p:ext uri="{BB962C8B-B14F-4D97-AF65-F5344CB8AC3E}">
        <p14:creationId xmlns:p14="http://schemas.microsoft.com/office/powerpoint/2010/main" val="4976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EB0C3-5C1E-A2EF-A291-11D1EAFF2FF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377C3BB-A5B9-86EA-E594-57F1C3B48A5E}"/>
              </a:ext>
            </a:extLst>
          </p:cNvPr>
          <p:cNvSpPr>
            <a:spLocks noGrp="1"/>
          </p:cNvSpPr>
          <p:nvPr>
            <p:ph type="dt" sz="half" idx="10"/>
          </p:nvPr>
        </p:nvSpPr>
        <p:spPr/>
        <p:txBody>
          <a:bodyPr/>
          <a:lstStyle/>
          <a:p>
            <a:fld id="{12C9FAAD-8405-2242-883F-832D1B797716}" type="datetimeFigureOut">
              <a:rPr lang="en-US" smtClean="0"/>
              <a:t>5/22/2024</a:t>
            </a:fld>
            <a:endParaRPr lang="en-US"/>
          </a:p>
        </p:txBody>
      </p:sp>
      <p:sp>
        <p:nvSpPr>
          <p:cNvPr id="4" name="Footer Placeholder 3">
            <a:extLst>
              <a:ext uri="{FF2B5EF4-FFF2-40B4-BE49-F238E27FC236}">
                <a16:creationId xmlns:a16="http://schemas.microsoft.com/office/drawing/2014/main" id="{7EB459A3-B90B-7186-D2FF-6BF401B15B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07E1A4-7874-1AC9-E6C3-9308A7214779}"/>
              </a:ext>
            </a:extLst>
          </p:cNvPr>
          <p:cNvSpPr>
            <a:spLocks noGrp="1"/>
          </p:cNvSpPr>
          <p:nvPr>
            <p:ph type="sldNum" sz="quarter" idx="12"/>
          </p:nvPr>
        </p:nvSpPr>
        <p:spPr/>
        <p:txBody>
          <a:bodyPr/>
          <a:lstStyle/>
          <a:p>
            <a:fld id="{65C54C7F-43E9-F845-B103-134C8ADF6C10}" type="slidenum">
              <a:rPr lang="en-US" smtClean="0"/>
              <a:t>‹#›</a:t>
            </a:fld>
            <a:endParaRPr lang="en-US"/>
          </a:p>
        </p:txBody>
      </p:sp>
    </p:spTree>
    <p:extLst>
      <p:ext uri="{BB962C8B-B14F-4D97-AF65-F5344CB8AC3E}">
        <p14:creationId xmlns:p14="http://schemas.microsoft.com/office/powerpoint/2010/main" val="1566187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025968-5443-45AD-F471-9A1239C79F77}"/>
              </a:ext>
            </a:extLst>
          </p:cNvPr>
          <p:cNvSpPr>
            <a:spLocks noGrp="1"/>
          </p:cNvSpPr>
          <p:nvPr>
            <p:ph type="dt" sz="half" idx="10"/>
          </p:nvPr>
        </p:nvSpPr>
        <p:spPr/>
        <p:txBody>
          <a:bodyPr/>
          <a:lstStyle/>
          <a:p>
            <a:fld id="{12C9FAAD-8405-2242-883F-832D1B797716}" type="datetimeFigureOut">
              <a:rPr lang="en-US" smtClean="0"/>
              <a:t>5/22/2024</a:t>
            </a:fld>
            <a:endParaRPr lang="en-US"/>
          </a:p>
        </p:txBody>
      </p:sp>
      <p:sp>
        <p:nvSpPr>
          <p:cNvPr id="3" name="Footer Placeholder 2">
            <a:extLst>
              <a:ext uri="{FF2B5EF4-FFF2-40B4-BE49-F238E27FC236}">
                <a16:creationId xmlns:a16="http://schemas.microsoft.com/office/drawing/2014/main" id="{5E688FA0-0FC9-6D51-F25B-37B39FA52D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104A33-C496-2B4F-E271-0E60F661BDCA}"/>
              </a:ext>
            </a:extLst>
          </p:cNvPr>
          <p:cNvSpPr>
            <a:spLocks noGrp="1"/>
          </p:cNvSpPr>
          <p:nvPr>
            <p:ph type="sldNum" sz="quarter" idx="12"/>
          </p:nvPr>
        </p:nvSpPr>
        <p:spPr/>
        <p:txBody>
          <a:bodyPr/>
          <a:lstStyle/>
          <a:p>
            <a:fld id="{65C54C7F-43E9-F845-B103-134C8ADF6C10}" type="slidenum">
              <a:rPr lang="en-US" smtClean="0"/>
              <a:t>‹#›</a:t>
            </a:fld>
            <a:endParaRPr lang="en-US"/>
          </a:p>
        </p:txBody>
      </p:sp>
    </p:spTree>
    <p:extLst>
      <p:ext uri="{BB962C8B-B14F-4D97-AF65-F5344CB8AC3E}">
        <p14:creationId xmlns:p14="http://schemas.microsoft.com/office/powerpoint/2010/main" val="1212692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7F323-643C-63EF-EDC5-6B3C794B41A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3CE3BE1-F3B6-9F64-C255-38066AED67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E3CA8C3-FB80-5223-7FF1-88C263772A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205CEA3-CEE1-503F-40B9-03052577F56A}"/>
              </a:ext>
            </a:extLst>
          </p:cNvPr>
          <p:cNvSpPr>
            <a:spLocks noGrp="1"/>
          </p:cNvSpPr>
          <p:nvPr>
            <p:ph type="dt" sz="half" idx="10"/>
          </p:nvPr>
        </p:nvSpPr>
        <p:spPr/>
        <p:txBody>
          <a:bodyPr/>
          <a:lstStyle/>
          <a:p>
            <a:fld id="{12C9FAAD-8405-2242-883F-832D1B797716}" type="datetimeFigureOut">
              <a:rPr lang="en-US" smtClean="0"/>
              <a:t>5/22/2024</a:t>
            </a:fld>
            <a:endParaRPr lang="en-US"/>
          </a:p>
        </p:txBody>
      </p:sp>
      <p:sp>
        <p:nvSpPr>
          <p:cNvPr id="6" name="Footer Placeholder 5">
            <a:extLst>
              <a:ext uri="{FF2B5EF4-FFF2-40B4-BE49-F238E27FC236}">
                <a16:creationId xmlns:a16="http://schemas.microsoft.com/office/drawing/2014/main" id="{99A8DFC8-D207-6036-619E-2B6689E17D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8B269-B401-ECEA-12ED-52B8F41EF3FA}"/>
              </a:ext>
            </a:extLst>
          </p:cNvPr>
          <p:cNvSpPr>
            <a:spLocks noGrp="1"/>
          </p:cNvSpPr>
          <p:nvPr>
            <p:ph type="sldNum" sz="quarter" idx="12"/>
          </p:nvPr>
        </p:nvSpPr>
        <p:spPr/>
        <p:txBody>
          <a:bodyPr/>
          <a:lstStyle/>
          <a:p>
            <a:fld id="{65C54C7F-43E9-F845-B103-134C8ADF6C10}" type="slidenum">
              <a:rPr lang="en-US" smtClean="0"/>
              <a:t>‹#›</a:t>
            </a:fld>
            <a:endParaRPr lang="en-US"/>
          </a:p>
        </p:txBody>
      </p:sp>
    </p:spTree>
    <p:extLst>
      <p:ext uri="{BB962C8B-B14F-4D97-AF65-F5344CB8AC3E}">
        <p14:creationId xmlns:p14="http://schemas.microsoft.com/office/powerpoint/2010/main" val="2510765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1E4CA-0072-EFB3-C46B-94A1CBB0324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FD19103-8CAB-7A0E-1058-8AE18FD85B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45F714-CB07-8E76-3EA3-2944646EC0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3745B1-B8FE-A3E4-D33F-D57CADA64475}"/>
              </a:ext>
            </a:extLst>
          </p:cNvPr>
          <p:cNvSpPr>
            <a:spLocks noGrp="1"/>
          </p:cNvSpPr>
          <p:nvPr>
            <p:ph type="dt" sz="half" idx="10"/>
          </p:nvPr>
        </p:nvSpPr>
        <p:spPr/>
        <p:txBody>
          <a:bodyPr/>
          <a:lstStyle/>
          <a:p>
            <a:fld id="{12C9FAAD-8405-2242-883F-832D1B797716}" type="datetimeFigureOut">
              <a:rPr lang="en-US" smtClean="0"/>
              <a:t>5/22/2024</a:t>
            </a:fld>
            <a:endParaRPr lang="en-US"/>
          </a:p>
        </p:txBody>
      </p:sp>
      <p:sp>
        <p:nvSpPr>
          <p:cNvPr id="6" name="Footer Placeholder 5">
            <a:extLst>
              <a:ext uri="{FF2B5EF4-FFF2-40B4-BE49-F238E27FC236}">
                <a16:creationId xmlns:a16="http://schemas.microsoft.com/office/drawing/2014/main" id="{25F30DB5-18E1-A40F-EDE5-9618CD635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7D8CD-7693-AD6B-2B51-02A37A83A78E}"/>
              </a:ext>
            </a:extLst>
          </p:cNvPr>
          <p:cNvSpPr>
            <a:spLocks noGrp="1"/>
          </p:cNvSpPr>
          <p:nvPr>
            <p:ph type="sldNum" sz="quarter" idx="12"/>
          </p:nvPr>
        </p:nvSpPr>
        <p:spPr/>
        <p:txBody>
          <a:bodyPr/>
          <a:lstStyle/>
          <a:p>
            <a:fld id="{65C54C7F-43E9-F845-B103-134C8ADF6C10}" type="slidenum">
              <a:rPr lang="en-US" smtClean="0"/>
              <a:t>‹#›</a:t>
            </a:fld>
            <a:endParaRPr lang="en-US"/>
          </a:p>
        </p:txBody>
      </p:sp>
    </p:spTree>
    <p:extLst>
      <p:ext uri="{BB962C8B-B14F-4D97-AF65-F5344CB8AC3E}">
        <p14:creationId xmlns:p14="http://schemas.microsoft.com/office/powerpoint/2010/main" val="1315425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8B939D-C28E-6790-724A-54A1E77D6C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0E8750D-A2F3-1DBC-0F5E-E1C4D699C8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CC3538E-F0A6-BA6C-0319-1E7747B285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2C9FAAD-8405-2242-883F-832D1B797716}" type="datetimeFigureOut">
              <a:rPr lang="en-US" smtClean="0"/>
              <a:t>5/22/2024</a:t>
            </a:fld>
            <a:endParaRPr lang="en-US"/>
          </a:p>
        </p:txBody>
      </p:sp>
      <p:sp>
        <p:nvSpPr>
          <p:cNvPr id="5" name="Footer Placeholder 4">
            <a:extLst>
              <a:ext uri="{FF2B5EF4-FFF2-40B4-BE49-F238E27FC236}">
                <a16:creationId xmlns:a16="http://schemas.microsoft.com/office/drawing/2014/main" id="{69F63B49-E867-8CF6-5B05-AB3100D25F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0E479AC-CB68-C79C-736D-1D8E544419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5C54C7F-43E9-F845-B103-134C8ADF6C10}" type="slidenum">
              <a:rPr lang="en-US" smtClean="0"/>
              <a:t>‹#›</a:t>
            </a:fld>
            <a:endParaRPr lang="en-US"/>
          </a:p>
        </p:txBody>
      </p:sp>
    </p:spTree>
    <p:extLst>
      <p:ext uri="{BB962C8B-B14F-4D97-AF65-F5344CB8AC3E}">
        <p14:creationId xmlns:p14="http://schemas.microsoft.com/office/powerpoint/2010/main" val="1692781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5.jpe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71A2EB-A134-27B0-E3CC-A8466FAB83AC}"/>
              </a:ext>
            </a:extLst>
          </p:cNvPr>
          <p:cNvSpPr>
            <a:spLocks noGrp="1"/>
          </p:cNvSpPr>
          <p:nvPr>
            <p:ph type="ctrTitle"/>
          </p:nvPr>
        </p:nvSpPr>
        <p:spPr>
          <a:xfrm>
            <a:off x="5297762" y="640080"/>
            <a:ext cx="6251110" cy="3566160"/>
          </a:xfrm>
        </p:spPr>
        <p:txBody>
          <a:bodyPr anchor="b">
            <a:normAutofit/>
          </a:bodyPr>
          <a:lstStyle/>
          <a:p>
            <a:pPr algn="l"/>
            <a:r>
              <a:rPr lang="de-DE" sz="5000" b="1" u="sng"/>
              <a:t>Classifier to Predict Primary Contributory Causes of Car Crashes in Chicago.</a:t>
            </a:r>
            <a:endParaRPr lang="en-US" sz="5000" b="1" u="sng"/>
          </a:p>
        </p:txBody>
      </p:sp>
      <p:sp>
        <p:nvSpPr>
          <p:cNvPr id="3" name="Subtitle 2">
            <a:extLst>
              <a:ext uri="{FF2B5EF4-FFF2-40B4-BE49-F238E27FC236}">
                <a16:creationId xmlns:a16="http://schemas.microsoft.com/office/drawing/2014/main" id="{A8ED0070-3B03-47E5-667E-2AE8904B911B}"/>
              </a:ext>
            </a:extLst>
          </p:cNvPr>
          <p:cNvSpPr>
            <a:spLocks noGrp="1"/>
          </p:cNvSpPr>
          <p:nvPr>
            <p:ph type="subTitle" idx="1"/>
          </p:nvPr>
        </p:nvSpPr>
        <p:spPr>
          <a:xfrm>
            <a:off x="5297760" y="4636008"/>
            <a:ext cx="6251111" cy="1572768"/>
          </a:xfrm>
        </p:spPr>
        <p:txBody>
          <a:bodyPr>
            <a:normAutofit/>
          </a:bodyPr>
          <a:lstStyle/>
          <a:p>
            <a:pPr algn="l"/>
            <a:r>
              <a:rPr lang="de-DE" dirty="0"/>
              <a:t>By Nyairo Caroline Gesaka </a:t>
            </a:r>
            <a:endParaRPr lang="en-US"/>
          </a:p>
        </p:txBody>
      </p:sp>
      <p:pic>
        <p:nvPicPr>
          <p:cNvPr id="5" name="Picture 4" descr="Cars in a traffic jam">
            <a:extLst>
              <a:ext uri="{FF2B5EF4-FFF2-40B4-BE49-F238E27FC236}">
                <a16:creationId xmlns:a16="http://schemas.microsoft.com/office/drawing/2014/main" id="{D4E84B06-56AE-632E-F44B-C5E466553DD8}"/>
              </a:ext>
            </a:extLst>
          </p:cNvPr>
          <p:cNvPicPr>
            <a:picLocks noChangeAspect="1"/>
          </p:cNvPicPr>
          <p:nvPr/>
        </p:nvPicPr>
        <p:blipFill rotWithShape="1">
          <a:blip r:embed="rId3"/>
          <a:srcRect l="27569" r="28289"/>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864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2EBFA83-D4DB-4CA0-B229-9E44634D7F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8" name="Rectangle 17">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pic>
        <p:nvPicPr>
          <p:cNvPr id="5" name="Content Placeholder 4">
            <a:extLst>
              <a:ext uri="{FF2B5EF4-FFF2-40B4-BE49-F238E27FC236}">
                <a16:creationId xmlns:a16="http://schemas.microsoft.com/office/drawing/2014/main" id="{D854E743-CECF-A008-D485-DDC19DAB27FB}"/>
              </a:ext>
            </a:extLst>
          </p:cNvPr>
          <p:cNvPicPr>
            <a:picLocks noChangeAspect="1"/>
          </p:cNvPicPr>
          <p:nvPr/>
        </p:nvPicPr>
        <p:blipFill>
          <a:blip r:embed="rId3"/>
          <a:stretch>
            <a:fillRect/>
          </a:stretch>
        </p:blipFill>
        <p:spPr>
          <a:xfrm>
            <a:off x="1482353" y="895610"/>
            <a:ext cx="3945255" cy="5058020"/>
          </a:xfrm>
          <a:prstGeom prst="rect">
            <a:avLst/>
          </a:prstGeom>
        </p:spPr>
      </p:pic>
      <p:sp>
        <p:nvSpPr>
          <p:cNvPr id="9" name="Content Placeholder 8">
            <a:extLst>
              <a:ext uri="{FF2B5EF4-FFF2-40B4-BE49-F238E27FC236}">
                <a16:creationId xmlns:a16="http://schemas.microsoft.com/office/drawing/2014/main" id="{22DA8AF2-FD93-6B5A-DEC2-AEEBACA1A942}"/>
              </a:ext>
            </a:extLst>
          </p:cNvPr>
          <p:cNvSpPr>
            <a:spLocks noGrp="1"/>
          </p:cNvSpPr>
          <p:nvPr>
            <p:ph sz="half" idx="2"/>
          </p:nvPr>
        </p:nvSpPr>
        <p:spPr>
          <a:xfrm>
            <a:off x="6597016" y="2965592"/>
            <a:ext cx="4589328" cy="2987397"/>
          </a:xfrm>
        </p:spPr>
        <p:txBody>
          <a:bodyPr vert="horz" lIns="91440" tIns="45720" rIns="91440" bIns="45720" rtlCol="0">
            <a:normAutofit/>
          </a:bodyPr>
          <a:lstStyle/>
          <a:p>
            <a:endParaRPr lang="en-US" sz="1800"/>
          </a:p>
        </p:txBody>
      </p:sp>
    </p:spTree>
    <p:extLst>
      <p:ext uri="{BB962C8B-B14F-4D97-AF65-F5344CB8AC3E}">
        <p14:creationId xmlns:p14="http://schemas.microsoft.com/office/powerpoint/2010/main" val="132799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2EBFA83-D4DB-4CA0-B229-9E44634D7F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6" name="Rectangle 15">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A39A56F4-F168-A3D4-3736-1B6CB4F76ABC}"/>
              </a:ext>
            </a:extLst>
          </p:cNvPr>
          <p:cNvSpPr>
            <a:spLocks noGrp="1"/>
          </p:cNvSpPr>
          <p:nvPr>
            <p:ph type="title"/>
          </p:nvPr>
        </p:nvSpPr>
        <p:spPr>
          <a:xfrm>
            <a:off x="6597016" y="905011"/>
            <a:ext cx="4589328" cy="1889135"/>
          </a:xfrm>
        </p:spPr>
        <p:txBody>
          <a:bodyPr vert="horz" lIns="91440" tIns="45720" rIns="91440" bIns="45720" rtlCol="0" anchor="b">
            <a:normAutofit/>
          </a:bodyPr>
          <a:lstStyle/>
          <a:p>
            <a:endParaRPr lang="en-US" sz="4800" kern="1200">
              <a:solidFill>
                <a:schemeClr val="tx1"/>
              </a:solidFill>
              <a:latin typeface="+mj-lt"/>
              <a:ea typeface="+mj-ea"/>
              <a:cs typeface="+mj-cs"/>
            </a:endParaRPr>
          </a:p>
        </p:txBody>
      </p:sp>
      <p:pic>
        <p:nvPicPr>
          <p:cNvPr id="5" name="Content Placeholder 4">
            <a:extLst>
              <a:ext uri="{FF2B5EF4-FFF2-40B4-BE49-F238E27FC236}">
                <a16:creationId xmlns:a16="http://schemas.microsoft.com/office/drawing/2014/main" id="{A3E54956-0FA8-469B-70C0-71425AC6AFE9}"/>
              </a:ext>
            </a:extLst>
          </p:cNvPr>
          <p:cNvPicPr>
            <a:picLocks noGrp="1" noChangeAspect="1"/>
          </p:cNvPicPr>
          <p:nvPr>
            <p:ph sz="half" idx="2"/>
          </p:nvPr>
        </p:nvPicPr>
        <p:blipFill>
          <a:blip r:embed="rId3"/>
          <a:stretch>
            <a:fillRect/>
          </a:stretch>
        </p:blipFill>
        <p:spPr>
          <a:xfrm>
            <a:off x="1646738" y="895610"/>
            <a:ext cx="3616484" cy="5058020"/>
          </a:xfrm>
          <a:prstGeom prst="rect">
            <a:avLst/>
          </a:prstGeom>
        </p:spPr>
      </p:pic>
      <p:sp>
        <p:nvSpPr>
          <p:cNvPr id="3" name="Content Placeholder 2">
            <a:extLst>
              <a:ext uri="{FF2B5EF4-FFF2-40B4-BE49-F238E27FC236}">
                <a16:creationId xmlns:a16="http://schemas.microsoft.com/office/drawing/2014/main" id="{0D6BCBBF-BA3F-E9EF-5896-D89C80DB9A0B}"/>
              </a:ext>
            </a:extLst>
          </p:cNvPr>
          <p:cNvSpPr>
            <a:spLocks noGrp="1"/>
          </p:cNvSpPr>
          <p:nvPr>
            <p:ph sz="half" idx="1"/>
          </p:nvPr>
        </p:nvSpPr>
        <p:spPr>
          <a:xfrm>
            <a:off x="6597016" y="2965592"/>
            <a:ext cx="4589328" cy="2987397"/>
          </a:xfrm>
        </p:spPr>
        <p:txBody>
          <a:bodyPr vert="horz" lIns="91440" tIns="45720" rIns="91440" bIns="45720" rtlCol="0">
            <a:normAutofit/>
          </a:bodyPr>
          <a:lstStyle/>
          <a:p>
            <a:r>
              <a:rPr lang="en-US" sz="1800"/>
              <a:t>Hourly Distribution </a:t>
            </a:r>
          </a:p>
        </p:txBody>
      </p:sp>
    </p:spTree>
    <p:extLst>
      <p:ext uri="{BB962C8B-B14F-4D97-AF65-F5344CB8AC3E}">
        <p14:creationId xmlns:p14="http://schemas.microsoft.com/office/powerpoint/2010/main" val="1633542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2EBFA83-D4DB-4CA0-B229-9E44634D7F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6" name="Rectangle 15">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8FBE4FA7-1431-0301-5F14-7DB8B5C01F5C}"/>
              </a:ext>
            </a:extLst>
          </p:cNvPr>
          <p:cNvSpPr>
            <a:spLocks noGrp="1"/>
          </p:cNvSpPr>
          <p:nvPr>
            <p:ph type="title"/>
          </p:nvPr>
        </p:nvSpPr>
        <p:spPr>
          <a:xfrm>
            <a:off x="6597016" y="905011"/>
            <a:ext cx="4589328" cy="1889135"/>
          </a:xfrm>
        </p:spPr>
        <p:txBody>
          <a:bodyPr vert="horz" lIns="91440" tIns="45720" rIns="91440" bIns="45720" rtlCol="0" anchor="b">
            <a:normAutofit/>
          </a:bodyPr>
          <a:lstStyle/>
          <a:p>
            <a:endParaRPr lang="en-US" sz="4800" kern="1200">
              <a:solidFill>
                <a:schemeClr val="tx1"/>
              </a:solidFill>
              <a:latin typeface="+mj-lt"/>
              <a:ea typeface="+mj-ea"/>
              <a:cs typeface="+mj-cs"/>
            </a:endParaRPr>
          </a:p>
        </p:txBody>
      </p:sp>
      <p:pic>
        <p:nvPicPr>
          <p:cNvPr id="5" name="Content Placeholder 4" descr="A graph of a number of numbers&#10;&#10;Description automatically generated with medium confidence">
            <a:extLst>
              <a:ext uri="{FF2B5EF4-FFF2-40B4-BE49-F238E27FC236}">
                <a16:creationId xmlns:a16="http://schemas.microsoft.com/office/drawing/2014/main" id="{20212D87-D5BF-A436-21B1-F50710C688F2}"/>
              </a:ext>
            </a:extLst>
          </p:cNvPr>
          <p:cNvPicPr>
            <a:picLocks noGrp="1" noChangeAspect="1"/>
          </p:cNvPicPr>
          <p:nvPr>
            <p:ph sz="half" idx="2"/>
          </p:nvPr>
        </p:nvPicPr>
        <p:blipFill>
          <a:blip r:embed="rId3"/>
          <a:stretch>
            <a:fillRect/>
          </a:stretch>
        </p:blipFill>
        <p:spPr>
          <a:xfrm>
            <a:off x="1311645" y="895610"/>
            <a:ext cx="4286671" cy="5058020"/>
          </a:xfrm>
          <a:prstGeom prst="rect">
            <a:avLst/>
          </a:prstGeom>
        </p:spPr>
      </p:pic>
      <p:sp>
        <p:nvSpPr>
          <p:cNvPr id="3" name="Content Placeholder 2">
            <a:extLst>
              <a:ext uri="{FF2B5EF4-FFF2-40B4-BE49-F238E27FC236}">
                <a16:creationId xmlns:a16="http://schemas.microsoft.com/office/drawing/2014/main" id="{B08608A1-A0DA-B7BF-E2F1-9D5BEAD731D1}"/>
              </a:ext>
            </a:extLst>
          </p:cNvPr>
          <p:cNvSpPr>
            <a:spLocks noGrp="1"/>
          </p:cNvSpPr>
          <p:nvPr>
            <p:ph sz="half" idx="1"/>
          </p:nvPr>
        </p:nvSpPr>
        <p:spPr>
          <a:xfrm>
            <a:off x="6597016" y="2965592"/>
            <a:ext cx="4589328" cy="2987397"/>
          </a:xfrm>
        </p:spPr>
        <p:txBody>
          <a:bodyPr vert="horz" lIns="91440" tIns="45720" rIns="91440" bIns="45720" rtlCol="0">
            <a:normAutofit/>
          </a:bodyPr>
          <a:lstStyle/>
          <a:p>
            <a:endParaRPr lang="en-US" sz="1800"/>
          </a:p>
        </p:txBody>
      </p:sp>
    </p:spTree>
    <p:extLst>
      <p:ext uri="{BB962C8B-B14F-4D97-AF65-F5344CB8AC3E}">
        <p14:creationId xmlns:p14="http://schemas.microsoft.com/office/powerpoint/2010/main" val="343734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2EBFA83-D4DB-4CA0-B229-9E44634D7F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6" name="Rectangle 15">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9851DE29-5BF0-828C-BA7C-BFFBD9729588}"/>
              </a:ext>
            </a:extLst>
          </p:cNvPr>
          <p:cNvSpPr>
            <a:spLocks noGrp="1"/>
          </p:cNvSpPr>
          <p:nvPr>
            <p:ph type="title"/>
          </p:nvPr>
        </p:nvSpPr>
        <p:spPr>
          <a:xfrm>
            <a:off x="6597016" y="905011"/>
            <a:ext cx="4589328" cy="1889135"/>
          </a:xfrm>
        </p:spPr>
        <p:txBody>
          <a:bodyPr vert="horz" lIns="91440" tIns="45720" rIns="91440" bIns="45720" rtlCol="0" anchor="b">
            <a:normAutofit/>
          </a:bodyPr>
          <a:lstStyle/>
          <a:p>
            <a:endParaRPr lang="en-US" sz="4800" kern="1200">
              <a:solidFill>
                <a:schemeClr val="tx1"/>
              </a:solidFill>
              <a:latin typeface="+mj-lt"/>
              <a:ea typeface="+mj-ea"/>
              <a:cs typeface="+mj-cs"/>
            </a:endParaRPr>
          </a:p>
        </p:txBody>
      </p:sp>
      <p:pic>
        <p:nvPicPr>
          <p:cNvPr id="5" name="Content Placeholder 4">
            <a:extLst>
              <a:ext uri="{FF2B5EF4-FFF2-40B4-BE49-F238E27FC236}">
                <a16:creationId xmlns:a16="http://schemas.microsoft.com/office/drawing/2014/main" id="{01084281-A66C-81F7-063E-5EB51D9057D1}"/>
              </a:ext>
            </a:extLst>
          </p:cNvPr>
          <p:cNvPicPr>
            <a:picLocks noGrp="1" noChangeAspect="1"/>
          </p:cNvPicPr>
          <p:nvPr>
            <p:ph sz="half" idx="2"/>
          </p:nvPr>
        </p:nvPicPr>
        <p:blipFill>
          <a:blip r:embed="rId3"/>
          <a:stretch>
            <a:fillRect/>
          </a:stretch>
        </p:blipFill>
        <p:spPr>
          <a:xfrm>
            <a:off x="1526610" y="895610"/>
            <a:ext cx="3856740" cy="5058020"/>
          </a:xfrm>
          <a:prstGeom prst="rect">
            <a:avLst/>
          </a:prstGeom>
        </p:spPr>
      </p:pic>
      <p:sp>
        <p:nvSpPr>
          <p:cNvPr id="3" name="Content Placeholder 2">
            <a:extLst>
              <a:ext uri="{FF2B5EF4-FFF2-40B4-BE49-F238E27FC236}">
                <a16:creationId xmlns:a16="http://schemas.microsoft.com/office/drawing/2014/main" id="{BCAB0C0C-431E-4C8C-8EF6-EAD551511E30}"/>
              </a:ext>
            </a:extLst>
          </p:cNvPr>
          <p:cNvSpPr>
            <a:spLocks noGrp="1"/>
          </p:cNvSpPr>
          <p:nvPr>
            <p:ph sz="half" idx="1"/>
          </p:nvPr>
        </p:nvSpPr>
        <p:spPr>
          <a:xfrm>
            <a:off x="6597016" y="2965592"/>
            <a:ext cx="4589328" cy="2987397"/>
          </a:xfrm>
        </p:spPr>
        <p:txBody>
          <a:bodyPr vert="horz" lIns="91440" tIns="45720" rIns="91440" bIns="45720" rtlCol="0">
            <a:normAutofit/>
          </a:bodyPr>
          <a:lstStyle/>
          <a:p>
            <a:endParaRPr lang="en-US" sz="1800"/>
          </a:p>
        </p:txBody>
      </p:sp>
    </p:spTree>
    <p:extLst>
      <p:ext uri="{BB962C8B-B14F-4D97-AF65-F5344CB8AC3E}">
        <p14:creationId xmlns:p14="http://schemas.microsoft.com/office/powerpoint/2010/main" val="2333401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2EBFA83-D4DB-4CA0-B229-9E44634D7F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6" name="Rectangle 15">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pic>
        <p:nvPicPr>
          <p:cNvPr id="5" name="Content Placeholder 4" descr="A graph showing a crash&#10;&#10;Description automatically generated">
            <a:extLst>
              <a:ext uri="{FF2B5EF4-FFF2-40B4-BE49-F238E27FC236}">
                <a16:creationId xmlns:a16="http://schemas.microsoft.com/office/drawing/2014/main" id="{DD93B081-9663-CBE5-D554-2CF2B59B8AF5}"/>
              </a:ext>
            </a:extLst>
          </p:cNvPr>
          <p:cNvPicPr>
            <a:picLocks noGrp="1" noChangeAspect="1"/>
          </p:cNvPicPr>
          <p:nvPr>
            <p:ph sz="half" idx="2"/>
          </p:nvPr>
        </p:nvPicPr>
        <p:blipFill>
          <a:blip r:embed="rId3"/>
          <a:stretch>
            <a:fillRect/>
          </a:stretch>
        </p:blipFill>
        <p:spPr>
          <a:xfrm>
            <a:off x="720807" y="1688420"/>
            <a:ext cx="5468347" cy="3472400"/>
          </a:xfrm>
          <a:prstGeom prst="rect">
            <a:avLst/>
          </a:prstGeom>
        </p:spPr>
      </p:pic>
      <p:sp>
        <p:nvSpPr>
          <p:cNvPr id="3" name="Content Placeholder 2">
            <a:extLst>
              <a:ext uri="{FF2B5EF4-FFF2-40B4-BE49-F238E27FC236}">
                <a16:creationId xmlns:a16="http://schemas.microsoft.com/office/drawing/2014/main" id="{778FCBB3-554E-5804-21A7-5F4BB22769D8}"/>
              </a:ext>
            </a:extLst>
          </p:cNvPr>
          <p:cNvSpPr>
            <a:spLocks noGrp="1"/>
          </p:cNvSpPr>
          <p:nvPr>
            <p:ph sz="half" idx="1"/>
          </p:nvPr>
        </p:nvSpPr>
        <p:spPr>
          <a:xfrm>
            <a:off x="6597016" y="2965592"/>
            <a:ext cx="4589328" cy="2987397"/>
          </a:xfrm>
        </p:spPr>
        <p:txBody>
          <a:bodyPr vert="horz" lIns="91440" tIns="45720" rIns="91440" bIns="45720" rtlCol="0">
            <a:normAutofit/>
          </a:bodyPr>
          <a:lstStyle/>
          <a:p>
            <a:r>
              <a:rPr lang="en-US" sz="1800"/>
              <a:t>Crashes increasing yearly. </a:t>
            </a:r>
          </a:p>
        </p:txBody>
      </p:sp>
    </p:spTree>
    <p:extLst>
      <p:ext uri="{BB962C8B-B14F-4D97-AF65-F5344CB8AC3E}">
        <p14:creationId xmlns:p14="http://schemas.microsoft.com/office/powerpoint/2010/main" val="2893281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575A102-D95D-4D6E-8F1B-49EED0AE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04E0DF57-E4CD-3C8D-1EB8-7F879B0777CB}"/>
              </a:ext>
            </a:extLst>
          </p:cNvPr>
          <p:cNvSpPr>
            <a:spLocks noGrp="1"/>
          </p:cNvSpPr>
          <p:nvPr>
            <p:ph type="title"/>
          </p:nvPr>
        </p:nvSpPr>
        <p:spPr>
          <a:xfrm>
            <a:off x="793159" y="1377146"/>
            <a:ext cx="4076460" cy="3626217"/>
          </a:xfrm>
        </p:spPr>
        <p:txBody>
          <a:bodyPr vert="horz" lIns="91440" tIns="45720" rIns="91440" bIns="45720" rtlCol="0" anchor="b">
            <a:normAutofit/>
          </a:bodyPr>
          <a:lstStyle/>
          <a:p>
            <a:pPr algn="r"/>
            <a:r>
              <a:rPr lang="en-US" sz="6200" kern="1200">
                <a:solidFill>
                  <a:srgbClr val="FFFFFF"/>
                </a:solidFill>
                <a:latin typeface="+mj-lt"/>
                <a:ea typeface="+mj-ea"/>
                <a:cs typeface="+mj-cs"/>
              </a:rPr>
              <a:t>Speed Limit vs Device  Condition </a:t>
            </a:r>
            <a:br>
              <a:rPr lang="en-US" sz="6200" kern="1200">
                <a:solidFill>
                  <a:srgbClr val="FFFFFF"/>
                </a:solidFill>
                <a:latin typeface="+mj-lt"/>
                <a:ea typeface="+mj-ea"/>
                <a:cs typeface="+mj-cs"/>
              </a:rPr>
            </a:br>
            <a:endParaRPr lang="en-US" sz="6200" kern="1200">
              <a:solidFill>
                <a:srgbClr val="FFFFFF"/>
              </a:solidFill>
              <a:latin typeface="+mj-lt"/>
              <a:ea typeface="+mj-ea"/>
              <a:cs typeface="+mj-cs"/>
            </a:endParaRPr>
          </a:p>
        </p:txBody>
      </p:sp>
      <p:pic>
        <p:nvPicPr>
          <p:cNvPr id="5" name="Content Placeholder 4" descr="A graph showing speed limit and device condition&#10;&#10;Description automatically generated">
            <a:extLst>
              <a:ext uri="{FF2B5EF4-FFF2-40B4-BE49-F238E27FC236}">
                <a16:creationId xmlns:a16="http://schemas.microsoft.com/office/drawing/2014/main" id="{1DD9D392-A28B-311A-CF8C-599F2B2B1873}"/>
              </a:ext>
            </a:extLst>
          </p:cNvPr>
          <p:cNvPicPr>
            <a:picLocks noGrp="1" noChangeAspect="1"/>
          </p:cNvPicPr>
          <p:nvPr>
            <p:ph sz="half" idx="2"/>
          </p:nvPr>
        </p:nvPicPr>
        <p:blipFill>
          <a:blip r:embed="rId2">
            <a:alphaModFix/>
          </a:blip>
          <a:stretch>
            <a:fillRect/>
          </a:stretch>
        </p:blipFill>
        <p:spPr>
          <a:xfrm>
            <a:off x="5457027" y="1546015"/>
            <a:ext cx="6194967" cy="4181602"/>
          </a:xfrm>
          <a:prstGeom prst="rect">
            <a:avLst/>
          </a:prstGeom>
        </p:spPr>
      </p:pic>
      <p:grpSp>
        <p:nvGrpSpPr>
          <p:cNvPr id="14" name="Group 13">
            <a:extLst>
              <a:ext uri="{FF2B5EF4-FFF2-40B4-BE49-F238E27FC236}">
                <a16:creationId xmlns:a16="http://schemas.microsoft.com/office/drawing/2014/main" id="{CF0FFF1F-79B6-4A13-A464-070CD6F89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42198" y="814999"/>
            <a:ext cx="465458" cy="581435"/>
            <a:chOff x="10942198" y="814999"/>
            <a:chExt cx="465458" cy="581435"/>
          </a:xfrm>
          <a:solidFill>
            <a:srgbClr val="FFFFFF"/>
          </a:solidFill>
        </p:grpSpPr>
        <p:sp>
          <p:nvSpPr>
            <p:cNvPr id="15"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grpFill/>
            <a:ln w="603" cap="flat">
              <a:noFill/>
              <a:prstDash val="solid"/>
              <a:miter/>
            </a:ln>
          </p:spPr>
          <p:txBody>
            <a:bodyPr rtlCol="0" anchor="ctr"/>
            <a:lstStyle/>
            <a:p>
              <a:endParaRPr lang="en-US">
                <a:solidFill>
                  <a:srgbClr val="FFFFFF"/>
                </a:solidFill>
              </a:endParaRPr>
            </a:p>
          </p:txBody>
        </p:sp>
        <p:sp>
          <p:nvSpPr>
            <p:cNvPr id="16"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a:solidFill>
                  <a:srgbClr val="FFFFFF"/>
                </a:solidFill>
              </a:endParaRPr>
            </a:p>
          </p:txBody>
        </p:sp>
        <p:sp>
          <p:nvSpPr>
            <p:cNvPr id="17"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cxnSp>
        <p:nvCxnSpPr>
          <p:cNvPr id="19" name="Straight Connector 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0939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DA805-8BFA-FD90-3C22-7BD05D7A666F}"/>
              </a:ext>
            </a:extLst>
          </p:cNvPr>
          <p:cNvSpPr>
            <a:spLocks noGrp="1"/>
          </p:cNvSpPr>
          <p:nvPr>
            <p:ph type="title"/>
          </p:nvPr>
        </p:nvSpPr>
        <p:spPr/>
        <p:txBody>
          <a:bodyPr/>
          <a:lstStyle/>
          <a:p>
            <a:r>
              <a:rPr lang="de-DE"/>
              <a:t>Causes of crashes are repeatedly</a:t>
            </a:r>
            <a:endParaRPr lang="en-US" dirty="0"/>
          </a:p>
        </p:txBody>
      </p:sp>
      <p:pic>
        <p:nvPicPr>
          <p:cNvPr id="5" name="Content Placeholder 4">
            <a:extLst>
              <a:ext uri="{FF2B5EF4-FFF2-40B4-BE49-F238E27FC236}">
                <a16:creationId xmlns:a16="http://schemas.microsoft.com/office/drawing/2014/main" id="{72563D91-FA34-4B6B-EBF9-C41AD8BF0489}"/>
              </a:ext>
            </a:extLst>
          </p:cNvPr>
          <p:cNvPicPr>
            <a:picLocks noGrp="1" noChangeAspect="1"/>
          </p:cNvPicPr>
          <p:nvPr>
            <p:ph sz="half" idx="2"/>
          </p:nvPr>
        </p:nvPicPr>
        <p:blipFill>
          <a:blip r:embed="rId2"/>
          <a:stretch>
            <a:fillRect/>
          </a:stretch>
        </p:blipFill>
        <p:spPr>
          <a:xfrm>
            <a:off x="2528667" y="2489430"/>
            <a:ext cx="5181600" cy="2657968"/>
          </a:xfrm>
        </p:spPr>
      </p:pic>
    </p:spTree>
    <p:extLst>
      <p:ext uri="{BB962C8B-B14F-4D97-AF65-F5344CB8AC3E}">
        <p14:creationId xmlns:p14="http://schemas.microsoft.com/office/powerpoint/2010/main" val="357523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75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2868FF-1B99-AA49-3921-0AF4373DA9A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200" kern="1200">
                <a:solidFill>
                  <a:srgbClr val="FFFFFF"/>
                </a:solidFill>
                <a:latin typeface="+mj-lt"/>
                <a:ea typeface="+mj-ea"/>
                <a:cs typeface="+mj-cs"/>
              </a:rPr>
              <a:t>Traffic Control Device  vs Primary Contributory cause </a:t>
            </a:r>
            <a:br>
              <a:rPr lang="en-US" sz="2200" kern="1200">
                <a:solidFill>
                  <a:srgbClr val="FFFFFF"/>
                </a:solidFill>
                <a:latin typeface="+mj-lt"/>
                <a:ea typeface="+mj-ea"/>
                <a:cs typeface="+mj-cs"/>
              </a:rPr>
            </a:br>
            <a:endParaRPr lang="en-US" sz="2200" kern="1200">
              <a:solidFill>
                <a:srgbClr val="FFFFFF"/>
              </a:solidFill>
              <a:latin typeface="+mj-lt"/>
              <a:ea typeface="+mj-ea"/>
              <a:cs typeface="+mj-cs"/>
            </a:endParaRPr>
          </a:p>
        </p:txBody>
      </p:sp>
      <p:pic>
        <p:nvPicPr>
          <p:cNvPr id="5" name="Content Placeholder 4">
            <a:extLst>
              <a:ext uri="{FF2B5EF4-FFF2-40B4-BE49-F238E27FC236}">
                <a16:creationId xmlns:a16="http://schemas.microsoft.com/office/drawing/2014/main" id="{4D0EF21F-EAA5-B250-0C7E-6C154B4B2746}"/>
              </a:ext>
            </a:extLst>
          </p:cNvPr>
          <p:cNvPicPr>
            <a:picLocks noGrp="1" noChangeAspect="1"/>
          </p:cNvPicPr>
          <p:nvPr>
            <p:ph sz="half" idx="2"/>
          </p:nvPr>
        </p:nvPicPr>
        <p:blipFill>
          <a:blip r:embed="rId2"/>
          <a:stretch>
            <a:fillRect/>
          </a:stretch>
        </p:blipFill>
        <p:spPr>
          <a:xfrm>
            <a:off x="4038600" y="1082156"/>
            <a:ext cx="7188199" cy="4690299"/>
          </a:xfrm>
          <a:prstGeom prst="rect">
            <a:avLst/>
          </a:prstGeom>
        </p:spPr>
      </p:pic>
    </p:spTree>
    <p:extLst>
      <p:ext uri="{BB962C8B-B14F-4D97-AF65-F5344CB8AC3E}">
        <p14:creationId xmlns:p14="http://schemas.microsoft.com/office/powerpoint/2010/main" val="3179075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A49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24A923-008B-81D6-B843-707A666843B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200" kern="1200">
                <a:solidFill>
                  <a:srgbClr val="FFFFFF"/>
                </a:solidFill>
                <a:latin typeface="+mj-lt"/>
                <a:ea typeface="+mj-ea"/>
                <a:cs typeface="+mj-cs"/>
              </a:rPr>
              <a:t>Device Control vs Primary Contributory cause </a:t>
            </a:r>
            <a:br>
              <a:rPr lang="en-US" sz="2200" kern="1200">
                <a:solidFill>
                  <a:srgbClr val="FFFFFF"/>
                </a:solidFill>
                <a:latin typeface="+mj-lt"/>
                <a:ea typeface="+mj-ea"/>
                <a:cs typeface="+mj-cs"/>
              </a:rPr>
            </a:br>
            <a:endParaRPr lang="en-US" sz="2200" kern="1200">
              <a:solidFill>
                <a:srgbClr val="FFFFFF"/>
              </a:solidFill>
              <a:latin typeface="+mj-lt"/>
              <a:ea typeface="+mj-ea"/>
              <a:cs typeface="+mj-cs"/>
            </a:endParaRPr>
          </a:p>
        </p:txBody>
      </p:sp>
      <p:pic>
        <p:nvPicPr>
          <p:cNvPr id="5" name="Content Placeholder 4">
            <a:extLst>
              <a:ext uri="{FF2B5EF4-FFF2-40B4-BE49-F238E27FC236}">
                <a16:creationId xmlns:a16="http://schemas.microsoft.com/office/drawing/2014/main" id="{329E0041-9D1E-F0BF-DE82-66276A0284A6}"/>
              </a:ext>
            </a:extLst>
          </p:cNvPr>
          <p:cNvPicPr>
            <a:picLocks noGrp="1" noChangeAspect="1"/>
          </p:cNvPicPr>
          <p:nvPr>
            <p:ph sz="half" idx="2"/>
          </p:nvPr>
        </p:nvPicPr>
        <p:blipFill>
          <a:blip r:embed="rId2"/>
          <a:stretch>
            <a:fillRect/>
          </a:stretch>
        </p:blipFill>
        <p:spPr>
          <a:xfrm>
            <a:off x="4038600" y="1172008"/>
            <a:ext cx="7188199" cy="4510594"/>
          </a:xfrm>
          <a:prstGeom prst="rect">
            <a:avLst/>
          </a:prstGeom>
        </p:spPr>
      </p:pic>
    </p:spTree>
    <p:extLst>
      <p:ext uri="{BB962C8B-B14F-4D97-AF65-F5344CB8AC3E}">
        <p14:creationId xmlns:p14="http://schemas.microsoft.com/office/powerpoint/2010/main" val="4117867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74E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F4AAA3-B2CD-B57D-ECB8-6B3ABB57152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400" kern="1200">
                <a:solidFill>
                  <a:srgbClr val="FFFFFF"/>
                </a:solidFill>
                <a:latin typeface="+mj-lt"/>
                <a:ea typeface="+mj-ea"/>
                <a:cs typeface="+mj-cs"/>
              </a:rPr>
              <a:t>Road Surface vs Primary Contributory Cause </a:t>
            </a:r>
            <a:br>
              <a:rPr lang="en-US" sz="2400" kern="1200">
                <a:solidFill>
                  <a:srgbClr val="FFFFFF"/>
                </a:solidFill>
                <a:latin typeface="+mj-lt"/>
                <a:ea typeface="+mj-ea"/>
                <a:cs typeface="+mj-cs"/>
              </a:rPr>
            </a:br>
            <a:endParaRPr lang="en-US" sz="2400" kern="1200">
              <a:solidFill>
                <a:srgbClr val="FFFFFF"/>
              </a:solidFill>
              <a:latin typeface="+mj-lt"/>
              <a:ea typeface="+mj-ea"/>
              <a:cs typeface="+mj-cs"/>
            </a:endParaRPr>
          </a:p>
        </p:txBody>
      </p:sp>
      <p:pic>
        <p:nvPicPr>
          <p:cNvPr id="5" name="Content Placeholder 4">
            <a:extLst>
              <a:ext uri="{FF2B5EF4-FFF2-40B4-BE49-F238E27FC236}">
                <a16:creationId xmlns:a16="http://schemas.microsoft.com/office/drawing/2014/main" id="{1779BB35-3082-F962-7B4A-217CF92CCC1B}"/>
              </a:ext>
            </a:extLst>
          </p:cNvPr>
          <p:cNvPicPr>
            <a:picLocks noGrp="1" noChangeAspect="1"/>
          </p:cNvPicPr>
          <p:nvPr>
            <p:ph sz="half" idx="2"/>
          </p:nvPr>
        </p:nvPicPr>
        <p:blipFill>
          <a:blip r:embed="rId2"/>
          <a:stretch>
            <a:fillRect/>
          </a:stretch>
        </p:blipFill>
        <p:spPr>
          <a:xfrm>
            <a:off x="4038600" y="1504462"/>
            <a:ext cx="7188199" cy="3845686"/>
          </a:xfrm>
          <a:prstGeom prst="rect">
            <a:avLst/>
          </a:prstGeom>
        </p:spPr>
      </p:pic>
    </p:spTree>
    <p:extLst>
      <p:ext uri="{BB962C8B-B14F-4D97-AF65-F5344CB8AC3E}">
        <p14:creationId xmlns:p14="http://schemas.microsoft.com/office/powerpoint/2010/main" val="1830032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5D86B8-0EE3-8E31-B630-432C2DCE3F25}"/>
              </a:ext>
            </a:extLst>
          </p:cNvPr>
          <p:cNvSpPr>
            <a:spLocks noGrp="1"/>
          </p:cNvSpPr>
          <p:nvPr>
            <p:ph type="title"/>
          </p:nvPr>
        </p:nvSpPr>
        <p:spPr>
          <a:xfrm>
            <a:off x="5297762" y="329184"/>
            <a:ext cx="6251110" cy="1783080"/>
          </a:xfrm>
        </p:spPr>
        <p:txBody>
          <a:bodyPr anchor="b">
            <a:normAutofit/>
          </a:bodyPr>
          <a:lstStyle/>
          <a:p>
            <a:r>
              <a:rPr lang="de-DE" sz="5400" b="1" u="sng"/>
              <a:t>Business Problem </a:t>
            </a:r>
            <a:endParaRPr lang="en-US" sz="5400" b="1" u="sng"/>
          </a:p>
        </p:txBody>
      </p:sp>
      <p:pic>
        <p:nvPicPr>
          <p:cNvPr id="13" name="Picture 12" descr="Graph on document with pen">
            <a:extLst>
              <a:ext uri="{FF2B5EF4-FFF2-40B4-BE49-F238E27FC236}">
                <a16:creationId xmlns:a16="http://schemas.microsoft.com/office/drawing/2014/main" id="{B1B436A7-27D9-BCDB-F9DE-2A1E06F852B9}"/>
              </a:ext>
            </a:extLst>
          </p:cNvPr>
          <p:cNvPicPr>
            <a:picLocks noChangeAspect="1"/>
          </p:cNvPicPr>
          <p:nvPr/>
        </p:nvPicPr>
        <p:blipFill rotWithShape="1">
          <a:blip r:embed="rId2"/>
          <a:srcRect l="34196" r="2047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8DCA685-4BFE-479D-8921-F274411C36ED}"/>
              </a:ext>
            </a:extLst>
          </p:cNvPr>
          <p:cNvSpPr>
            <a:spLocks noGrp="1"/>
          </p:cNvSpPr>
          <p:nvPr>
            <p:ph idx="1"/>
          </p:nvPr>
        </p:nvSpPr>
        <p:spPr>
          <a:xfrm>
            <a:off x="5297762" y="2706624"/>
            <a:ext cx="6251110" cy="3483864"/>
          </a:xfrm>
        </p:spPr>
        <p:txBody>
          <a:bodyPr>
            <a:normAutofit/>
          </a:bodyPr>
          <a:lstStyle/>
          <a:p>
            <a:r>
              <a:rPr lang="de-DE" sz="2200"/>
              <a:t>The primary business problem to be addressed is the high rate of car accidents in Chicago. By identifying and understanding the leading causes of these accidents, the city can implement specific interventions. </a:t>
            </a:r>
            <a:endParaRPr lang="en-US" sz="2200"/>
          </a:p>
        </p:txBody>
      </p:sp>
    </p:spTree>
    <p:extLst>
      <p:ext uri="{BB962C8B-B14F-4D97-AF65-F5344CB8AC3E}">
        <p14:creationId xmlns:p14="http://schemas.microsoft.com/office/powerpoint/2010/main" val="2336388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248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63CFBA-112C-8A91-81BB-DB399235F65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Weather vs Primary Contributory Cause </a:t>
            </a:r>
            <a:br>
              <a:rPr lang="en-US" sz="2600" kern="1200">
                <a:solidFill>
                  <a:srgbClr val="FFFFFF"/>
                </a:solidFill>
                <a:latin typeface="+mj-lt"/>
                <a:ea typeface="+mj-ea"/>
                <a:cs typeface="+mj-cs"/>
              </a:rPr>
            </a:br>
            <a:endParaRPr lang="en-US" sz="2600" kern="1200">
              <a:solidFill>
                <a:srgbClr val="FFFFFF"/>
              </a:solidFill>
              <a:latin typeface="+mj-lt"/>
              <a:ea typeface="+mj-ea"/>
              <a:cs typeface="+mj-cs"/>
            </a:endParaRPr>
          </a:p>
        </p:txBody>
      </p:sp>
      <p:pic>
        <p:nvPicPr>
          <p:cNvPr id="5" name="Content Placeholder 4">
            <a:extLst>
              <a:ext uri="{FF2B5EF4-FFF2-40B4-BE49-F238E27FC236}">
                <a16:creationId xmlns:a16="http://schemas.microsoft.com/office/drawing/2014/main" id="{F2FD85EC-03D2-211D-B8C1-ECD5D5F20544}"/>
              </a:ext>
            </a:extLst>
          </p:cNvPr>
          <p:cNvPicPr>
            <a:picLocks noGrp="1" noChangeAspect="1"/>
          </p:cNvPicPr>
          <p:nvPr>
            <p:ph sz="half" idx="2"/>
          </p:nvPr>
        </p:nvPicPr>
        <p:blipFill>
          <a:blip r:embed="rId2"/>
          <a:stretch>
            <a:fillRect/>
          </a:stretch>
        </p:blipFill>
        <p:spPr>
          <a:xfrm>
            <a:off x="4123100" y="961812"/>
            <a:ext cx="7019198" cy="4930987"/>
          </a:xfrm>
          <a:prstGeom prst="rect">
            <a:avLst/>
          </a:prstGeom>
        </p:spPr>
      </p:pic>
    </p:spTree>
    <p:extLst>
      <p:ext uri="{BB962C8B-B14F-4D97-AF65-F5344CB8AC3E}">
        <p14:creationId xmlns:p14="http://schemas.microsoft.com/office/powerpoint/2010/main" val="198510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424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82057-9CE6-C9C3-C886-A38A379B5C0C}"/>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Accidents by month and week</a:t>
            </a:r>
            <a:br>
              <a:rPr lang="en-US" sz="3600">
                <a:solidFill>
                  <a:srgbClr val="FFFFFF"/>
                </a:solidFill>
              </a:rPr>
            </a:br>
            <a:endParaRPr lang="en-US" sz="3600">
              <a:solidFill>
                <a:srgbClr val="FFFFFF"/>
              </a:solidFill>
            </a:endParaRP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C13A07D-4F01-A005-AE2A-C7882604F519}"/>
              </a:ext>
            </a:extLst>
          </p:cNvPr>
          <p:cNvPicPr>
            <a:picLocks noGrp="1" noChangeAspect="1"/>
          </p:cNvPicPr>
          <p:nvPr>
            <p:ph sz="half" idx="2"/>
          </p:nvPr>
        </p:nvPicPr>
        <p:blipFill rotWithShape="1">
          <a:blip r:embed="rId2"/>
          <a:srcRect r="3539"/>
          <a:stretch/>
        </p:blipFill>
        <p:spPr>
          <a:xfrm>
            <a:off x="976251" y="942538"/>
            <a:ext cx="7163222" cy="4808332"/>
          </a:xfrm>
          <a:prstGeom prst="rect">
            <a:avLst/>
          </a:prstGeom>
          <a:effectLst/>
        </p:spPr>
      </p:pic>
    </p:spTree>
    <p:extLst>
      <p:ext uri="{BB962C8B-B14F-4D97-AF65-F5344CB8AC3E}">
        <p14:creationId xmlns:p14="http://schemas.microsoft.com/office/powerpoint/2010/main" val="1817624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35D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37954485-407D-0F0B-FD12-867BF4C31424}"/>
              </a:ext>
            </a:extLst>
          </p:cNvPr>
          <p:cNvPicPr>
            <a:picLocks noGrp="1" noChangeAspect="1"/>
          </p:cNvPicPr>
          <p:nvPr>
            <p:ph sz="half" idx="2"/>
          </p:nvPr>
        </p:nvPicPr>
        <p:blipFill>
          <a:blip r:embed="rId2"/>
          <a:stretch>
            <a:fillRect/>
          </a:stretch>
        </p:blipFill>
        <p:spPr>
          <a:xfrm>
            <a:off x="2200150" y="643467"/>
            <a:ext cx="7791700" cy="5571066"/>
          </a:xfrm>
          <a:prstGeom prst="rect">
            <a:avLst/>
          </a:prstGeom>
        </p:spPr>
      </p:pic>
    </p:spTree>
    <p:extLst>
      <p:ext uri="{BB962C8B-B14F-4D97-AF65-F5344CB8AC3E}">
        <p14:creationId xmlns:p14="http://schemas.microsoft.com/office/powerpoint/2010/main" val="2420448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9C69173E-325B-766D-EAC4-000D4826DE33}"/>
              </a:ext>
            </a:extLst>
          </p:cNvPr>
          <p:cNvSpPr>
            <a:spLocks noGrp="1"/>
          </p:cNvSpPr>
          <p:nvPr>
            <p:ph sz="half" idx="2"/>
          </p:nvPr>
        </p:nvSpPr>
        <p:spPr>
          <a:xfrm>
            <a:off x="762000" y="2551176"/>
            <a:ext cx="4085665" cy="3591207"/>
          </a:xfrm>
        </p:spPr>
        <p:txBody>
          <a:bodyPr vert="horz" lIns="91440" tIns="45720" rIns="91440" bIns="45720" rtlCol="0">
            <a:normAutofit/>
          </a:bodyPr>
          <a:lstStyle/>
          <a:p>
            <a:r>
              <a:rPr lang="en-US" sz="2000"/>
              <a:t>Conclusion</a:t>
            </a:r>
          </a:p>
          <a:p>
            <a:r>
              <a:rPr lang="en-US" sz="2000"/>
              <a:t>LogisticRegressoris the base model.</a:t>
            </a:r>
          </a:p>
          <a:p>
            <a:r>
              <a:rPr lang="en-US" sz="2000"/>
              <a:t>RandomClassifier is the Suitable model for Accuracy. </a:t>
            </a:r>
          </a:p>
        </p:txBody>
      </p:sp>
      <p:pic>
        <p:nvPicPr>
          <p:cNvPr id="22" name="Picture 21" descr="Colourful pins linked with threads">
            <a:extLst>
              <a:ext uri="{FF2B5EF4-FFF2-40B4-BE49-F238E27FC236}">
                <a16:creationId xmlns:a16="http://schemas.microsoft.com/office/drawing/2014/main" id="{083B69C8-5A98-6129-7F32-335D288B3B25}"/>
              </a:ext>
            </a:extLst>
          </p:cNvPr>
          <p:cNvPicPr>
            <a:picLocks noChangeAspect="1"/>
          </p:cNvPicPr>
          <p:nvPr/>
        </p:nvPicPr>
        <p:blipFill rotWithShape="1">
          <a:blip r:embed="rId2"/>
          <a:srcRect l="21305" r="15269"/>
          <a:stretch/>
        </p:blipFill>
        <p:spPr>
          <a:xfrm>
            <a:off x="5650992" y="10"/>
            <a:ext cx="6541008" cy="6857990"/>
          </a:xfrm>
          <a:prstGeom prst="rect">
            <a:avLst/>
          </a:prstGeom>
        </p:spPr>
      </p:pic>
    </p:spTree>
    <p:extLst>
      <p:ext uri="{BB962C8B-B14F-4D97-AF65-F5344CB8AC3E}">
        <p14:creationId xmlns:p14="http://schemas.microsoft.com/office/powerpoint/2010/main" val="2139977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CA0A20D-389A-4914-627F-56CF6433A079}"/>
              </a:ext>
            </a:extLst>
          </p:cNvPr>
          <p:cNvPicPr>
            <a:picLocks noChangeAspect="1"/>
          </p:cNvPicPr>
          <p:nvPr/>
        </p:nvPicPr>
        <p:blipFill rotWithShape="1">
          <a:blip r:embed="rId2">
            <a:alphaModFix amt="35000"/>
          </a:blip>
          <a:srcRect t="4205" b="11526"/>
          <a:stretch/>
        </p:blipFill>
        <p:spPr>
          <a:xfrm>
            <a:off x="20" y="10"/>
            <a:ext cx="12191980" cy="6857990"/>
          </a:xfrm>
          <a:prstGeom prst="rect">
            <a:avLst/>
          </a:prstGeom>
        </p:spPr>
      </p:pic>
      <p:sp>
        <p:nvSpPr>
          <p:cNvPr id="2" name="Title 1">
            <a:extLst>
              <a:ext uri="{FF2B5EF4-FFF2-40B4-BE49-F238E27FC236}">
                <a16:creationId xmlns:a16="http://schemas.microsoft.com/office/drawing/2014/main" id="{274ED7E6-FA44-B525-E118-E8CB4E65A021}"/>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u="sng">
                <a:solidFill>
                  <a:srgbClr val="FFFFFF"/>
                </a:solidFill>
              </a:rPr>
              <a:t>Recommendation</a:t>
            </a:r>
            <a:r>
              <a:rPr lang="en-US">
                <a:solidFill>
                  <a:srgbClr val="FFFFFF"/>
                </a:solidFill>
              </a:rPr>
              <a:t> </a:t>
            </a:r>
          </a:p>
        </p:txBody>
      </p:sp>
      <p:graphicFrame>
        <p:nvGraphicFramePr>
          <p:cNvPr id="5" name="Content Placeholder 2">
            <a:extLst>
              <a:ext uri="{FF2B5EF4-FFF2-40B4-BE49-F238E27FC236}">
                <a16:creationId xmlns:a16="http://schemas.microsoft.com/office/drawing/2014/main" id="{B128AAA3-B302-1B5C-556F-95020D3CB8B8}"/>
              </a:ext>
            </a:extLst>
          </p:cNvPr>
          <p:cNvGraphicFramePr>
            <a:graphicFrameLocks noGrp="1"/>
          </p:cNvGraphicFramePr>
          <p:nvPr>
            <p:ph sz="half" idx="1"/>
            <p:extLst>
              <p:ext uri="{D42A27DB-BD31-4B8C-83A1-F6EECF244321}">
                <p14:modId xmlns:p14="http://schemas.microsoft.com/office/powerpoint/2010/main" val="371551078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884937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008636-7103-8325-240E-D048B42A7C82}"/>
              </a:ext>
            </a:extLst>
          </p:cNvPr>
          <p:cNvSpPr>
            <a:spLocks noGrp="1"/>
          </p:cNvSpPr>
          <p:nvPr>
            <p:ph type="title"/>
          </p:nvPr>
        </p:nvSpPr>
        <p:spPr>
          <a:xfrm>
            <a:off x="761803" y="350196"/>
            <a:ext cx="4646904" cy="1624520"/>
          </a:xfrm>
        </p:spPr>
        <p:txBody>
          <a:bodyPr anchor="ctr">
            <a:normAutofit/>
          </a:bodyPr>
          <a:lstStyle/>
          <a:p>
            <a:r>
              <a:rPr lang="de-DE" sz="4000" b="1" u="sng"/>
              <a:t>Objective</a:t>
            </a:r>
            <a:r>
              <a:rPr lang="de-DE" sz="4000"/>
              <a:t>.</a:t>
            </a:r>
            <a:endParaRPr lang="en-US" sz="4000"/>
          </a:p>
        </p:txBody>
      </p:sp>
      <p:sp>
        <p:nvSpPr>
          <p:cNvPr id="3" name="Content Placeholder 2">
            <a:extLst>
              <a:ext uri="{FF2B5EF4-FFF2-40B4-BE49-F238E27FC236}">
                <a16:creationId xmlns:a16="http://schemas.microsoft.com/office/drawing/2014/main" id="{9DF9093C-854A-1935-0963-ABAD93260D5B}"/>
              </a:ext>
            </a:extLst>
          </p:cNvPr>
          <p:cNvSpPr>
            <a:spLocks noGrp="1"/>
          </p:cNvSpPr>
          <p:nvPr>
            <p:ph idx="1"/>
          </p:nvPr>
        </p:nvSpPr>
        <p:spPr>
          <a:xfrm>
            <a:off x="761802" y="2743200"/>
            <a:ext cx="4646905" cy="3613149"/>
          </a:xfrm>
        </p:spPr>
        <p:txBody>
          <a:bodyPr anchor="ctr">
            <a:normAutofit/>
          </a:bodyPr>
          <a:lstStyle/>
          <a:p>
            <a:r>
              <a:rPr lang="de-DE" sz="2000"/>
              <a:t>The goal is to develop a machine learning classifier capable of predicting the primary contributory cause of car accidents in Chicago. </a:t>
            </a:r>
          </a:p>
          <a:p>
            <a:pPr marL="0" indent="0">
              <a:buNone/>
            </a:pPr>
            <a:endParaRPr lang="en-US" sz="2000"/>
          </a:p>
        </p:txBody>
      </p:sp>
      <p:pic>
        <p:nvPicPr>
          <p:cNvPr id="5" name="Picture 4" descr="Work tools on a red background">
            <a:extLst>
              <a:ext uri="{FF2B5EF4-FFF2-40B4-BE49-F238E27FC236}">
                <a16:creationId xmlns:a16="http://schemas.microsoft.com/office/drawing/2014/main" id="{A3C24100-9FF1-7E6D-7F9B-309DCCC684C7}"/>
              </a:ext>
            </a:extLst>
          </p:cNvPr>
          <p:cNvPicPr>
            <a:picLocks noChangeAspect="1"/>
          </p:cNvPicPr>
          <p:nvPr/>
        </p:nvPicPr>
        <p:blipFill rotWithShape="1">
          <a:blip r:embed="rId2"/>
          <a:srcRect l="14960" r="25639" b="-2"/>
          <a:stretch/>
        </p:blipFill>
        <p:spPr>
          <a:xfrm>
            <a:off x="6096000" y="1"/>
            <a:ext cx="6102825" cy="6858000"/>
          </a:xfrm>
          <a:prstGeom prst="rect">
            <a:avLst/>
          </a:prstGeom>
        </p:spPr>
      </p:pic>
    </p:spTree>
    <p:extLst>
      <p:ext uri="{BB962C8B-B14F-4D97-AF65-F5344CB8AC3E}">
        <p14:creationId xmlns:p14="http://schemas.microsoft.com/office/powerpoint/2010/main" val="2911083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B20108-4703-024A-1541-C70293F9FE57}"/>
              </a:ext>
            </a:extLst>
          </p:cNvPr>
          <p:cNvSpPr>
            <a:spLocks noGrp="1"/>
          </p:cNvSpPr>
          <p:nvPr>
            <p:ph type="title"/>
          </p:nvPr>
        </p:nvSpPr>
        <p:spPr>
          <a:xfrm>
            <a:off x="761803" y="350196"/>
            <a:ext cx="4646904" cy="1624520"/>
          </a:xfrm>
        </p:spPr>
        <p:txBody>
          <a:bodyPr anchor="ctr">
            <a:normAutofit/>
          </a:bodyPr>
          <a:lstStyle/>
          <a:p>
            <a:r>
              <a:rPr lang="de-DE" sz="4000" b="1" u="sng"/>
              <a:t>Stakeholders</a:t>
            </a:r>
            <a:r>
              <a:rPr lang="de-DE" sz="4000"/>
              <a:t> </a:t>
            </a:r>
            <a:endParaRPr lang="en-US" sz="4000"/>
          </a:p>
        </p:txBody>
      </p:sp>
      <p:sp>
        <p:nvSpPr>
          <p:cNvPr id="3" name="Content Placeholder 2">
            <a:extLst>
              <a:ext uri="{FF2B5EF4-FFF2-40B4-BE49-F238E27FC236}">
                <a16:creationId xmlns:a16="http://schemas.microsoft.com/office/drawing/2014/main" id="{045EEC3D-0297-3DCE-2A68-2C75269CBA78}"/>
              </a:ext>
            </a:extLst>
          </p:cNvPr>
          <p:cNvSpPr>
            <a:spLocks noGrp="1"/>
          </p:cNvSpPr>
          <p:nvPr>
            <p:ph idx="1"/>
          </p:nvPr>
        </p:nvSpPr>
        <p:spPr>
          <a:xfrm>
            <a:off x="761802" y="2743200"/>
            <a:ext cx="4646905" cy="3613149"/>
          </a:xfrm>
        </p:spPr>
        <p:txBody>
          <a:bodyPr anchor="ctr">
            <a:normAutofit/>
          </a:bodyPr>
          <a:lstStyle/>
          <a:p>
            <a:pPr marL="0" indent="0">
              <a:buNone/>
            </a:pPr>
            <a:r>
              <a:rPr lang="de-DE" sz="2000"/>
              <a:t>
City of Chicago.
Vehicle Safety Board.</a:t>
            </a:r>
            <a:endParaRPr lang="en-US" sz="2000"/>
          </a:p>
        </p:txBody>
      </p:sp>
      <p:pic>
        <p:nvPicPr>
          <p:cNvPr id="5" name="Picture 4" descr="View of motion blurred underground railway">
            <a:extLst>
              <a:ext uri="{FF2B5EF4-FFF2-40B4-BE49-F238E27FC236}">
                <a16:creationId xmlns:a16="http://schemas.microsoft.com/office/drawing/2014/main" id="{96920B42-9A07-6AD6-74DC-2ED3835859B1}"/>
              </a:ext>
            </a:extLst>
          </p:cNvPr>
          <p:cNvPicPr>
            <a:picLocks noChangeAspect="1"/>
          </p:cNvPicPr>
          <p:nvPr/>
        </p:nvPicPr>
        <p:blipFill rotWithShape="1">
          <a:blip r:embed="rId2"/>
          <a:srcRect l="36464" r="4136" b="-2"/>
          <a:stretch/>
        </p:blipFill>
        <p:spPr>
          <a:xfrm>
            <a:off x="6096000" y="1"/>
            <a:ext cx="6102825" cy="6858000"/>
          </a:xfrm>
          <a:prstGeom prst="rect">
            <a:avLst/>
          </a:prstGeom>
        </p:spPr>
      </p:pic>
    </p:spTree>
    <p:extLst>
      <p:ext uri="{BB962C8B-B14F-4D97-AF65-F5344CB8AC3E}">
        <p14:creationId xmlns:p14="http://schemas.microsoft.com/office/powerpoint/2010/main" val="641074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D204A-F8FC-9B06-AF7A-7328F700E530}"/>
              </a:ext>
            </a:extLst>
          </p:cNvPr>
          <p:cNvSpPr>
            <a:spLocks noGrp="1"/>
          </p:cNvSpPr>
          <p:nvPr>
            <p:ph type="title"/>
          </p:nvPr>
        </p:nvSpPr>
        <p:spPr>
          <a:xfrm>
            <a:off x="761803" y="350196"/>
            <a:ext cx="4646904" cy="1624520"/>
          </a:xfrm>
        </p:spPr>
        <p:txBody>
          <a:bodyPr anchor="ctr">
            <a:normAutofit/>
          </a:bodyPr>
          <a:lstStyle/>
          <a:p>
            <a:r>
              <a:rPr lang="de-DE" sz="4000"/>
              <a:t>Data-Set</a:t>
            </a:r>
            <a:endParaRPr lang="en-US" sz="4000"/>
          </a:p>
        </p:txBody>
      </p:sp>
      <p:sp>
        <p:nvSpPr>
          <p:cNvPr id="3" name="Content Placeholder 2">
            <a:extLst>
              <a:ext uri="{FF2B5EF4-FFF2-40B4-BE49-F238E27FC236}">
                <a16:creationId xmlns:a16="http://schemas.microsoft.com/office/drawing/2014/main" id="{B782B5DE-8AAA-D832-B128-73F790FCEB12}"/>
              </a:ext>
            </a:extLst>
          </p:cNvPr>
          <p:cNvSpPr>
            <a:spLocks noGrp="1"/>
          </p:cNvSpPr>
          <p:nvPr>
            <p:ph idx="1"/>
          </p:nvPr>
        </p:nvSpPr>
        <p:spPr>
          <a:xfrm>
            <a:off x="761802" y="2743200"/>
            <a:ext cx="4646905" cy="3613149"/>
          </a:xfrm>
        </p:spPr>
        <p:txBody>
          <a:bodyPr anchor="ctr">
            <a:normAutofit/>
          </a:bodyPr>
          <a:lstStyle/>
          <a:p>
            <a:r>
              <a:rPr lang="de-DE" sz="2000"/>
              <a:t>Chicago Car Crashes dataset(Traffic_Crashes_Crashes_20240516.csv).</a:t>
            </a:r>
          </a:p>
          <a:p>
            <a:pPr marL="0" indent="0">
              <a:buNone/>
            </a:pPr>
            <a:endParaRPr lang="en-US" sz="2000"/>
          </a:p>
        </p:txBody>
      </p:sp>
      <p:pic>
        <p:nvPicPr>
          <p:cNvPr id="5" name="Picture 4" descr="High speed train with motion blur effect">
            <a:extLst>
              <a:ext uri="{FF2B5EF4-FFF2-40B4-BE49-F238E27FC236}">
                <a16:creationId xmlns:a16="http://schemas.microsoft.com/office/drawing/2014/main" id="{02A1C3B7-B098-A10B-05B8-A117F8D69EE0}"/>
              </a:ext>
            </a:extLst>
          </p:cNvPr>
          <p:cNvPicPr>
            <a:picLocks noChangeAspect="1"/>
          </p:cNvPicPr>
          <p:nvPr/>
        </p:nvPicPr>
        <p:blipFill rotWithShape="1">
          <a:blip r:embed="rId2"/>
          <a:srcRect l="6931" r="33668" b="-2"/>
          <a:stretch/>
        </p:blipFill>
        <p:spPr>
          <a:xfrm>
            <a:off x="6096000" y="1"/>
            <a:ext cx="6102825" cy="6858000"/>
          </a:xfrm>
          <a:prstGeom prst="rect">
            <a:avLst/>
          </a:prstGeom>
        </p:spPr>
      </p:pic>
    </p:spTree>
    <p:extLst>
      <p:ext uri="{BB962C8B-B14F-4D97-AF65-F5344CB8AC3E}">
        <p14:creationId xmlns:p14="http://schemas.microsoft.com/office/powerpoint/2010/main" val="101495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3640B0-9BED-2B8A-79B0-D8336A918DCA}"/>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Top 10 Primary Contributory Cause </a:t>
            </a:r>
            <a:br>
              <a:rPr lang="en-US" sz="3700" kern="1200">
                <a:solidFill>
                  <a:srgbClr val="FFFFFF"/>
                </a:solidFill>
                <a:latin typeface="+mj-lt"/>
                <a:ea typeface="+mj-ea"/>
                <a:cs typeface="+mj-cs"/>
              </a:rPr>
            </a:br>
            <a:endParaRPr lang="en-US" sz="3700" kern="1200">
              <a:solidFill>
                <a:srgbClr val="FFFFFF"/>
              </a:solidFill>
              <a:latin typeface="+mj-lt"/>
              <a:ea typeface="+mj-ea"/>
              <a:cs typeface="+mj-cs"/>
            </a:endParaRPr>
          </a:p>
        </p:txBody>
      </p:sp>
      <p:pic>
        <p:nvPicPr>
          <p:cNvPr id="5" name="Content Placeholder 4">
            <a:extLst>
              <a:ext uri="{FF2B5EF4-FFF2-40B4-BE49-F238E27FC236}">
                <a16:creationId xmlns:a16="http://schemas.microsoft.com/office/drawing/2014/main" id="{1910A713-1ABA-F6F5-2F03-881E3BDBA12C}"/>
              </a:ext>
            </a:extLst>
          </p:cNvPr>
          <p:cNvPicPr>
            <a:picLocks noGrp="1" noChangeAspect="1"/>
          </p:cNvPicPr>
          <p:nvPr>
            <p:ph sz="half" idx="1"/>
          </p:nvPr>
        </p:nvPicPr>
        <p:blipFill>
          <a:blip r:embed="rId2"/>
          <a:stretch>
            <a:fillRect/>
          </a:stretch>
        </p:blipFill>
        <p:spPr>
          <a:xfrm>
            <a:off x="1308731" y="1966293"/>
            <a:ext cx="9574537" cy="4452160"/>
          </a:xfrm>
          <a:prstGeom prst="rect">
            <a:avLst/>
          </a:prstGeom>
        </p:spPr>
      </p:pic>
    </p:spTree>
    <p:extLst>
      <p:ext uri="{BB962C8B-B14F-4D97-AF65-F5344CB8AC3E}">
        <p14:creationId xmlns:p14="http://schemas.microsoft.com/office/powerpoint/2010/main" val="1706253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75F3AAE-96ED-6B25-BC86-7833095B8F1B}"/>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Hourly Accidents are high</a:t>
            </a:r>
          </a:p>
        </p:txBody>
      </p:sp>
      <p:pic>
        <p:nvPicPr>
          <p:cNvPr id="5" name="Content Placeholder 4">
            <a:extLst>
              <a:ext uri="{FF2B5EF4-FFF2-40B4-BE49-F238E27FC236}">
                <a16:creationId xmlns:a16="http://schemas.microsoft.com/office/drawing/2014/main" id="{A2A76E50-8073-16F3-6BAF-1526CC946791}"/>
              </a:ext>
            </a:extLst>
          </p:cNvPr>
          <p:cNvPicPr>
            <a:picLocks noGrp="1" noChangeAspect="1"/>
          </p:cNvPicPr>
          <p:nvPr>
            <p:ph sz="half" idx="2"/>
          </p:nvPr>
        </p:nvPicPr>
        <p:blipFill>
          <a:blip r:embed="rId2"/>
          <a:stretch>
            <a:fillRect/>
          </a:stretch>
        </p:blipFill>
        <p:spPr>
          <a:xfrm>
            <a:off x="5834722" y="467208"/>
            <a:ext cx="4561159" cy="5923584"/>
          </a:xfrm>
          <a:prstGeom prst="rect">
            <a:avLst/>
          </a:prstGeom>
        </p:spPr>
      </p:pic>
    </p:spTree>
    <p:extLst>
      <p:ext uri="{BB962C8B-B14F-4D97-AF65-F5344CB8AC3E}">
        <p14:creationId xmlns:p14="http://schemas.microsoft.com/office/powerpoint/2010/main" val="2172313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5B97B96-F2A1-C3ED-A7EF-956C03ABCBD7}"/>
              </a:ext>
            </a:extLst>
          </p:cNvPr>
          <p:cNvPicPr>
            <a:picLocks noGrp="1" noChangeAspect="1"/>
          </p:cNvPicPr>
          <p:nvPr>
            <p:ph sz="half" idx="2"/>
          </p:nvPr>
        </p:nvPicPr>
        <p:blipFill>
          <a:blip r:embed="rId2"/>
          <a:stretch>
            <a:fillRect/>
          </a:stretch>
        </p:blipFill>
        <p:spPr>
          <a:xfrm>
            <a:off x="3700442" y="643467"/>
            <a:ext cx="4791115"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0080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2EBFA83-D4DB-4CA0-B229-9E44634D7F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6" name="Rectangle 15">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pic>
        <p:nvPicPr>
          <p:cNvPr id="5" name="Content Placeholder 4" descr="A graph of crash of day of week&#10;&#10;Description automatically generated">
            <a:extLst>
              <a:ext uri="{FF2B5EF4-FFF2-40B4-BE49-F238E27FC236}">
                <a16:creationId xmlns:a16="http://schemas.microsoft.com/office/drawing/2014/main" id="{D14BA002-A42C-92A6-1DC8-D9AD41EEE4E0}"/>
              </a:ext>
            </a:extLst>
          </p:cNvPr>
          <p:cNvPicPr>
            <a:picLocks noGrp="1" noChangeAspect="1"/>
          </p:cNvPicPr>
          <p:nvPr>
            <p:ph sz="half" idx="2"/>
          </p:nvPr>
        </p:nvPicPr>
        <p:blipFill>
          <a:blip r:embed="rId3"/>
          <a:stretch>
            <a:fillRect/>
          </a:stretch>
        </p:blipFill>
        <p:spPr>
          <a:xfrm>
            <a:off x="1115646" y="895610"/>
            <a:ext cx="4678668" cy="5058020"/>
          </a:xfrm>
          <a:prstGeom prst="rect">
            <a:avLst/>
          </a:prstGeom>
        </p:spPr>
      </p:pic>
      <p:sp>
        <p:nvSpPr>
          <p:cNvPr id="3" name="Content Placeholder 2">
            <a:extLst>
              <a:ext uri="{FF2B5EF4-FFF2-40B4-BE49-F238E27FC236}">
                <a16:creationId xmlns:a16="http://schemas.microsoft.com/office/drawing/2014/main" id="{CEF80368-24AD-CD24-A31C-B96C77077B53}"/>
              </a:ext>
            </a:extLst>
          </p:cNvPr>
          <p:cNvSpPr>
            <a:spLocks noGrp="1"/>
          </p:cNvSpPr>
          <p:nvPr>
            <p:ph sz="half" idx="1"/>
          </p:nvPr>
        </p:nvSpPr>
        <p:spPr>
          <a:xfrm>
            <a:off x="6597016" y="2965592"/>
            <a:ext cx="4589328" cy="2987397"/>
          </a:xfrm>
        </p:spPr>
        <p:txBody>
          <a:bodyPr vert="horz" lIns="91440" tIns="45720" rIns="91440" bIns="45720" rtlCol="0">
            <a:normAutofit/>
          </a:bodyPr>
          <a:lstStyle/>
          <a:p>
            <a:r>
              <a:rPr lang="en-US" sz="1800"/>
              <a:t>Crashes occur mostly on the 5th Day of the Week.</a:t>
            </a:r>
          </a:p>
        </p:txBody>
      </p:sp>
    </p:spTree>
    <p:extLst>
      <p:ext uri="{BB962C8B-B14F-4D97-AF65-F5344CB8AC3E}">
        <p14:creationId xmlns:p14="http://schemas.microsoft.com/office/powerpoint/2010/main" val="3219382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228</Words>
  <Application>Microsoft Office PowerPoint</Application>
  <PresentationFormat>Widescreen</PresentationFormat>
  <Paragraphs>33</Paragraphs>
  <Slides>24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Aptos</vt:lpstr>
      <vt:lpstr>Aptos Display</vt:lpstr>
      <vt:lpstr>Arial</vt:lpstr>
      <vt:lpstr>Office Theme</vt:lpstr>
      <vt:lpstr>Classifier to Predict Primary Contributory Causes of Car Crashes in Chicago.</vt:lpstr>
      <vt:lpstr>Business Problem </vt:lpstr>
      <vt:lpstr>Objective.</vt:lpstr>
      <vt:lpstr>Stakeholders </vt:lpstr>
      <vt:lpstr>Data-Set</vt:lpstr>
      <vt:lpstr>Top 10 Primary Contributory Cause  </vt:lpstr>
      <vt:lpstr>Hourly Accidents are high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Speed Limit vs Device  Condition  </vt:lpstr>
      <vt:lpstr>Causes of crashes are repeatedly</vt:lpstr>
      <vt:lpstr>Traffic Control Device  vs Primary Contributory cause  </vt:lpstr>
      <vt:lpstr>Device Control vs Primary Contributory cause  </vt:lpstr>
      <vt:lpstr>Road Surface vs Primary Contributory Cause  </vt:lpstr>
      <vt:lpstr>Weather vs Primary Contributory Cause  </vt:lpstr>
      <vt:lpstr>Accidents by month and week </vt:lpstr>
      <vt:lpstr>PowerPoint Presentation</vt:lpstr>
      <vt:lpstr>PowerPoint Presentation</vt:lpstr>
      <vt:lpstr>Recommendation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Classifier to Predict Primary Contributory Causes of Car Crashes in Chicago.</dc:title>
  <dc:creator>gsakacaroline@gmail.com</dc:creator>
  <cp:lastModifiedBy>VIVIAN NYAIRO</cp:lastModifiedBy>
  <cp:revision>2</cp:revision>
  <dcterms:created xsi:type="dcterms:W3CDTF">2024-05-23T05:39:01Z</dcterms:created>
  <dcterms:modified xsi:type="dcterms:W3CDTF">2024-05-23T07:17:55Z</dcterms:modified>
</cp:coreProperties>
</file>