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3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15847-E727-4983-8071-E84467498D94}" v="187" dt="2018-12-07T06:03:28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2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34B36-2576-4C81-B429-7A4620B63525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7622C6-71AC-49AB-9947-4C47613C46B9}">
      <dgm:prSet/>
      <dgm:spPr/>
      <dgm:t>
        <a:bodyPr/>
        <a:lstStyle/>
        <a:p>
          <a:r>
            <a:rPr lang="es-MX" baseline="0" dirty="0"/>
            <a:t>Android Studio</a:t>
          </a:r>
          <a:endParaRPr lang="en-US" dirty="0"/>
        </a:p>
      </dgm:t>
    </dgm:pt>
    <dgm:pt modelId="{90C3603F-8E8F-46C3-A157-71F4165088B0}" type="parTrans" cxnId="{12B284D6-C4B7-485D-957B-2F219D5C617A}">
      <dgm:prSet/>
      <dgm:spPr/>
      <dgm:t>
        <a:bodyPr/>
        <a:lstStyle/>
        <a:p>
          <a:endParaRPr lang="en-US"/>
        </a:p>
      </dgm:t>
    </dgm:pt>
    <dgm:pt modelId="{CFE7C71B-BAA2-4B3B-87A1-10E8EAEB7082}" type="sibTrans" cxnId="{12B284D6-C4B7-485D-957B-2F219D5C617A}">
      <dgm:prSet/>
      <dgm:spPr/>
      <dgm:t>
        <a:bodyPr/>
        <a:lstStyle/>
        <a:p>
          <a:endParaRPr lang="en-US"/>
        </a:p>
      </dgm:t>
    </dgm:pt>
    <dgm:pt modelId="{185EEFFD-A1F4-42B3-88F6-8802705AF7C9}">
      <dgm:prSet/>
      <dgm:spPr/>
      <dgm:t>
        <a:bodyPr/>
        <a:lstStyle/>
        <a:p>
          <a:r>
            <a:rPr lang="es-MX" baseline="0"/>
            <a:t>Eclipse</a:t>
          </a:r>
          <a:endParaRPr lang="en-US"/>
        </a:p>
      </dgm:t>
    </dgm:pt>
    <dgm:pt modelId="{1B1F8CAF-138D-40DB-88DC-B6A2DADB1A77}" type="parTrans" cxnId="{DBB92FD0-AFF7-4FC8-B6AC-B4CD7B05B6D3}">
      <dgm:prSet/>
      <dgm:spPr/>
      <dgm:t>
        <a:bodyPr/>
        <a:lstStyle/>
        <a:p>
          <a:endParaRPr lang="en-US"/>
        </a:p>
      </dgm:t>
    </dgm:pt>
    <dgm:pt modelId="{BA555A87-BC6D-4D89-9611-967F41BFAAA8}" type="sibTrans" cxnId="{DBB92FD0-AFF7-4FC8-B6AC-B4CD7B05B6D3}">
      <dgm:prSet/>
      <dgm:spPr/>
      <dgm:t>
        <a:bodyPr/>
        <a:lstStyle/>
        <a:p>
          <a:endParaRPr lang="en-US"/>
        </a:p>
      </dgm:t>
    </dgm:pt>
    <dgm:pt modelId="{A15AC9DA-EDF9-4D21-9332-47A4A5FEA1F5}">
      <dgm:prSet/>
      <dgm:spPr/>
      <dgm:t>
        <a:bodyPr/>
        <a:lstStyle/>
        <a:p>
          <a:r>
            <a:rPr lang="es-MX" baseline="0"/>
            <a:t>AWS Lambda</a:t>
          </a:r>
          <a:endParaRPr lang="en-US"/>
        </a:p>
      </dgm:t>
    </dgm:pt>
    <dgm:pt modelId="{3803A604-124D-4875-8F7D-54A3C7536BD9}" type="parTrans" cxnId="{E6DF99ED-58B0-4089-8056-BC336CBA137A}">
      <dgm:prSet/>
      <dgm:spPr/>
      <dgm:t>
        <a:bodyPr/>
        <a:lstStyle/>
        <a:p>
          <a:endParaRPr lang="en-US"/>
        </a:p>
      </dgm:t>
    </dgm:pt>
    <dgm:pt modelId="{0844E652-6B77-46B0-A989-BA93D99F2CDF}" type="sibTrans" cxnId="{E6DF99ED-58B0-4089-8056-BC336CBA137A}">
      <dgm:prSet/>
      <dgm:spPr/>
      <dgm:t>
        <a:bodyPr/>
        <a:lstStyle/>
        <a:p>
          <a:endParaRPr lang="en-US"/>
        </a:p>
      </dgm:t>
    </dgm:pt>
    <dgm:pt modelId="{2FE57BD7-D5AF-4A4B-89B0-2E97C1A746D0}">
      <dgm:prSet/>
      <dgm:spPr/>
      <dgm:t>
        <a:bodyPr/>
        <a:lstStyle/>
        <a:p>
          <a:r>
            <a:rPr lang="es-MX" baseline="0"/>
            <a:t>API Gateway</a:t>
          </a:r>
          <a:endParaRPr lang="en-US"/>
        </a:p>
      </dgm:t>
    </dgm:pt>
    <dgm:pt modelId="{122AC5E1-164F-4770-99CD-53158FD43A97}" type="parTrans" cxnId="{4E958895-87CB-4173-90D6-2695FD0F0944}">
      <dgm:prSet/>
      <dgm:spPr/>
      <dgm:t>
        <a:bodyPr/>
        <a:lstStyle/>
        <a:p>
          <a:endParaRPr lang="en-US"/>
        </a:p>
      </dgm:t>
    </dgm:pt>
    <dgm:pt modelId="{5BD29E6A-8BD6-4792-9C80-6E57FBED8E17}" type="sibTrans" cxnId="{4E958895-87CB-4173-90D6-2695FD0F0944}">
      <dgm:prSet/>
      <dgm:spPr/>
      <dgm:t>
        <a:bodyPr/>
        <a:lstStyle/>
        <a:p>
          <a:endParaRPr lang="en-US"/>
        </a:p>
      </dgm:t>
    </dgm:pt>
    <dgm:pt modelId="{0415FCEE-044A-4D89-A601-B73991B1CF4E}" type="pres">
      <dgm:prSet presAssocID="{64F34B36-2576-4C81-B429-7A4620B63525}" presName="matrix" presStyleCnt="0">
        <dgm:presLayoutVars>
          <dgm:chMax val="1"/>
          <dgm:dir/>
          <dgm:resizeHandles val="exact"/>
        </dgm:presLayoutVars>
      </dgm:prSet>
      <dgm:spPr/>
    </dgm:pt>
    <dgm:pt modelId="{9A78BD21-A65A-4BED-8997-52E8B130B320}" type="pres">
      <dgm:prSet presAssocID="{64F34B36-2576-4C81-B429-7A4620B63525}" presName="diamond" presStyleLbl="bgShp" presStyleIdx="0" presStyleCnt="1"/>
      <dgm:spPr/>
    </dgm:pt>
    <dgm:pt modelId="{5D8C2AD1-B382-4D7C-A02B-9907A0827013}" type="pres">
      <dgm:prSet presAssocID="{64F34B36-2576-4C81-B429-7A4620B6352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C84CD1-9B90-4E45-9FF4-81FFD1A67CB4}" type="pres">
      <dgm:prSet presAssocID="{64F34B36-2576-4C81-B429-7A4620B6352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CA7AD1-7CD7-483D-8944-F32559EA6095}" type="pres">
      <dgm:prSet presAssocID="{64F34B36-2576-4C81-B429-7A4620B6352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F39FAC-8221-4872-A6AA-B28A99833BD9}" type="pres">
      <dgm:prSet presAssocID="{64F34B36-2576-4C81-B429-7A4620B6352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39D240-9885-455A-8548-8E00C40D8C5C}" type="presOf" srcId="{857622C6-71AC-49AB-9947-4C47613C46B9}" destId="{5D8C2AD1-B382-4D7C-A02B-9907A0827013}" srcOrd="0" destOrd="0" presId="urn:microsoft.com/office/officeart/2005/8/layout/matrix3"/>
    <dgm:cxn modelId="{AFA59286-DAB7-4668-B11E-DB83E7DB4895}" type="presOf" srcId="{185EEFFD-A1F4-42B3-88F6-8802705AF7C9}" destId="{2DC84CD1-9B90-4E45-9FF4-81FFD1A67CB4}" srcOrd="0" destOrd="0" presId="urn:microsoft.com/office/officeart/2005/8/layout/matrix3"/>
    <dgm:cxn modelId="{4E958895-87CB-4173-90D6-2695FD0F0944}" srcId="{64F34B36-2576-4C81-B429-7A4620B63525}" destId="{2FE57BD7-D5AF-4A4B-89B0-2E97C1A746D0}" srcOrd="3" destOrd="0" parTransId="{122AC5E1-164F-4770-99CD-53158FD43A97}" sibTransId="{5BD29E6A-8BD6-4792-9C80-6E57FBED8E17}"/>
    <dgm:cxn modelId="{6B54B495-DA40-4BC4-8BE9-1B5B512A2346}" type="presOf" srcId="{64F34B36-2576-4C81-B429-7A4620B63525}" destId="{0415FCEE-044A-4D89-A601-B73991B1CF4E}" srcOrd="0" destOrd="0" presId="urn:microsoft.com/office/officeart/2005/8/layout/matrix3"/>
    <dgm:cxn modelId="{7275169C-4438-4F0B-ACAB-C4E0CB90B8C6}" type="presOf" srcId="{A15AC9DA-EDF9-4D21-9332-47A4A5FEA1F5}" destId="{E6CA7AD1-7CD7-483D-8944-F32559EA6095}" srcOrd="0" destOrd="0" presId="urn:microsoft.com/office/officeart/2005/8/layout/matrix3"/>
    <dgm:cxn modelId="{241966BB-7AE8-494C-B767-3DC7EC6C785B}" type="presOf" srcId="{2FE57BD7-D5AF-4A4B-89B0-2E97C1A746D0}" destId="{A5F39FAC-8221-4872-A6AA-B28A99833BD9}" srcOrd="0" destOrd="0" presId="urn:microsoft.com/office/officeart/2005/8/layout/matrix3"/>
    <dgm:cxn modelId="{DBB92FD0-AFF7-4FC8-B6AC-B4CD7B05B6D3}" srcId="{64F34B36-2576-4C81-B429-7A4620B63525}" destId="{185EEFFD-A1F4-42B3-88F6-8802705AF7C9}" srcOrd="1" destOrd="0" parTransId="{1B1F8CAF-138D-40DB-88DC-B6A2DADB1A77}" sibTransId="{BA555A87-BC6D-4D89-9611-967F41BFAAA8}"/>
    <dgm:cxn modelId="{12B284D6-C4B7-485D-957B-2F219D5C617A}" srcId="{64F34B36-2576-4C81-B429-7A4620B63525}" destId="{857622C6-71AC-49AB-9947-4C47613C46B9}" srcOrd="0" destOrd="0" parTransId="{90C3603F-8E8F-46C3-A157-71F4165088B0}" sibTransId="{CFE7C71B-BAA2-4B3B-87A1-10E8EAEB7082}"/>
    <dgm:cxn modelId="{E6DF99ED-58B0-4089-8056-BC336CBA137A}" srcId="{64F34B36-2576-4C81-B429-7A4620B63525}" destId="{A15AC9DA-EDF9-4D21-9332-47A4A5FEA1F5}" srcOrd="2" destOrd="0" parTransId="{3803A604-124D-4875-8F7D-54A3C7536BD9}" sibTransId="{0844E652-6B77-46B0-A989-BA93D99F2CDF}"/>
    <dgm:cxn modelId="{E8BD2AC1-6F7F-4FF3-8197-8448C8E0AAB6}" type="presParOf" srcId="{0415FCEE-044A-4D89-A601-B73991B1CF4E}" destId="{9A78BD21-A65A-4BED-8997-52E8B130B320}" srcOrd="0" destOrd="0" presId="urn:microsoft.com/office/officeart/2005/8/layout/matrix3"/>
    <dgm:cxn modelId="{CCEFDE9D-67FC-4440-B425-51BF28A906D7}" type="presParOf" srcId="{0415FCEE-044A-4D89-A601-B73991B1CF4E}" destId="{5D8C2AD1-B382-4D7C-A02B-9907A0827013}" srcOrd="1" destOrd="0" presId="urn:microsoft.com/office/officeart/2005/8/layout/matrix3"/>
    <dgm:cxn modelId="{5D19FA35-4534-4A77-81EF-B34E070F3F22}" type="presParOf" srcId="{0415FCEE-044A-4D89-A601-B73991B1CF4E}" destId="{2DC84CD1-9B90-4E45-9FF4-81FFD1A67CB4}" srcOrd="2" destOrd="0" presId="urn:microsoft.com/office/officeart/2005/8/layout/matrix3"/>
    <dgm:cxn modelId="{BECAD296-FE4C-46C4-8417-7321C9C43640}" type="presParOf" srcId="{0415FCEE-044A-4D89-A601-B73991B1CF4E}" destId="{E6CA7AD1-7CD7-483D-8944-F32559EA6095}" srcOrd="3" destOrd="0" presId="urn:microsoft.com/office/officeart/2005/8/layout/matrix3"/>
    <dgm:cxn modelId="{F6AFF413-6641-4BA2-8E2C-60D0BB11F7BA}" type="presParOf" srcId="{0415FCEE-044A-4D89-A601-B73991B1CF4E}" destId="{A5F39FAC-8221-4872-A6AA-B28A99833BD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BD21-A65A-4BED-8997-52E8B130B320}">
      <dsp:nvSpPr>
        <dsp:cNvPr id="0" name=""/>
        <dsp:cNvSpPr/>
      </dsp:nvSpPr>
      <dsp:spPr>
        <a:xfrm>
          <a:off x="464232" y="0"/>
          <a:ext cx="5577840" cy="557784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C2AD1-B382-4D7C-A02B-9907A0827013}">
      <dsp:nvSpPr>
        <dsp:cNvPr id="0" name=""/>
        <dsp:cNvSpPr/>
      </dsp:nvSpPr>
      <dsp:spPr>
        <a:xfrm>
          <a:off x="994126" y="529894"/>
          <a:ext cx="2175357" cy="21753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 baseline="0" dirty="0"/>
            <a:t>Android Studio</a:t>
          </a:r>
          <a:endParaRPr lang="en-US" sz="3700" kern="1200" dirty="0"/>
        </a:p>
      </dsp:txBody>
      <dsp:txXfrm>
        <a:off x="1100318" y="636086"/>
        <a:ext cx="1962973" cy="1962973"/>
      </dsp:txXfrm>
    </dsp:sp>
    <dsp:sp modelId="{2DC84CD1-9B90-4E45-9FF4-81FFD1A67CB4}">
      <dsp:nvSpPr>
        <dsp:cNvPr id="0" name=""/>
        <dsp:cNvSpPr/>
      </dsp:nvSpPr>
      <dsp:spPr>
        <a:xfrm>
          <a:off x="3336819" y="529894"/>
          <a:ext cx="2175357" cy="2175357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 baseline="0"/>
            <a:t>Eclipse</a:t>
          </a:r>
          <a:endParaRPr lang="en-US" sz="3700" kern="1200"/>
        </a:p>
      </dsp:txBody>
      <dsp:txXfrm>
        <a:off x="3443011" y="636086"/>
        <a:ext cx="1962973" cy="1962973"/>
      </dsp:txXfrm>
    </dsp:sp>
    <dsp:sp modelId="{E6CA7AD1-7CD7-483D-8944-F32559EA6095}">
      <dsp:nvSpPr>
        <dsp:cNvPr id="0" name=""/>
        <dsp:cNvSpPr/>
      </dsp:nvSpPr>
      <dsp:spPr>
        <a:xfrm>
          <a:off x="994126" y="2872587"/>
          <a:ext cx="2175357" cy="2175357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 baseline="0"/>
            <a:t>AWS Lambda</a:t>
          </a:r>
          <a:endParaRPr lang="en-US" sz="3700" kern="1200"/>
        </a:p>
      </dsp:txBody>
      <dsp:txXfrm>
        <a:off x="1100318" y="2978779"/>
        <a:ext cx="1962973" cy="1962973"/>
      </dsp:txXfrm>
    </dsp:sp>
    <dsp:sp modelId="{A5F39FAC-8221-4872-A6AA-B28A99833BD9}">
      <dsp:nvSpPr>
        <dsp:cNvPr id="0" name=""/>
        <dsp:cNvSpPr/>
      </dsp:nvSpPr>
      <dsp:spPr>
        <a:xfrm>
          <a:off x="3336819" y="2872587"/>
          <a:ext cx="2175357" cy="2175357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 baseline="0"/>
            <a:t>API Gateway</a:t>
          </a:r>
          <a:endParaRPr lang="en-US" sz="3700" kern="1200"/>
        </a:p>
      </dsp:txBody>
      <dsp:txXfrm>
        <a:off x="3443011" y="2978779"/>
        <a:ext cx="1962973" cy="196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253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92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2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14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9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52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73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5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097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15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70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D42E9E-361E-4909-ACCF-19B61E4E4095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F49E59-EDAA-4BD0-BB7F-17F26DCD549D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3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6" r:id="rId1"/>
    <p:sldLayoutId id="2147485637" r:id="rId2"/>
    <p:sldLayoutId id="2147485638" r:id="rId3"/>
    <p:sldLayoutId id="2147485639" r:id="rId4"/>
    <p:sldLayoutId id="2147485640" r:id="rId5"/>
    <p:sldLayoutId id="2147485641" r:id="rId6"/>
    <p:sldLayoutId id="2147485642" r:id="rId7"/>
    <p:sldLayoutId id="2147485643" r:id="rId8"/>
    <p:sldLayoutId id="2147485644" r:id="rId9"/>
    <p:sldLayoutId id="2147485645" r:id="rId10"/>
    <p:sldLayoutId id="214748564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5759E2-8C17-4608-A59E-B6ED2D26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s-MX" sz="6600" dirty="0"/>
              <a:t>Gato con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7E65A-2A06-4C1B-B512-A7598C74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437" y="1467147"/>
            <a:ext cx="3275010" cy="3848522"/>
          </a:xfrm>
        </p:spPr>
        <p:txBody>
          <a:bodyPr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s-MX" sz="2500" dirty="0"/>
              <a:t>Temas Selectos de Ingeniería de Software</a:t>
            </a:r>
          </a:p>
          <a:p>
            <a:pPr algn="l">
              <a:spcAft>
                <a:spcPts val="600"/>
              </a:spcAft>
            </a:pPr>
            <a:r>
              <a:rPr lang="es-MX" i="1" dirty="0"/>
              <a:t>Viveros Campos Omar Alfonso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5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309C-2765-4D73-8D83-4EFA1D12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119" y="2926948"/>
            <a:ext cx="2181828" cy="1004103"/>
          </a:xfrm>
        </p:spPr>
        <p:txBody>
          <a:bodyPr>
            <a:normAutofit/>
          </a:bodyPr>
          <a:lstStyle/>
          <a:p>
            <a:r>
              <a:rPr lang="es-MX" sz="5000" i="1" dirty="0">
                <a:latin typeface="Rockwell" panose="020606030202050204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9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EF8-DF1E-4600-8568-36AE6980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87" y="544450"/>
            <a:ext cx="5915025" cy="989075"/>
          </a:xfrm>
        </p:spPr>
        <p:txBody>
          <a:bodyPr/>
          <a:lstStyle/>
          <a:p>
            <a:r>
              <a:rPr lang="es-MX" dirty="0"/>
              <a:t>Análisis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DAA5-9C31-4390-B0AD-2A8A35C7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42" y="2133600"/>
            <a:ext cx="7664116" cy="3108158"/>
          </a:xfrm>
        </p:spPr>
        <p:txBody>
          <a:bodyPr>
            <a:normAutofit/>
          </a:bodyPr>
          <a:lstStyle/>
          <a:p>
            <a:pPr algn="just"/>
            <a:r>
              <a:rPr lang="es-MX" sz="2600" dirty="0"/>
              <a:t>Se requiere desarrollar el juego de Gato para Android donde intervengan 2 jugadores</a:t>
            </a:r>
          </a:p>
          <a:p>
            <a:pPr algn="just"/>
            <a:r>
              <a:rPr lang="es-MX" sz="2600" dirty="0"/>
              <a:t>Implementar comunicación con AWS Lambda por medio de API Gateway</a:t>
            </a:r>
          </a:p>
          <a:p>
            <a:pPr algn="just"/>
            <a:r>
              <a:rPr lang="es-MX" sz="2600" dirty="0"/>
              <a:t>Hacer una invocación a AWS Lambda desde la App móvil</a:t>
            </a:r>
          </a:p>
        </p:txBody>
      </p:sp>
    </p:spTree>
    <p:extLst>
      <p:ext uri="{BB962C8B-B14F-4D97-AF65-F5344CB8AC3E}">
        <p14:creationId xmlns:p14="http://schemas.microsoft.com/office/powerpoint/2010/main" val="2290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4F45-E37A-4BAE-A13A-8D122142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s-MX" sz="4100"/>
              <a:t>Herramientas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A84F3-BC12-4C52-BB8A-73BBE90A7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63406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3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E272-2082-4EEE-A06A-290D9191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</a:t>
            </a:r>
          </a:p>
        </p:txBody>
      </p:sp>
      <p:pic>
        <p:nvPicPr>
          <p:cNvPr id="1026" name="Picture 2" descr="Archivo:Android robot.svg">
            <a:extLst>
              <a:ext uri="{FF2B5EF4-FFF2-40B4-BE49-F238E27FC236}">
                <a16:creationId xmlns:a16="http://schemas.microsoft.com/office/drawing/2014/main" id="{B6D4D5B1-E50D-4E45-B790-C822092C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55" y="3005549"/>
            <a:ext cx="1551488" cy="182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I Gateway Icon">
            <a:extLst>
              <a:ext uri="{FF2B5EF4-FFF2-40B4-BE49-F238E27FC236}">
                <a16:creationId xmlns:a16="http://schemas.microsoft.com/office/drawing/2014/main" id="{05CAFB8F-7814-4F4B-B581-581C12DD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3" y="2676402"/>
            <a:ext cx="2533891" cy="25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ws lambda logo">
            <a:extLst>
              <a:ext uri="{FF2B5EF4-FFF2-40B4-BE49-F238E27FC236}">
                <a16:creationId xmlns:a16="http://schemas.microsoft.com/office/drawing/2014/main" id="{FF1B794D-7E9C-43B9-8291-76B12B62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255" y="2985194"/>
            <a:ext cx="1852432" cy="19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6EC343E-DC91-4069-A4D2-50C4FEB00BD3}"/>
              </a:ext>
            </a:extLst>
          </p:cNvPr>
          <p:cNvSpPr/>
          <p:nvPr/>
        </p:nvSpPr>
        <p:spPr>
          <a:xfrm>
            <a:off x="3721265" y="3088993"/>
            <a:ext cx="1265492" cy="6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39D54D-669A-4D22-8879-70241078BF48}"/>
              </a:ext>
            </a:extLst>
          </p:cNvPr>
          <p:cNvSpPr/>
          <p:nvPr/>
        </p:nvSpPr>
        <p:spPr>
          <a:xfrm>
            <a:off x="7905511" y="3088993"/>
            <a:ext cx="1265492" cy="6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C05AC2-F785-40A6-9D2C-3650C5FC7DAD}"/>
              </a:ext>
            </a:extLst>
          </p:cNvPr>
          <p:cNvSpPr/>
          <p:nvPr/>
        </p:nvSpPr>
        <p:spPr>
          <a:xfrm rot="10800000">
            <a:off x="7828708" y="4346292"/>
            <a:ext cx="1265492" cy="6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302CE9-C6FB-4F78-9FD7-2D2C0D83B0A4}"/>
              </a:ext>
            </a:extLst>
          </p:cNvPr>
          <p:cNvSpPr/>
          <p:nvPr/>
        </p:nvSpPr>
        <p:spPr>
          <a:xfrm rot="10800000">
            <a:off x="3622396" y="4346293"/>
            <a:ext cx="1265492" cy="6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B96347-2325-43FA-BAB3-E144DA1E5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0" y="48233"/>
            <a:ext cx="9786877" cy="67615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CAEF1C7-53E2-424E-B41A-5995F981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304" y="303835"/>
            <a:ext cx="6406587" cy="1189299"/>
          </a:xfrm>
        </p:spPr>
        <p:txBody>
          <a:bodyPr/>
          <a:lstStyle/>
          <a:p>
            <a:r>
              <a:rPr lang="es-MX" dirty="0"/>
              <a:t>Diagrama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40422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57E6-1B33-4D80-B596-9B97DD9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669" y="651076"/>
            <a:ext cx="5573210" cy="726311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2FA06-0EC5-4653-9C82-3B00DB7E8BE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0"/>
          <a:stretch/>
        </p:blipFill>
        <p:spPr bwMode="auto">
          <a:xfrm>
            <a:off x="1689904" y="697375"/>
            <a:ext cx="3690393" cy="54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2906B-A19F-48E2-ABC0-320A0D17706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1"/>
          <a:stretch/>
        </p:blipFill>
        <p:spPr bwMode="auto">
          <a:xfrm>
            <a:off x="6528122" y="2858946"/>
            <a:ext cx="3585318" cy="347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0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D24E-E9DF-483B-AE97-213D7009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20" y="303835"/>
            <a:ext cx="3837008" cy="980954"/>
          </a:xfrm>
        </p:spPr>
        <p:txBody>
          <a:bodyPr>
            <a:normAutofit fontScale="90000"/>
          </a:bodyPr>
          <a:lstStyle/>
          <a:p>
            <a:r>
              <a:rPr lang="es-MX" dirty="0"/>
              <a:t>API Gateway</a:t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A5895-5E0D-4001-8E77-FE421E566F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7" t="26273" r="2017" b="10366"/>
          <a:stretch/>
        </p:blipFill>
        <p:spPr bwMode="auto">
          <a:xfrm>
            <a:off x="1490660" y="1412110"/>
            <a:ext cx="9956702" cy="469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23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BB98-B5C0-4A96-B828-FF34DE62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522" y="369305"/>
            <a:ext cx="3571875" cy="1038225"/>
          </a:xfrm>
        </p:spPr>
        <p:txBody>
          <a:bodyPr/>
          <a:lstStyle/>
          <a:p>
            <a:r>
              <a:rPr lang="es-MX"/>
              <a:t>AWS Lambda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86F-47B7-49EE-9D7B-17F78EF11660}"/>
              </a:ext>
            </a:extLst>
          </p:cNvPr>
          <p:cNvSpPr txBox="1"/>
          <p:nvPr/>
        </p:nvSpPr>
        <p:spPr>
          <a:xfrm>
            <a:off x="856918" y="1581150"/>
            <a:ext cx="71759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600" dirty="0"/>
              <a:t>La función lambda recibe una cadena enviada por la app móvil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600" dirty="0"/>
              <a:t>Se recibe el nombre del jugador ganador de la ronda del juego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600" dirty="0"/>
              <a:t>Se concatena a otra cadena constante dentro de lambda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600" dirty="0"/>
              <a:t>Se regresa la nueva cadena</a:t>
            </a:r>
          </a:p>
          <a:p>
            <a:pPr algn="just"/>
            <a:r>
              <a:rPr lang="es-MX" sz="2600" dirty="0"/>
              <a:t> a la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C2A21-2B60-437D-A476-D8215E6B5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7" t="34938" r="36107" b="22877"/>
          <a:stretch/>
        </p:blipFill>
        <p:spPr>
          <a:xfrm>
            <a:off x="5223618" y="3830299"/>
            <a:ext cx="6968382" cy="28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432B-18D3-414D-B028-F92DB6C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960" y="280687"/>
            <a:ext cx="3200400" cy="830484"/>
          </a:xfrm>
        </p:spPr>
        <p:txBody>
          <a:bodyPr>
            <a:normAutofit/>
          </a:bodyPr>
          <a:lstStyle/>
          <a:p>
            <a:r>
              <a:rPr lang="es-MX" dirty="0"/>
              <a:t>App Móvil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891A9-2BDA-4785-BC29-90237A1F1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"/>
          <a:stretch/>
        </p:blipFill>
        <p:spPr>
          <a:xfrm>
            <a:off x="1681945" y="1361144"/>
            <a:ext cx="2694490" cy="522295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4A9E5-F917-46F1-956A-A9D157E2B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"/>
          <a:stretch/>
        </p:blipFill>
        <p:spPr>
          <a:xfrm>
            <a:off x="5062960" y="1361144"/>
            <a:ext cx="2694490" cy="5216169"/>
          </a:xfrm>
          <a:prstGeom prst="rect">
            <a:avLst/>
          </a:prstGeom>
        </p:spPr>
      </p:pic>
      <p:pic>
        <p:nvPicPr>
          <p:cNvPr id="9" name="Picture 8" descr="A picture containing looking, indoor&#10;&#10;Description automatically generated">
            <a:extLst>
              <a:ext uri="{FF2B5EF4-FFF2-40B4-BE49-F238E27FC236}">
                <a16:creationId xmlns:a16="http://schemas.microsoft.com/office/drawing/2014/main" id="{43B37B17-9AB0-4636-B3C5-C527F152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644" y="1477777"/>
            <a:ext cx="3141584" cy="50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56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Rockwell</vt:lpstr>
      <vt:lpstr>Crop</vt:lpstr>
      <vt:lpstr>Gato con AWS</vt:lpstr>
      <vt:lpstr>Análisis del problema</vt:lpstr>
      <vt:lpstr>Herramientas</vt:lpstr>
      <vt:lpstr>Diseño</vt:lpstr>
      <vt:lpstr>Diagrama de actividades</vt:lpstr>
      <vt:lpstr>Diagrama de Clases</vt:lpstr>
      <vt:lpstr>API Gateway </vt:lpstr>
      <vt:lpstr>AWS Lambda</vt:lpstr>
      <vt:lpstr>App Móvil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Gato con AWS</dc:title>
  <dc:creator>VIVEROS CAMPOS OMAR ALFONSO</dc:creator>
  <cp:lastModifiedBy>VIVEROS CAMPOS OMAR ALFONSO</cp:lastModifiedBy>
  <cp:revision>1</cp:revision>
  <dcterms:created xsi:type="dcterms:W3CDTF">2018-12-07T03:42:15Z</dcterms:created>
  <dcterms:modified xsi:type="dcterms:W3CDTF">2018-12-07T06:10:33Z</dcterms:modified>
</cp:coreProperties>
</file>