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5" autoAdjust="0"/>
    <p:restoredTop sz="94660"/>
  </p:normalViewPr>
  <p:slideViewPr>
    <p:cSldViewPr snapToGrid="0">
      <p:cViewPr>
        <p:scale>
          <a:sx n="66" d="100"/>
          <a:sy n="66" d="100"/>
        </p:scale>
        <p:origin x="206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27684-C909-2413-9132-70205977D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DB375-A64B-DE72-5E4B-143F4531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756FC-D84E-48A7-D862-4B30E243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843-8C1A-4F4E-9FA8-D22F2B6749A9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6D0C6-19FF-B61C-2819-45C53C3F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CA41A-91FC-CA66-20A1-63D00892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C6A7-C819-4933-98CA-BAC1B26D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0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1C05-390F-ABA1-FF6D-A7C32CAC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F0C6C8-9667-FE9C-7C8D-E838E2BEB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0C744-5BC6-3E25-AF71-A5E500B3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843-8C1A-4F4E-9FA8-D22F2B6749A9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BD245-2510-3952-DDED-E05F0B4E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36491-4804-47EF-3F9D-781763DC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C6A7-C819-4933-98CA-BAC1B26D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5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F3DD45-DB64-55BB-D193-77BD24E10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EACA05-C4AF-5E79-0704-3A75F1505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6EBC0-F263-A879-C020-7BCE4F46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843-8C1A-4F4E-9FA8-D22F2B6749A9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EF964-8252-B7BF-4EB9-56EFA718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EE19F-14F1-6459-A5FD-C2CACD2C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C6A7-C819-4933-98CA-BAC1B26D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7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EBA3F-E62C-6976-13FE-B5FA896A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E4A1B-2531-0076-F23F-15732C514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75D0C-2566-0F00-846B-E78885F2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843-8C1A-4F4E-9FA8-D22F2B6749A9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7D4B0-C952-0531-39B9-B8F963DE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85036-CF9E-D9EB-907C-D38230B6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C6A7-C819-4933-98CA-BAC1B26D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3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91DAB-F284-6036-5072-106870AE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65ACB-E836-E4BF-8980-2BDDE5E5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FE63E-C69F-2FD9-836F-E63C19C5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843-8C1A-4F4E-9FA8-D22F2B6749A9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C0303-E772-4873-7073-D0B3EB5E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69C27-DAAD-3A0B-595B-AF298350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C6A7-C819-4933-98CA-BAC1B26D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3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4BF7A-ADDD-CF52-D611-08F435F4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18F4C-EE6B-FC1B-8D5D-EC09D78BE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F44701-F93D-8315-9B86-3CF70A2F4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1BF72E-9BCC-1FB2-A26F-339B79B8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843-8C1A-4F4E-9FA8-D22F2B6749A9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EE6A9-87C5-A754-32B3-7F6C413D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0790E-3B32-DAC5-BAF5-9DB54900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C6A7-C819-4933-98CA-BAC1B26D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7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2190B-9682-9012-8B00-CDDA7845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82EDA1-1DFD-610F-4313-CCE0A0C5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FB8029-2E9A-5A80-2E26-C728B0B7B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57B7C7-B094-E7FB-47E4-C02C5CBBC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5B2714-83E4-90EB-FFE0-625D1E605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86D540-589F-5DD9-7498-9D650C8B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843-8C1A-4F4E-9FA8-D22F2B6749A9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4C11BD-F155-E165-A69E-538770AA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FDDDCF-CB9C-13FD-CF13-5F5F63E8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C6A7-C819-4933-98CA-BAC1B26D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EAF49-831F-3C3D-1099-F99FB6CA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447F2F-E710-B6F1-8817-79564BDD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843-8C1A-4F4E-9FA8-D22F2B6749A9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802C66-0BA4-F19D-405C-73A07FB8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D9A90D-25DE-39F7-25B1-E6F3F3E3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C6A7-C819-4933-98CA-BAC1B26D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22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91A556-F034-590F-E71B-F1BA5081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843-8C1A-4F4E-9FA8-D22F2B6749A9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ADF0B6-9F17-CA33-EF7D-F000FB12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6C0D04-466B-9554-48BF-9F83678A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C6A7-C819-4933-98CA-BAC1B26D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8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56B87-1F5E-BDD8-0548-328D0889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9A479-1148-F891-DDED-5161C069A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EAEFC2-17C7-BBF0-EE1F-508CDF2D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D67A1E-EAC1-637D-3A11-BFE70EA2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843-8C1A-4F4E-9FA8-D22F2B6749A9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DB5659-D5BB-D2CC-3B9E-50D68E8C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4D019B-7994-3E85-E0AA-8D471C8E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C6A7-C819-4933-98CA-BAC1B26D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1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5CF7D-BAA0-333B-DA4D-24F78EF8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8E2E25-EFAF-CBFE-5135-AB1F03EA4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B6DC5C-4916-383B-6B71-BF3396795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FC04C-F4E7-A295-E757-18F17EDA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843-8C1A-4F4E-9FA8-D22F2B6749A9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9012EA-3302-6152-9649-3609BF30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C387C7-BD78-2B36-133B-B66C4116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C6A7-C819-4933-98CA-BAC1B26D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3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373340-FF58-44C9-4D3D-539CBF13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7C0E8-B14A-4C4F-A26C-2378E8BB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3976B-C3E4-D77A-9524-2FF867ACF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7843-8C1A-4F4E-9FA8-D22F2B6749A9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59348-D790-E9CC-9AF8-27659A78B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27D07-6A73-9D53-7AF6-8A278C3FD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C6A7-C819-4933-98CA-BAC1B26D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6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92D1FB0-1CDF-3B69-F51C-892D2517055E}"/>
              </a:ext>
            </a:extLst>
          </p:cNvPr>
          <p:cNvGrpSpPr/>
          <p:nvPr/>
        </p:nvGrpSpPr>
        <p:grpSpPr>
          <a:xfrm>
            <a:off x="5863708" y="428826"/>
            <a:ext cx="1578958" cy="369332"/>
            <a:chOff x="5294165" y="543699"/>
            <a:chExt cx="1578958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BF9039-925F-54DA-43FE-7EBC9BC7233D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7AA881-EF62-443B-3007-44FAB8BCB313}"/>
                </a:ext>
              </a:extLst>
            </p:cNvPr>
            <p:cNvSpPr txBox="1"/>
            <p:nvPr/>
          </p:nvSpPr>
          <p:spPr>
            <a:xfrm>
              <a:off x="5294165" y="543699"/>
              <a:ext cx="1578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Hobby Photo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D9430C0-AC57-9001-52FD-2AC288F52078}"/>
              </a:ext>
            </a:extLst>
          </p:cNvPr>
          <p:cNvGrpSpPr/>
          <p:nvPr/>
        </p:nvGrpSpPr>
        <p:grpSpPr>
          <a:xfrm>
            <a:off x="371620" y="1078924"/>
            <a:ext cx="1433384" cy="369332"/>
            <a:chOff x="5369011" y="541635"/>
            <a:chExt cx="1433384" cy="36933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1E00F5-07FF-C710-C52E-013F68C66950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8B5E16-3BD5-E48D-6F15-C9616839B596}"/>
                </a:ext>
              </a:extLst>
            </p:cNvPr>
            <p:cNvSpPr txBox="1"/>
            <p:nvPr/>
          </p:nvSpPr>
          <p:spPr>
            <a:xfrm>
              <a:off x="5479521" y="541635"/>
              <a:ext cx="1207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커뮤니티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5B5C05-D9DD-E4FD-0637-E8FF3BFD3C68}"/>
              </a:ext>
            </a:extLst>
          </p:cNvPr>
          <p:cNvGrpSpPr/>
          <p:nvPr/>
        </p:nvGrpSpPr>
        <p:grpSpPr>
          <a:xfrm>
            <a:off x="5932330" y="1081673"/>
            <a:ext cx="1433384" cy="369332"/>
            <a:chOff x="5369011" y="541637"/>
            <a:chExt cx="1433384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BA5806E-0423-C238-75FA-2A75CDDD3C16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5C1ECB-4002-B127-0F44-0F7B0E76651E}"/>
                </a:ext>
              </a:extLst>
            </p:cNvPr>
            <p:cNvSpPr txBox="1"/>
            <p:nvPr/>
          </p:nvSpPr>
          <p:spPr>
            <a:xfrm>
              <a:off x="5647121" y="54163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쇼핑몰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26C406-C6B7-B466-776F-27D622F537FE}"/>
              </a:ext>
            </a:extLst>
          </p:cNvPr>
          <p:cNvGrpSpPr/>
          <p:nvPr/>
        </p:nvGrpSpPr>
        <p:grpSpPr>
          <a:xfrm>
            <a:off x="-1168856" y="1768852"/>
            <a:ext cx="1433384" cy="369332"/>
            <a:chOff x="5369011" y="549196"/>
            <a:chExt cx="1433384" cy="36933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EAAE740-1C2C-52E8-1A6C-BECF2EDB9AA8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C0DB5A-CC2B-B528-A9D5-9CC20351AAD8}"/>
                </a:ext>
              </a:extLst>
            </p:cNvPr>
            <p:cNvSpPr txBox="1"/>
            <p:nvPr/>
          </p:nvSpPr>
          <p:spPr>
            <a:xfrm>
              <a:off x="5645698" y="549196"/>
              <a:ext cx="892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게시판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A907A2-CF35-0CEA-948C-90D995C16F05}"/>
              </a:ext>
            </a:extLst>
          </p:cNvPr>
          <p:cNvGrpSpPr/>
          <p:nvPr/>
        </p:nvGrpSpPr>
        <p:grpSpPr>
          <a:xfrm>
            <a:off x="1633211" y="1757690"/>
            <a:ext cx="1433384" cy="369332"/>
            <a:chOff x="5369011" y="541635"/>
            <a:chExt cx="1433384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109437-53AC-0633-60B4-9661DA751D50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CA927E-BE9D-732D-FFF8-122F7C76DEBE}"/>
                </a:ext>
              </a:extLst>
            </p:cNvPr>
            <p:cNvSpPr txBox="1"/>
            <p:nvPr/>
          </p:nvSpPr>
          <p:spPr>
            <a:xfrm>
              <a:off x="5480754" y="541635"/>
              <a:ext cx="1222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공지사항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1DC1AE6-1403-C445-9C4E-2D4AB0371FDE}"/>
              </a:ext>
            </a:extLst>
          </p:cNvPr>
          <p:cNvGrpSpPr/>
          <p:nvPr/>
        </p:nvGrpSpPr>
        <p:grpSpPr>
          <a:xfrm>
            <a:off x="4619273" y="1761126"/>
            <a:ext cx="1433384" cy="369332"/>
            <a:chOff x="5369011" y="541635"/>
            <a:chExt cx="1433384" cy="36933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07F20AF-EDD6-42C6-ED61-E3438AD29EC2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A09B19-95E7-411E-768E-C9BB2D6C5683}"/>
                </a:ext>
              </a:extLst>
            </p:cNvPr>
            <p:cNvSpPr txBox="1"/>
            <p:nvPr/>
          </p:nvSpPr>
          <p:spPr>
            <a:xfrm>
              <a:off x="5479521" y="541635"/>
              <a:ext cx="1207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상품 조회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A31C04-DCBE-205D-B4FE-380D83E85052}"/>
              </a:ext>
            </a:extLst>
          </p:cNvPr>
          <p:cNvGrpSpPr/>
          <p:nvPr/>
        </p:nvGrpSpPr>
        <p:grpSpPr>
          <a:xfrm>
            <a:off x="7300690" y="1754089"/>
            <a:ext cx="1433384" cy="369332"/>
            <a:chOff x="5369011" y="538199"/>
            <a:chExt cx="1433384" cy="36933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0D99251-0DB9-FEF8-320A-7FDF9FE88C10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87C0B1-C524-927D-D0C3-640ED8CE2166}"/>
                </a:ext>
              </a:extLst>
            </p:cNvPr>
            <p:cNvSpPr txBox="1"/>
            <p:nvPr/>
          </p:nvSpPr>
          <p:spPr>
            <a:xfrm>
              <a:off x="5507684" y="538199"/>
              <a:ext cx="1171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고객센터</a:t>
              </a:r>
              <a:endParaRPr lang="ko-KR" altLang="en-US" dirty="0"/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0D4D1F3-0D9C-BE74-9F84-FCA525E898CC}"/>
              </a:ext>
            </a:extLst>
          </p:cNvPr>
          <p:cNvCxnSpPr>
            <a:cxnSpLocks/>
          </p:cNvCxnSpPr>
          <p:nvPr/>
        </p:nvCxnSpPr>
        <p:spPr>
          <a:xfrm>
            <a:off x="6653187" y="779108"/>
            <a:ext cx="0" cy="1275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79197E-2027-E9AC-6ED9-3CF93A97774F}"/>
              </a:ext>
            </a:extLst>
          </p:cNvPr>
          <p:cNvCxnSpPr>
            <a:cxnSpLocks/>
          </p:cNvCxnSpPr>
          <p:nvPr/>
        </p:nvCxnSpPr>
        <p:spPr>
          <a:xfrm>
            <a:off x="1092253" y="906619"/>
            <a:ext cx="10426604" cy="80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7703AF7-75E0-B86B-788F-989D91BB7AC5}"/>
              </a:ext>
            </a:extLst>
          </p:cNvPr>
          <p:cNvCxnSpPr>
            <a:cxnSpLocks/>
          </p:cNvCxnSpPr>
          <p:nvPr/>
        </p:nvCxnSpPr>
        <p:spPr>
          <a:xfrm>
            <a:off x="1092253" y="906619"/>
            <a:ext cx="1" cy="1977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934B7D-DF3F-EDEC-1B38-521E516E7847}"/>
              </a:ext>
            </a:extLst>
          </p:cNvPr>
          <p:cNvCxnSpPr>
            <a:cxnSpLocks/>
          </p:cNvCxnSpPr>
          <p:nvPr/>
        </p:nvCxnSpPr>
        <p:spPr>
          <a:xfrm>
            <a:off x="6649020" y="912970"/>
            <a:ext cx="1" cy="1977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4BEC1AA-8946-59E2-AE4E-72352EB556DF}"/>
              </a:ext>
            </a:extLst>
          </p:cNvPr>
          <p:cNvCxnSpPr>
            <a:cxnSpLocks/>
          </p:cNvCxnSpPr>
          <p:nvPr/>
        </p:nvCxnSpPr>
        <p:spPr>
          <a:xfrm>
            <a:off x="1085904" y="1429206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29431EA-A04B-40CA-5FA9-B1D871521BF3}"/>
              </a:ext>
            </a:extLst>
          </p:cNvPr>
          <p:cNvCxnSpPr>
            <a:cxnSpLocks/>
          </p:cNvCxnSpPr>
          <p:nvPr/>
        </p:nvCxnSpPr>
        <p:spPr>
          <a:xfrm>
            <a:off x="6655371" y="1420197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6256CF6-6D22-0A36-C844-4CDDA316390A}"/>
              </a:ext>
            </a:extLst>
          </p:cNvPr>
          <p:cNvCxnSpPr>
            <a:cxnSpLocks/>
          </p:cNvCxnSpPr>
          <p:nvPr/>
        </p:nvCxnSpPr>
        <p:spPr>
          <a:xfrm flipV="1">
            <a:off x="-371244" y="1592423"/>
            <a:ext cx="2714795" cy="185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D1F160C-332A-3409-EF70-70F4A8B85864}"/>
              </a:ext>
            </a:extLst>
          </p:cNvPr>
          <p:cNvCxnSpPr>
            <a:cxnSpLocks/>
          </p:cNvCxnSpPr>
          <p:nvPr/>
        </p:nvCxnSpPr>
        <p:spPr>
          <a:xfrm flipV="1">
            <a:off x="5356456" y="1598854"/>
            <a:ext cx="2613196" cy="68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59A3077-978E-9344-2235-B0B5759F7D02}"/>
              </a:ext>
            </a:extLst>
          </p:cNvPr>
          <p:cNvCxnSpPr>
            <a:cxnSpLocks/>
          </p:cNvCxnSpPr>
          <p:nvPr/>
        </p:nvCxnSpPr>
        <p:spPr>
          <a:xfrm>
            <a:off x="-377593" y="1608244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488E493-CB29-53FD-0CEE-7AF5ED9A7125}"/>
              </a:ext>
            </a:extLst>
          </p:cNvPr>
          <p:cNvCxnSpPr>
            <a:cxnSpLocks/>
          </p:cNvCxnSpPr>
          <p:nvPr/>
        </p:nvCxnSpPr>
        <p:spPr>
          <a:xfrm>
            <a:off x="2337202" y="1602374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FDD6FA7-D9CB-D9D5-E100-8BE173D5C088}"/>
              </a:ext>
            </a:extLst>
          </p:cNvPr>
          <p:cNvCxnSpPr>
            <a:cxnSpLocks/>
          </p:cNvCxnSpPr>
          <p:nvPr/>
        </p:nvCxnSpPr>
        <p:spPr>
          <a:xfrm>
            <a:off x="5357933" y="1609935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33E9DBB-43D5-919D-282F-4522F681DC20}"/>
              </a:ext>
            </a:extLst>
          </p:cNvPr>
          <p:cNvCxnSpPr>
            <a:cxnSpLocks/>
          </p:cNvCxnSpPr>
          <p:nvPr/>
        </p:nvCxnSpPr>
        <p:spPr>
          <a:xfrm>
            <a:off x="7962230" y="1602241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46403CA-D5AE-05CA-45EA-476336BFE75C}"/>
              </a:ext>
            </a:extLst>
          </p:cNvPr>
          <p:cNvGrpSpPr/>
          <p:nvPr/>
        </p:nvGrpSpPr>
        <p:grpSpPr>
          <a:xfrm>
            <a:off x="1633211" y="2258314"/>
            <a:ext cx="1433384" cy="369332"/>
            <a:chOff x="5369011" y="541635"/>
            <a:chExt cx="1433384" cy="36933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7095D38-6B5E-D9D7-AB4C-2C198E4255B1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EACA81-962C-533E-50C3-55C2DF71B9C9}"/>
                </a:ext>
              </a:extLst>
            </p:cNvPr>
            <p:cNvSpPr txBox="1"/>
            <p:nvPr/>
          </p:nvSpPr>
          <p:spPr>
            <a:xfrm>
              <a:off x="5779204" y="541635"/>
              <a:ext cx="61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FAQ</a:t>
              </a:r>
              <a:endParaRPr lang="ko-KR" altLang="en-US" dirty="0"/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709B0C6-2C26-5E95-E7B7-830E0D63A3EB}"/>
              </a:ext>
            </a:extLst>
          </p:cNvPr>
          <p:cNvCxnSpPr>
            <a:cxnSpLocks/>
          </p:cNvCxnSpPr>
          <p:nvPr/>
        </p:nvCxnSpPr>
        <p:spPr>
          <a:xfrm>
            <a:off x="2380726" y="2102139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8DFB82A-8BF7-29C6-1A72-488463ED2F84}"/>
              </a:ext>
            </a:extLst>
          </p:cNvPr>
          <p:cNvGrpSpPr/>
          <p:nvPr/>
        </p:nvGrpSpPr>
        <p:grpSpPr>
          <a:xfrm>
            <a:off x="4625501" y="2248363"/>
            <a:ext cx="1433384" cy="369332"/>
            <a:chOff x="5369011" y="541635"/>
            <a:chExt cx="1433384" cy="36933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8C0FD59-4681-4A2C-204B-BE179B30A07D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C67EA5-E725-0DE7-230E-32166C5FACD0}"/>
                </a:ext>
              </a:extLst>
            </p:cNvPr>
            <p:cNvSpPr txBox="1"/>
            <p:nvPr/>
          </p:nvSpPr>
          <p:spPr>
            <a:xfrm>
              <a:off x="5479521" y="541635"/>
              <a:ext cx="1207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상품 구매</a:t>
              </a: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C04CD-8D36-B518-4DAB-B058AF8DC5BD}"/>
              </a:ext>
            </a:extLst>
          </p:cNvPr>
          <p:cNvCxnSpPr>
            <a:cxnSpLocks/>
          </p:cNvCxnSpPr>
          <p:nvPr/>
        </p:nvCxnSpPr>
        <p:spPr>
          <a:xfrm>
            <a:off x="5364282" y="2107118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82F4320-4075-3E33-83E4-D97316213349}"/>
              </a:ext>
            </a:extLst>
          </p:cNvPr>
          <p:cNvGrpSpPr/>
          <p:nvPr/>
        </p:nvGrpSpPr>
        <p:grpSpPr>
          <a:xfrm>
            <a:off x="7293702" y="2248363"/>
            <a:ext cx="1433384" cy="369332"/>
            <a:chOff x="5369011" y="538199"/>
            <a:chExt cx="1433384" cy="36933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C2DB242-2B3F-C1FD-9D2E-017CF0676CCF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EF7A13-AD0A-D3F4-F80E-E3683194C470}"/>
                </a:ext>
              </a:extLst>
            </p:cNvPr>
            <p:cNvSpPr txBox="1"/>
            <p:nvPr/>
          </p:nvSpPr>
          <p:spPr>
            <a:xfrm>
              <a:off x="5507684" y="538199"/>
              <a:ext cx="1171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공지사항</a:t>
              </a: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2861A34-D824-7219-6CBC-E3DACD2D955E}"/>
              </a:ext>
            </a:extLst>
          </p:cNvPr>
          <p:cNvCxnSpPr>
            <a:cxnSpLocks/>
          </p:cNvCxnSpPr>
          <p:nvPr/>
        </p:nvCxnSpPr>
        <p:spPr>
          <a:xfrm>
            <a:off x="7990339" y="2097936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0DEF898-4D7F-67E0-5903-1D5066A7C179}"/>
              </a:ext>
            </a:extLst>
          </p:cNvPr>
          <p:cNvGrpSpPr/>
          <p:nvPr/>
        </p:nvGrpSpPr>
        <p:grpSpPr>
          <a:xfrm>
            <a:off x="-2705969" y="2460771"/>
            <a:ext cx="1443017" cy="369332"/>
            <a:chOff x="5369009" y="549196"/>
            <a:chExt cx="1443017" cy="36933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810C271-C7FF-24E4-F541-7150F0602D76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D1C4CF1-DC1D-8BE9-2425-807D07421345}"/>
                </a:ext>
              </a:extLst>
            </p:cNvPr>
            <p:cNvSpPr txBox="1"/>
            <p:nvPr/>
          </p:nvSpPr>
          <p:spPr>
            <a:xfrm>
              <a:off x="5369009" y="549196"/>
              <a:ext cx="1443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정보 게시판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5E47194-9AE7-4EE0-88E9-A131CF6FA38F}"/>
              </a:ext>
            </a:extLst>
          </p:cNvPr>
          <p:cNvGrpSpPr/>
          <p:nvPr/>
        </p:nvGrpSpPr>
        <p:grpSpPr>
          <a:xfrm>
            <a:off x="-24550" y="2449609"/>
            <a:ext cx="1455201" cy="369332"/>
            <a:chOff x="5369011" y="541635"/>
            <a:chExt cx="1455201" cy="36933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945AA98-22D4-986E-9D16-5825FCEC0773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7C8CD36-326D-1A7C-D1E7-867419E73026}"/>
                </a:ext>
              </a:extLst>
            </p:cNvPr>
            <p:cNvSpPr txBox="1"/>
            <p:nvPr/>
          </p:nvSpPr>
          <p:spPr>
            <a:xfrm>
              <a:off x="5381195" y="541635"/>
              <a:ext cx="1443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일반게시판</a:t>
              </a:r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B447E00-6346-AC1B-3486-92789C00E036}"/>
              </a:ext>
            </a:extLst>
          </p:cNvPr>
          <p:cNvCxnSpPr>
            <a:cxnSpLocks/>
          </p:cNvCxnSpPr>
          <p:nvPr/>
        </p:nvCxnSpPr>
        <p:spPr>
          <a:xfrm>
            <a:off x="-451207" y="2121125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18773E0-28DA-6B39-F38B-9C31ACFB0DA3}"/>
              </a:ext>
            </a:extLst>
          </p:cNvPr>
          <p:cNvCxnSpPr>
            <a:cxnSpLocks/>
          </p:cNvCxnSpPr>
          <p:nvPr/>
        </p:nvCxnSpPr>
        <p:spPr>
          <a:xfrm flipV="1">
            <a:off x="-1908355" y="2296046"/>
            <a:ext cx="2613196" cy="68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8FBE405-624C-28A9-AA8A-9035069D167E}"/>
              </a:ext>
            </a:extLst>
          </p:cNvPr>
          <p:cNvCxnSpPr>
            <a:cxnSpLocks/>
          </p:cNvCxnSpPr>
          <p:nvPr/>
        </p:nvCxnSpPr>
        <p:spPr>
          <a:xfrm>
            <a:off x="-1914704" y="2300163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FA40CB2-BA79-95B3-B0AA-82DF3C07FE34}"/>
              </a:ext>
            </a:extLst>
          </p:cNvPr>
          <p:cNvCxnSpPr>
            <a:cxnSpLocks/>
          </p:cNvCxnSpPr>
          <p:nvPr/>
        </p:nvCxnSpPr>
        <p:spPr>
          <a:xfrm>
            <a:off x="698491" y="2294293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6DA708A-15DF-1B7D-8C57-E941B777D0A0}"/>
              </a:ext>
            </a:extLst>
          </p:cNvPr>
          <p:cNvGrpSpPr/>
          <p:nvPr/>
        </p:nvGrpSpPr>
        <p:grpSpPr>
          <a:xfrm>
            <a:off x="2941827" y="2907055"/>
            <a:ext cx="1433384" cy="380372"/>
            <a:chOff x="5369011" y="538156"/>
            <a:chExt cx="1433384" cy="38037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BEA4E15-7BBF-0FFD-836C-3D38B8F1A054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CCD9EE1-15DC-227F-8529-76B4DEE6451A}"/>
                </a:ext>
              </a:extLst>
            </p:cNvPr>
            <p:cNvSpPr txBox="1"/>
            <p:nvPr/>
          </p:nvSpPr>
          <p:spPr>
            <a:xfrm>
              <a:off x="5648137" y="538156"/>
              <a:ext cx="887969" cy="38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카메라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67830C4-ABD2-3B2E-E767-8F41E7913386}"/>
              </a:ext>
            </a:extLst>
          </p:cNvPr>
          <p:cNvGrpSpPr/>
          <p:nvPr/>
        </p:nvGrpSpPr>
        <p:grpSpPr>
          <a:xfrm>
            <a:off x="6426000" y="2909679"/>
            <a:ext cx="1433384" cy="369332"/>
            <a:chOff x="5369011" y="541635"/>
            <a:chExt cx="1433384" cy="36933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8E44220-BC56-34E1-3E0C-F860C6092B47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5E510D0-E581-2B5E-A4B6-EC74BA98B019}"/>
                </a:ext>
              </a:extLst>
            </p:cNvPr>
            <p:cNvSpPr txBox="1"/>
            <p:nvPr/>
          </p:nvSpPr>
          <p:spPr>
            <a:xfrm>
              <a:off x="5497073" y="541635"/>
              <a:ext cx="1164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폰케이스</a:t>
              </a:r>
              <a:endParaRPr lang="ko-KR" altLang="en-US" dirty="0"/>
            </a:p>
          </p:txBody>
        </p: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D669B4A-D4E5-A3C9-DD17-510E24093DBE}"/>
              </a:ext>
            </a:extLst>
          </p:cNvPr>
          <p:cNvCxnSpPr>
            <a:cxnSpLocks/>
          </p:cNvCxnSpPr>
          <p:nvPr/>
        </p:nvCxnSpPr>
        <p:spPr>
          <a:xfrm>
            <a:off x="704904" y="2813044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EBEBD75-60BF-0320-4B58-F266CAAAA3B4}"/>
              </a:ext>
            </a:extLst>
          </p:cNvPr>
          <p:cNvCxnSpPr>
            <a:cxnSpLocks/>
          </p:cNvCxnSpPr>
          <p:nvPr/>
        </p:nvCxnSpPr>
        <p:spPr>
          <a:xfrm>
            <a:off x="3658518" y="2754363"/>
            <a:ext cx="34905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37FA23D-D542-9DD7-4DFB-295F385828DA}"/>
              </a:ext>
            </a:extLst>
          </p:cNvPr>
          <p:cNvCxnSpPr>
            <a:cxnSpLocks/>
          </p:cNvCxnSpPr>
          <p:nvPr/>
        </p:nvCxnSpPr>
        <p:spPr>
          <a:xfrm>
            <a:off x="3658518" y="2760233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F7088AF-9C8C-78DB-C7B8-511FEB6DFBD8}"/>
              </a:ext>
            </a:extLst>
          </p:cNvPr>
          <p:cNvCxnSpPr>
            <a:cxnSpLocks/>
          </p:cNvCxnSpPr>
          <p:nvPr/>
        </p:nvCxnSpPr>
        <p:spPr>
          <a:xfrm>
            <a:off x="7149041" y="2754363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CDA5E7E-1EF7-8EF4-EF36-0FAB697EFDC6}"/>
              </a:ext>
            </a:extLst>
          </p:cNvPr>
          <p:cNvGrpSpPr/>
          <p:nvPr/>
        </p:nvGrpSpPr>
        <p:grpSpPr>
          <a:xfrm>
            <a:off x="-24550" y="2970621"/>
            <a:ext cx="1433386" cy="369332"/>
            <a:chOff x="5369009" y="549196"/>
            <a:chExt cx="1433386" cy="36933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E509E2F-3507-24C4-29E6-E98EB38C3F41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B9F2A4B-330D-C192-8109-3BFA7C352DC1}"/>
                </a:ext>
              </a:extLst>
            </p:cNvPr>
            <p:cNvSpPr txBox="1"/>
            <p:nvPr/>
          </p:nvSpPr>
          <p:spPr>
            <a:xfrm>
              <a:off x="5369009" y="549196"/>
              <a:ext cx="1433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사진 게시판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96FE658-5384-0E6F-C659-345FD8667637}"/>
              </a:ext>
            </a:extLst>
          </p:cNvPr>
          <p:cNvGrpSpPr/>
          <p:nvPr/>
        </p:nvGrpSpPr>
        <p:grpSpPr>
          <a:xfrm>
            <a:off x="-28268" y="3470198"/>
            <a:ext cx="1479041" cy="369332"/>
            <a:chOff x="5352697" y="541635"/>
            <a:chExt cx="1479041" cy="36933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8B5DB7C-4AB7-FF06-86A6-17E57B980A27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2AAEE20-C1BD-FF07-FC0C-1DA5263AE23E}"/>
                </a:ext>
              </a:extLst>
            </p:cNvPr>
            <p:cNvSpPr txBox="1"/>
            <p:nvPr/>
          </p:nvSpPr>
          <p:spPr>
            <a:xfrm>
              <a:off x="5352697" y="541635"/>
              <a:ext cx="147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모임 게시판</a:t>
              </a: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9A379B8-BAF6-C917-77BA-BF1AED825A87}"/>
              </a:ext>
            </a:extLst>
          </p:cNvPr>
          <p:cNvCxnSpPr>
            <a:cxnSpLocks/>
          </p:cNvCxnSpPr>
          <p:nvPr/>
        </p:nvCxnSpPr>
        <p:spPr>
          <a:xfrm>
            <a:off x="711087" y="3314882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38CE25DF-4C10-D7B6-8849-53AB18679EC6}"/>
              </a:ext>
            </a:extLst>
          </p:cNvPr>
          <p:cNvGrpSpPr/>
          <p:nvPr/>
        </p:nvGrpSpPr>
        <p:grpSpPr>
          <a:xfrm>
            <a:off x="-2705989" y="2963411"/>
            <a:ext cx="1465850" cy="646331"/>
            <a:chOff x="5369011" y="560569"/>
            <a:chExt cx="1433384" cy="5640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118BBA5-8ABA-BCBA-4254-73E30B58E17F}"/>
                </a:ext>
              </a:extLst>
            </p:cNvPr>
            <p:cNvSpPr/>
            <p:nvPr/>
          </p:nvSpPr>
          <p:spPr>
            <a:xfrm>
              <a:off x="5369011" y="568411"/>
              <a:ext cx="1433384" cy="5454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D826519-224D-03DF-F64E-297B3DAEE4B5}"/>
                </a:ext>
              </a:extLst>
            </p:cNvPr>
            <p:cNvSpPr txBox="1"/>
            <p:nvPr/>
          </p:nvSpPr>
          <p:spPr>
            <a:xfrm>
              <a:off x="5430607" y="560569"/>
              <a:ext cx="1333695" cy="56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장비 추천 게시판</a:t>
              </a:r>
            </a:p>
          </p:txBody>
        </p:sp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7323649-CD47-ABFA-745E-201C4C39D916}"/>
              </a:ext>
            </a:extLst>
          </p:cNvPr>
          <p:cNvCxnSpPr>
            <a:cxnSpLocks/>
          </p:cNvCxnSpPr>
          <p:nvPr/>
        </p:nvCxnSpPr>
        <p:spPr>
          <a:xfrm>
            <a:off x="-1989277" y="3603763"/>
            <a:ext cx="12596" cy="2214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0B67A35-9619-9EE4-6849-9A8FCAE0AB64}"/>
              </a:ext>
            </a:extLst>
          </p:cNvPr>
          <p:cNvGrpSpPr/>
          <p:nvPr/>
        </p:nvGrpSpPr>
        <p:grpSpPr>
          <a:xfrm>
            <a:off x="-2705969" y="3816150"/>
            <a:ext cx="1433386" cy="369332"/>
            <a:chOff x="5369009" y="549196"/>
            <a:chExt cx="1433386" cy="369332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1E0C010-3FDB-AAEC-A87A-146F40947140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4FDD62E-273A-40CA-6756-15633F98B931}"/>
                </a:ext>
              </a:extLst>
            </p:cNvPr>
            <p:cNvSpPr txBox="1"/>
            <p:nvPr/>
          </p:nvSpPr>
          <p:spPr>
            <a:xfrm>
              <a:off x="5369009" y="549196"/>
              <a:ext cx="1433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축제 게시판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A4848242-FA2E-3CDA-05F1-57BB15943970}"/>
              </a:ext>
            </a:extLst>
          </p:cNvPr>
          <p:cNvGrpSpPr/>
          <p:nvPr/>
        </p:nvGrpSpPr>
        <p:grpSpPr>
          <a:xfrm>
            <a:off x="-2709687" y="4315727"/>
            <a:ext cx="1479041" cy="369332"/>
            <a:chOff x="5352697" y="541635"/>
            <a:chExt cx="1479041" cy="36933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66B21F1-DF46-F392-EA17-6345D919071A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9F70CC6-1401-5BB7-72B0-6AB0E31C151E}"/>
                </a:ext>
              </a:extLst>
            </p:cNvPr>
            <p:cNvSpPr txBox="1"/>
            <p:nvPr/>
          </p:nvSpPr>
          <p:spPr>
            <a:xfrm>
              <a:off x="5352697" y="541635"/>
              <a:ext cx="147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전시 게시판</a:t>
              </a:r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C70B795F-A0BC-E907-4F04-CD5AF368D9E7}"/>
              </a:ext>
            </a:extLst>
          </p:cNvPr>
          <p:cNvCxnSpPr>
            <a:cxnSpLocks/>
          </p:cNvCxnSpPr>
          <p:nvPr/>
        </p:nvCxnSpPr>
        <p:spPr>
          <a:xfrm>
            <a:off x="-1970332" y="4160411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5B9F59B-000F-BECC-748D-3883018D907E}"/>
              </a:ext>
            </a:extLst>
          </p:cNvPr>
          <p:cNvCxnSpPr>
            <a:cxnSpLocks/>
          </p:cNvCxnSpPr>
          <p:nvPr/>
        </p:nvCxnSpPr>
        <p:spPr>
          <a:xfrm>
            <a:off x="-1968446" y="2793994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77D8F80-4107-3DB3-0A50-2901CB557F12}"/>
              </a:ext>
            </a:extLst>
          </p:cNvPr>
          <p:cNvGrpSpPr/>
          <p:nvPr/>
        </p:nvGrpSpPr>
        <p:grpSpPr>
          <a:xfrm>
            <a:off x="-2693785" y="4829178"/>
            <a:ext cx="1479041" cy="369332"/>
            <a:chOff x="5352697" y="541635"/>
            <a:chExt cx="1479041" cy="36933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46827FF-BEA2-79D3-C952-6E9B695E537F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A436F7A-7048-81F5-3081-F467946B2584}"/>
                </a:ext>
              </a:extLst>
            </p:cNvPr>
            <p:cNvSpPr txBox="1"/>
            <p:nvPr/>
          </p:nvSpPr>
          <p:spPr>
            <a:xfrm>
              <a:off x="5352697" y="541635"/>
              <a:ext cx="147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출사 게시판</a:t>
              </a:r>
            </a:p>
          </p:txBody>
        </p:sp>
      </p:grp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DADFD74-08F3-983E-7D05-3BBF33A87BD7}"/>
              </a:ext>
            </a:extLst>
          </p:cNvPr>
          <p:cNvCxnSpPr>
            <a:cxnSpLocks/>
          </p:cNvCxnSpPr>
          <p:nvPr/>
        </p:nvCxnSpPr>
        <p:spPr>
          <a:xfrm>
            <a:off x="-1954430" y="4673862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46AD9-8AA0-279C-6C18-2FAC312ABB31}"/>
              </a:ext>
            </a:extLst>
          </p:cNvPr>
          <p:cNvCxnSpPr>
            <a:cxnSpLocks/>
          </p:cNvCxnSpPr>
          <p:nvPr/>
        </p:nvCxnSpPr>
        <p:spPr>
          <a:xfrm>
            <a:off x="5412317" y="2589682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C987A3-5E46-1D0B-1F9B-DA2483F2DE87}"/>
              </a:ext>
            </a:extLst>
          </p:cNvPr>
          <p:cNvGrpSpPr/>
          <p:nvPr/>
        </p:nvGrpSpPr>
        <p:grpSpPr>
          <a:xfrm>
            <a:off x="4700473" y="2907055"/>
            <a:ext cx="1433384" cy="369737"/>
            <a:chOff x="5369011" y="548791"/>
            <a:chExt cx="1433384" cy="36973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C561D04-BB75-C64A-7288-2D79148BC123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84B099C-53BC-2C48-1BBD-9EA7E24DB889}"/>
                </a:ext>
              </a:extLst>
            </p:cNvPr>
            <p:cNvSpPr txBox="1"/>
            <p:nvPr/>
          </p:nvSpPr>
          <p:spPr>
            <a:xfrm>
              <a:off x="5638514" y="548791"/>
              <a:ext cx="887969" cy="369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포토북</a:t>
              </a:r>
              <a:endParaRPr lang="ko-KR" altLang="en-US" dirty="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1D83B1-9A5E-B036-B6E4-A40C7E246055}"/>
              </a:ext>
            </a:extLst>
          </p:cNvPr>
          <p:cNvCxnSpPr>
            <a:cxnSpLocks/>
          </p:cNvCxnSpPr>
          <p:nvPr/>
        </p:nvCxnSpPr>
        <p:spPr>
          <a:xfrm>
            <a:off x="5417164" y="2749598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F35C5667-0140-D7EF-77E6-B2F1171A1819}"/>
              </a:ext>
            </a:extLst>
          </p:cNvPr>
          <p:cNvGrpSpPr/>
          <p:nvPr/>
        </p:nvGrpSpPr>
        <p:grpSpPr>
          <a:xfrm>
            <a:off x="10802167" y="1088474"/>
            <a:ext cx="1433384" cy="369332"/>
            <a:chOff x="5369011" y="541637"/>
            <a:chExt cx="1433384" cy="369332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1D81B260-598E-2ACD-2222-88845E6841EC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9894FE4-737F-6937-8C2F-4B88864AA8FC}"/>
                </a:ext>
              </a:extLst>
            </p:cNvPr>
            <p:cNvSpPr txBox="1"/>
            <p:nvPr/>
          </p:nvSpPr>
          <p:spPr>
            <a:xfrm>
              <a:off x="5647121" y="54163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관리자</a:t>
              </a: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57C1E61E-4811-4061-331D-8977A15F732A}"/>
              </a:ext>
            </a:extLst>
          </p:cNvPr>
          <p:cNvGrpSpPr/>
          <p:nvPr/>
        </p:nvGrpSpPr>
        <p:grpSpPr>
          <a:xfrm>
            <a:off x="9489110" y="1767927"/>
            <a:ext cx="1433384" cy="369332"/>
            <a:chOff x="5369011" y="541635"/>
            <a:chExt cx="1433384" cy="369332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311CF599-7158-B4C9-E130-7C4F2945A39D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117BE75-EB3B-BEAF-5690-DDBB9F57A504}"/>
                </a:ext>
              </a:extLst>
            </p:cNvPr>
            <p:cNvSpPr txBox="1"/>
            <p:nvPr/>
          </p:nvSpPr>
          <p:spPr>
            <a:xfrm>
              <a:off x="5479521" y="541635"/>
              <a:ext cx="1207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커뮤니티</a:t>
              </a: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68F7E20D-F0EA-65C0-0FF1-B94779FC24F2}"/>
              </a:ext>
            </a:extLst>
          </p:cNvPr>
          <p:cNvGrpSpPr/>
          <p:nvPr/>
        </p:nvGrpSpPr>
        <p:grpSpPr>
          <a:xfrm>
            <a:off x="12170527" y="1760890"/>
            <a:ext cx="1433384" cy="369332"/>
            <a:chOff x="5369011" y="538199"/>
            <a:chExt cx="1433384" cy="36933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1EBF05EE-431B-DB2E-6503-0DAF15594517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A9CA9E91-B797-2E52-A384-550981B0A26E}"/>
                </a:ext>
              </a:extLst>
            </p:cNvPr>
            <p:cNvSpPr txBox="1"/>
            <p:nvPr/>
          </p:nvSpPr>
          <p:spPr>
            <a:xfrm>
              <a:off x="5626223" y="538199"/>
              <a:ext cx="93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쇼핑몰</a:t>
              </a:r>
            </a:p>
          </p:txBody>
        </p:sp>
      </p:grp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B76D86B9-95B3-6836-D5ED-C095CB650571}"/>
              </a:ext>
            </a:extLst>
          </p:cNvPr>
          <p:cNvCxnSpPr>
            <a:cxnSpLocks/>
          </p:cNvCxnSpPr>
          <p:nvPr/>
        </p:nvCxnSpPr>
        <p:spPr>
          <a:xfrm>
            <a:off x="11518857" y="919771"/>
            <a:ext cx="1" cy="1977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714F9F60-0EE7-FB0E-3EC9-EE3C0BC5F4E8}"/>
              </a:ext>
            </a:extLst>
          </p:cNvPr>
          <p:cNvCxnSpPr>
            <a:cxnSpLocks/>
          </p:cNvCxnSpPr>
          <p:nvPr/>
        </p:nvCxnSpPr>
        <p:spPr>
          <a:xfrm>
            <a:off x="11525208" y="1426998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DC83040B-700B-9EDC-9BCC-4D155134506B}"/>
              </a:ext>
            </a:extLst>
          </p:cNvPr>
          <p:cNvCxnSpPr>
            <a:cxnSpLocks/>
          </p:cNvCxnSpPr>
          <p:nvPr/>
        </p:nvCxnSpPr>
        <p:spPr>
          <a:xfrm flipV="1">
            <a:off x="10226293" y="1605655"/>
            <a:ext cx="2613196" cy="68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6AD64669-82C1-577D-1BE2-0B42FA139737}"/>
              </a:ext>
            </a:extLst>
          </p:cNvPr>
          <p:cNvCxnSpPr>
            <a:cxnSpLocks/>
          </p:cNvCxnSpPr>
          <p:nvPr/>
        </p:nvCxnSpPr>
        <p:spPr>
          <a:xfrm>
            <a:off x="10227770" y="1616736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94C9B217-7B3C-9EFA-F7C2-9911B900CC93}"/>
              </a:ext>
            </a:extLst>
          </p:cNvPr>
          <p:cNvCxnSpPr>
            <a:cxnSpLocks/>
          </p:cNvCxnSpPr>
          <p:nvPr/>
        </p:nvCxnSpPr>
        <p:spPr>
          <a:xfrm>
            <a:off x="12832067" y="1609042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BDA9BFC4-22B0-B9C6-B58C-974DD4FBC06B}"/>
              </a:ext>
            </a:extLst>
          </p:cNvPr>
          <p:cNvGrpSpPr/>
          <p:nvPr/>
        </p:nvGrpSpPr>
        <p:grpSpPr>
          <a:xfrm>
            <a:off x="9495338" y="2255164"/>
            <a:ext cx="1433384" cy="369332"/>
            <a:chOff x="5369011" y="541635"/>
            <a:chExt cx="1433384" cy="369332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FC81D47-4D95-90E1-6999-C5A1E4D59A50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7C32F97-B3D7-8734-CE28-42C635E6D5FD}"/>
                </a:ext>
              </a:extLst>
            </p:cNvPr>
            <p:cNvSpPr txBox="1"/>
            <p:nvPr/>
          </p:nvSpPr>
          <p:spPr>
            <a:xfrm>
              <a:off x="5479521" y="541635"/>
              <a:ext cx="1207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회원 관리</a:t>
              </a:r>
            </a:p>
          </p:txBody>
        </p:sp>
      </p:grp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B108166-614D-F721-2C3F-C93304D4CBBE}"/>
              </a:ext>
            </a:extLst>
          </p:cNvPr>
          <p:cNvCxnSpPr>
            <a:cxnSpLocks/>
          </p:cNvCxnSpPr>
          <p:nvPr/>
        </p:nvCxnSpPr>
        <p:spPr>
          <a:xfrm>
            <a:off x="10234119" y="2113919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650D0B87-C864-BF39-64BD-389E1FB7F675}"/>
              </a:ext>
            </a:extLst>
          </p:cNvPr>
          <p:cNvCxnSpPr>
            <a:cxnSpLocks/>
          </p:cNvCxnSpPr>
          <p:nvPr/>
        </p:nvCxnSpPr>
        <p:spPr>
          <a:xfrm>
            <a:off x="12860176" y="2104737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12BC7A52-2A51-5D81-4F8D-DB654AF2D62F}"/>
              </a:ext>
            </a:extLst>
          </p:cNvPr>
          <p:cNvGrpSpPr/>
          <p:nvPr/>
        </p:nvGrpSpPr>
        <p:grpSpPr>
          <a:xfrm>
            <a:off x="9459768" y="2749598"/>
            <a:ext cx="1462726" cy="369332"/>
            <a:chOff x="5339669" y="541635"/>
            <a:chExt cx="1462726" cy="369332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6A03A9F-2903-059C-20BC-0292347CCCC7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B27D900C-5305-2ECC-BD1C-FF231AF7E225}"/>
                </a:ext>
              </a:extLst>
            </p:cNvPr>
            <p:cNvSpPr txBox="1"/>
            <p:nvPr/>
          </p:nvSpPr>
          <p:spPr>
            <a:xfrm>
              <a:off x="5339669" y="541635"/>
              <a:ext cx="1462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게시글 </a:t>
              </a:r>
              <a:r>
                <a:rPr lang="ko-KR" altLang="en-US" dirty="0"/>
                <a:t>관리</a:t>
              </a:r>
            </a:p>
          </p:txBody>
        </p:sp>
      </p:grp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95AC2D5F-EAD0-E42B-A035-D557697B8536}"/>
              </a:ext>
            </a:extLst>
          </p:cNvPr>
          <p:cNvCxnSpPr>
            <a:cxnSpLocks/>
          </p:cNvCxnSpPr>
          <p:nvPr/>
        </p:nvCxnSpPr>
        <p:spPr>
          <a:xfrm>
            <a:off x="10227891" y="2608353"/>
            <a:ext cx="6349" cy="17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AACE7932-42BA-CAC6-AEA0-71E8C9EB5A73}"/>
              </a:ext>
            </a:extLst>
          </p:cNvPr>
          <p:cNvGrpSpPr/>
          <p:nvPr/>
        </p:nvGrpSpPr>
        <p:grpSpPr>
          <a:xfrm>
            <a:off x="12161282" y="2268427"/>
            <a:ext cx="1433384" cy="369332"/>
            <a:chOff x="5369011" y="541635"/>
            <a:chExt cx="1433384" cy="369332"/>
          </a:xfrm>
        </p:grpSpPr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B44B039A-536E-32F6-3D06-A1836F32B8B8}"/>
                </a:ext>
              </a:extLst>
            </p:cNvPr>
            <p:cNvSpPr/>
            <p:nvPr/>
          </p:nvSpPr>
          <p:spPr>
            <a:xfrm>
              <a:off x="5369011" y="568411"/>
              <a:ext cx="1433384" cy="3199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7A54D1F3-E912-A594-1899-1EA53ADC5BBA}"/>
                </a:ext>
              </a:extLst>
            </p:cNvPr>
            <p:cNvSpPr txBox="1"/>
            <p:nvPr/>
          </p:nvSpPr>
          <p:spPr>
            <a:xfrm>
              <a:off x="5479521" y="541635"/>
              <a:ext cx="1207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상품 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17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41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지영 윤</dc:creator>
  <cp:lastModifiedBy>지영 윤</cp:lastModifiedBy>
  <cp:revision>3</cp:revision>
  <dcterms:created xsi:type="dcterms:W3CDTF">2023-10-05T18:22:06Z</dcterms:created>
  <dcterms:modified xsi:type="dcterms:W3CDTF">2023-10-06T06:05:12Z</dcterms:modified>
</cp:coreProperties>
</file>