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notesSlides/notesSlide9.xml" ContentType="application/vnd.openxmlformats-officedocument.presentationml.notesSlide+xml"/>
  <Override PartName="/ppt/diagrams/data8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9.xml" ContentType="application/vnd.openxmlformats-officedocument.drawingml.diagramData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74" r:id="rId2"/>
    <p:sldMasterId id="2147483648" r:id="rId3"/>
    <p:sldMasterId id="2147483697" r:id="rId4"/>
  </p:sldMasterIdLst>
  <p:notesMasterIdLst>
    <p:notesMasterId r:id="rId25"/>
  </p:notesMasterIdLst>
  <p:handoutMasterIdLst>
    <p:handoutMasterId r:id="rId26"/>
  </p:handoutMasterIdLst>
  <p:sldIdLst>
    <p:sldId id="355" r:id="rId5"/>
    <p:sldId id="369" r:id="rId6"/>
    <p:sldId id="408" r:id="rId7"/>
    <p:sldId id="370" r:id="rId8"/>
    <p:sldId id="392" r:id="rId9"/>
    <p:sldId id="403" r:id="rId10"/>
    <p:sldId id="405" r:id="rId11"/>
    <p:sldId id="402" r:id="rId12"/>
    <p:sldId id="407" r:id="rId13"/>
    <p:sldId id="371" r:id="rId14"/>
    <p:sldId id="414" r:id="rId15"/>
    <p:sldId id="401" r:id="rId16"/>
    <p:sldId id="398" r:id="rId17"/>
    <p:sldId id="406" r:id="rId18"/>
    <p:sldId id="411" r:id="rId19"/>
    <p:sldId id="400" r:id="rId20"/>
    <p:sldId id="399" r:id="rId21"/>
    <p:sldId id="410" r:id="rId22"/>
    <p:sldId id="413" r:id="rId23"/>
    <p:sldId id="415" r:id="rId24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16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93"/>
    <a:srgbClr val="98C6EA"/>
    <a:srgbClr val="8CC03F"/>
    <a:srgbClr val="EA7B28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BFCA0F-DB3D-7C45-B648-565879586F5E}" v="446" dt="2024-07-15T11:18:21.175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0" autoAdjust="0"/>
    <p:restoredTop sz="91719" autoAdjust="0"/>
  </p:normalViewPr>
  <p:slideViewPr>
    <p:cSldViewPr snapToGrid="0">
      <p:cViewPr varScale="1">
        <p:scale>
          <a:sx n="79" d="100"/>
          <a:sy n="79" d="100"/>
        </p:scale>
        <p:origin x="208" y="1088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tta hölzle" userId="ee2ec5005ab71e34" providerId="LiveId" clId="{2DBFCA0F-DB3D-7C45-B648-565879586F5E}"/>
    <pc:docChg chg="undo custSel addSld delSld modSld">
      <pc:chgData name="carlotta hölzle" userId="ee2ec5005ab71e34" providerId="LiveId" clId="{2DBFCA0F-DB3D-7C45-B648-565879586F5E}" dt="2024-07-15T11:18:27.214" v="945" actId="962"/>
      <pc:docMkLst>
        <pc:docMk/>
      </pc:docMkLst>
      <pc:sldChg chg="addSp delSp modSp mod modAnim">
        <pc:chgData name="carlotta hölzle" userId="ee2ec5005ab71e34" providerId="LiveId" clId="{2DBFCA0F-DB3D-7C45-B648-565879586F5E}" dt="2024-07-15T11:05:41.711" v="900"/>
        <pc:sldMkLst>
          <pc:docMk/>
          <pc:sldMk cId="0" sldId="370"/>
        </pc:sldMkLst>
        <pc:spChg chg="add del">
          <ac:chgData name="carlotta hölzle" userId="ee2ec5005ab71e34" providerId="LiveId" clId="{2DBFCA0F-DB3D-7C45-B648-565879586F5E}" dt="2024-07-15T11:05:09.975" v="893" actId="478"/>
          <ac:spMkLst>
            <pc:docMk/>
            <pc:sldMk cId="0" sldId="370"/>
            <ac:spMk id="2" creationId="{240FB508-C096-ACC7-F591-117523C6F0B1}"/>
          </ac:spMkLst>
        </pc:spChg>
        <pc:spChg chg="add mod">
          <ac:chgData name="carlotta hölzle" userId="ee2ec5005ab71e34" providerId="LiveId" clId="{2DBFCA0F-DB3D-7C45-B648-565879586F5E}" dt="2024-07-15T11:05:25.556" v="898" actId="1076"/>
          <ac:spMkLst>
            <pc:docMk/>
            <pc:sldMk cId="0" sldId="370"/>
            <ac:spMk id="4" creationId="{66E4C34C-3014-A8B0-F270-94DFE6EF9DDC}"/>
          </ac:spMkLst>
        </pc:spChg>
        <pc:spChg chg="mod">
          <ac:chgData name="carlotta hölzle" userId="ee2ec5005ab71e34" providerId="LiveId" clId="{2DBFCA0F-DB3D-7C45-B648-565879586F5E}" dt="2024-07-15T11:05:29.322" v="899" actId="1076"/>
          <ac:spMkLst>
            <pc:docMk/>
            <pc:sldMk cId="0" sldId="370"/>
            <ac:spMk id="15" creationId="{D159E11C-AE59-157E-F4D0-F42288A7782D}"/>
          </ac:spMkLst>
        </pc:spChg>
      </pc:sldChg>
      <pc:sldChg chg="modSp mod modAnim">
        <pc:chgData name="carlotta hölzle" userId="ee2ec5005ab71e34" providerId="LiveId" clId="{2DBFCA0F-DB3D-7C45-B648-565879586F5E}" dt="2024-07-15T11:04:24.726" v="890" actId="1036"/>
        <pc:sldMkLst>
          <pc:docMk/>
          <pc:sldMk cId="0" sldId="371"/>
        </pc:sldMkLst>
        <pc:graphicFrameChg chg="mod">
          <ac:chgData name="carlotta hölzle" userId="ee2ec5005ab71e34" providerId="LiveId" clId="{2DBFCA0F-DB3D-7C45-B648-565879586F5E}" dt="2024-07-15T11:04:24.726" v="890" actId="1036"/>
          <ac:graphicFrameMkLst>
            <pc:docMk/>
            <pc:sldMk cId="0" sldId="371"/>
            <ac:graphicFrameMk id="7" creationId="{E6B9D1FA-C6AA-455B-5783-F4A348856660}"/>
          </ac:graphicFrameMkLst>
        </pc:graphicFrameChg>
      </pc:sldChg>
      <pc:sldChg chg="modSp">
        <pc:chgData name="carlotta hölzle" userId="ee2ec5005ab71e34" providerId="LiveId" clId="{2DBFCA0F-DB3D-7C45-B648-565879586F5E}" dt="2024-07-15T09:11:41.307" v="753" actId="20577"/>
        <pc:sldMkLst>
          <pc:docMk/>
          <pc:sldMk cId="0" sldId="392"/>
        </pc:sldMkLst>
        <pc:spChg chg="mod">
          <ac:chgData name="carlotta hölzle" userId="ee2ec5005ab71e34" providerId="LiveId" clId="{2DBFCA0F-DB3D-7C45-B648-565879586F5E}" dt="2024-07-15T09:11:41.307" v="753" actId="20577"/>
          <ac:spMkLst>
            <pc:docMk/>
            <pc:sldMk cId="0" sldId="392"/>
            <ac:spMk id="20" creationId="{E1229557-18E3-01EE-90E8-956D5AE6CE89}"/>
          </ac:spMkLst>
        </pc:spChg>
        <pc:graphicFrameChg chg="mod">
          <ac:chgData name="carlotta hölzle" userId="ee2ec5005ab71e34" providerId="LiveId" clId="{2DBFCA0F-DB3D-7C45-B648-565879586F5E}" dt="2024-07-14T09:32:19.284" v="91" actId="20577"/>
          <ac:graphicFrameMkLst>
            <pc:docMk/>
            <pc:sldMk cId="0" sldId="392"/>
            <ac:graphicFrameMk id="17" creationId="{50835635-0111-DC76-19A6-407055E6B91B}"/>
          </ac:graphicFrameMkLst>
        </pc:graphicFrameChg>
      </pc:sldChg>
      <pc:sldChg chg="modSp mod">
        <pc:chgData name="carlotta hölzle" userId="ee2ec5005ab71e34" providerId="LiveId" clId="{2DBFCA0F-DB3D-7C45-B648-565879586F5E}" dt="2024-07-15T07:32:06.821" v="682" actId="1076"/>
        <pc:sldMkLst>
          <pc:docMk/>
          <pc:sldMk cId="235089366" sldId="399"/>
        </pc:sldMkLst>
        <pc:spChg chg="mod">
          <ac:chgData name="carlotta hölzle" userId="ee2ec5005ab71e34" providerId="LiveId" clId="{2DBFCA0F-DB3D-7C45-B648-565879586F5E}" dt="2024-07-15T07:31:54.722" v="678" actId="1076"/>
          <ac:spMkLst>
            <pc:docMk/>
            <pc:sldMk cId="235089366" sldId="399"/>
            <ac:spMk id="9" creationId="{8D1B59C2-4A67-0182-FA9E-349BA13F7B8A}"/>
          </ac:spMkLst>
        </pc:spChg>
        <pc:spChg chg="mod">
          <ac:chgData name="carlotta hölzle" userId="ee2ec5005ab71e34" providerId="LiveId" clId="{2DBFCA0F-DB3D-7C45-B648-565879586F5E}" dt="2024-07-15T07:32:06.821" v="682" actId="1076"/>
          <ac:spMkLst>
            <pc:docMk/>
            <pc:sldMk cId="235089366" sldId="399"/>
            <ac:spMk id="11" creationId="{F617AE08-0FDD-C780-5AB7-4F229756101B}"/>
          </ac:spMkLst>
        </pc:spChg>
        <pc:spChg chg="mod">
          <ac:chgData name="carlotta hölzle" userId="ee2ec5005ab71e34" providerId="LiveId" clId="{2DBFCA0F-DB3D-7C45-B648-565879586F5E}" dt="2024-07-15T07:31:46.587" v="674" actId="1076"/>
          <ac:spMkLst>
            <pc:docMk/>
            <pc:sldMk cId="235089366" sldId="399"/>
            <ac:spMk id="12" creationId="{FED2389B-3A96-63B9-9A9C-F73B2DF38970}"/>
          </ac:spMkLst>
        </pc:spChg>
        <pc:spChg chg="mod">
          <ac:chgData name="carlotta hölzle" userId="ee2ec5005ab71e34" providerId="LiveId" clId="{2DBFCA0F-DB3D-7C45-B648-565879586F5E}" dt="2024-07-15T07:31:30.403" v="670" actId="122"/>
          <ac:spMkLst>
            <pc:docMk/>
            <pc:sldMk cId="235089366" sldId="399"/>
            <ac:spMk id="13" creationId="{E263DD7B-6E4A-2E9B-2BFF-1D8B6649CBB6}"/>
          </ac:spMkLst>
        </pc:spChg>
      </pc:sldChg>
      <pc:sldChg chg="modAnim">
        <pc:chgData name="carlotta hölzle" userId="ee2ec5005ab71e34" providerId="LiveId" clId="{2DBFCA0F-DB3D-7C45-B648-565879586F5E}" dt="2024-07-15T11:02:12.395" v="860"/>
        <pc:sldMkLst>
          <pc:docMk/>
          <pc:sldMk cId="4278451111" sldId="400"/>
        </pc:sldMkLst>
      </pc:sldChg>
      <pc:sldChg chg="addSp delSp modSp mod">
        <pc:chgData name="carlotta hölzle" userId="ee2ec5005ab71e34" providerId="LiveId" clId="{2DBFCA0F-DB3D-7C45-B648-565879586F5E}" dt="2024-07-15T09:35:05.951" v="782" actId="14100"/>
        <pc:sldMkLst>
          <pc:docMk/>
          <pc:sldMk cId="1953223134" sldId="401"/>
        </pc:sldMkLst>
        <pc:spChg chg="mod">
          <ac:chgData name="carlotta hölzle" userId="ee2ec5005ab71e34" providerId="LiveId" clId="{2DBFCA0F-DB3D-7C45-B648-565879586F5E}" dt="2024-07-15T07:09:36.806" v="655" actId="20577"/>
          <ac:spMkLst>
            <pc:docMk/>
            <pc:sldMk cId="1953223134" sldId="401"/>
            <ac:spMk id="2" creationId="{655A0E34-375C-1F1C-834A-0F95397C1615}"/>
          </ac:spMkLst>
        </pc:spChg>
        <pc:spChg chg="add del mod">
          <ac:chgData name="carlotta hölzle" userId="ee2ec5005ab71e34" providerId="LiveId" clId="{2DBFCA0F-DB3D-7C45-B648-565879586F5E}" dt="2024-07-15T09:10:29.487" v="718" actId="478"/>
          <ac:spMkLst>
            <pc:docMk/>
            <pc:sldMk cId="1953223134" sldId="401"/>
            <ac:spMk id="4" creationId="{DFCADE63-6C24-F8AA-4DBA-3416C66BE88A}"/>
          </ac:spMkLst>
        </pc:spChg>
        <pc:spChg chg="add del mod">
          <ac:chgData name="carlotta hölzle" userId="ee2ec5005ab71e34" providerId="LiveId" clId="{2DBFCA0F-DB3D-7C45-B648-565879586F5E}" dt="2024-07-15T09:10:35.988" v="721" actId="478"/>
          <ac:spMkLst>
            <pc:docMk/>
            <pc:sldMk cId="1953223134" sldId="401"/>
            <ac:spMk id="6" creationId="{AEB9E1C0-7145-3FE5-439D-CDC56FE20DAD}"/>
          </ac:spMkLst>
        </pc:spChg>
        <pc:spChg chg="add del mod">
          <ac:chgData name="carlotta hölzle" userId="ee2ec5005ab71e34" providerId="LiveId" clId="{2DBFCA0F-DB3D-7C45-B648-565879586F5E}" dt="2024-07-15T09:10:37.619" v="722" actId="478"/>
          <ac:spMkLst>
            <pc:docMk/>
            <pc:sldMk cId="1953223134" sldId="401"/>
            <ac:spMk id="8" creationId="{39803CC7-06ED-B114-1889-AFB3CA4C436D}"/>
          </ac:spMkLst>
        </pc:spChg>
        <pc:graphicFrameChg chg="add mod modGraphic">
          <ac:chgData name="carlotta hölzle" userId="ee2ec5005ab71e34" providerId="LiveId" clId="{2DBFCA0F-DB3D-7C45-B648-565879586F5E}" dt="2024-07-15T09:35:05.951" v="782" actId="14100"/>
          <ac:graphicFrameMkLst>
            <pc:docMk/>
            <pc:sldMk cId="1953223134" sldId="401"/>
            <ac:graphicFrameMk id="9" creationId="{D8E7DB18-203C-E257-4F15-29A85486914A}"/>
          </ac:graphicFrameMkLst>
        </pc:graphicFrameChg>
      </pc:sldChg>
      <pc:sldChg chg="modSp mod">
        <pc:chgData name="carlotta hölzle" userId="ee2ec5005ab71e34" providerId="LiveId" clId="{2DBFCA0F-DB3D-7C45-B648-565879586F5E}" dt="2024-07-15T09:11:27.829" v="739" actId="20577"/>
        <pc:sldMkLst>
          <pc:docMk/>
          <pc:sldMk cId="2762827356" sldId="402"/>
        </pc:sldMkLst>
        <pc:spChg chg="mod">
          <ac:chgData name="carlotta hölzle" userId="ee2ec5005ab71e34" providerId="LiveId" clId="{2DBFCA0F-DB3D-7C45-B648-565879586F5E}" dt="2024-07-15T09:11:27.829" v="739" actId="20577"/>
          <ac:spMkLst>
            <pc:docMk/>
            <pc:sldMk cId="2762827356" sldId="402"/>
            <ac:spMk id="20" creationId="{E1229557-18E3-01EE-90E8-956D5AE6CE89}"/>
          </ac:spMkLst>
        </pc:spChg>
        <pc:graphicFrameChg chg="mod">
          <ac:chgData name="carlotta hölzle" userId="ee2ec5005ab71e34" providerId="LiveId" clId="{2DBFCA0F-DB3D-7C45-B648-565879586F5E}" dt="2024-07-14T09:32:26.855" v="93" actId="20577"/>
          <ac:graphicFrameMkLst>
            <pc:docMk/>
            <pc:sldMk cId="2762827356" sldId="402"/>
            <ac:graphicFrameMk id="17" creationId="{50835635-0111-DC76-19A6-407055E6B91B}"/>
          </ac:graphicFrameMkLst>
        </pc:graphicFrameChg>
      </pc:sldChg>
      <pc:sldChg chg="modSp mod modNotesTx">
        <pc:chgData name="carlotta hölzle" userId="ee2ec5005ab71e34" providerId="LiveId" clId="{2DBFCA0F-DB3D-7C45-B648-565879586F5E}" dt="2024-07-15T09:11:36.129" v="747" actId="20577"/>
        <pc:sldMkLst>
          <pc:docMk/>
          <pc:sldMk cId="4163202663" sldId="403"/>
        </pc:sldMkLst>
        <pc:spChg chg="mod">
          <ac:chgData name="carlotta hölzle" userId="ee2ec5005ab71e34" providerId="LiveId" clId="{2DBFCA0F-DB3D-7C45-B648-565879586F5E}" dt="2024-07-15T09:11:36.129" v="747" actId="20577"/>
          <ac:spMkLst>
            <pc:docMk/>
            <pc:sldMk cId="4163202663" sldId="403"/>
            <ac:spMk id="20" creationId="{E1229557-18E3-01EE-90E8-956D5AE6CE89}"/>
          </ac:spMkLst>
        </pc:spChg>
        <pc:graphicFrameChg chg="mod">
          <ac:chgData name="carlotta hölzle" userId="ee2ec5005ab71e34" providerId="LiveId" clId="{2DBFCA0F-DB3D-7C45-B648-565879586F5E}" dt="2024-07-14T09:32:16.068" v="90" actId="27636"/>
          <ac:graphicFrameMkLst>
            <pc:docMk/>
            <pc:sldMk cId="4163202663" sldId="403"/>
            <ac:graphicFrameMk id="17" creationId="{50835635-0111-DC76-19A6-407055E6B91B}"/>
          </ac:graphicFrameMkLst>
        </pc:graphicFrameChg>
      </pc:sldChg>
      <pc:sldChg chg="modSp mod">
        <pc:chgData name="carlotta hölzle" userId="ee2ec5005ab71e34" providerId="LiveId" clId="{2DBFCA0F-DB3D-7C45-B648-565879586F5E}" dt="2024-07-15T09:11:31.767" v="743" actId="20577"/>
        <pc:sldMkLst>
          <pc:docMk/>
          <pc:sldMk cId="2141584279" sldId="405"/>
        </pc:sldMkLst>
        <pc:spChg chg="mod">
          <ac:chgData name="carlotta hölzle" userId="ee2ec5005ab71e34" providerId="LiveId" clId="{2DBFCA0F-DB3D-7C45-B648-565879586F5E}" dt="2024-07-15T09:11:31.767" v="743" actId="20577"/>
          <ac:spMkLst>
            <pc:docMk/>
            <pc:sldMk cId="2141584279" sldId="405"/>
            <ac:spMk id="20" creationId="{E1229557-18E3-01EE-90E8-956D5AE6CE89}"/>
          </ac:spMkLst>
        </pc:spChg>
        <pc:graphicFrameChg chg="mod">
          <ac:chgData name="carlotta hölzle" userId="ee2ec5005ab71e34" providerId="LiveId" clId="{2DBFCA0F-DB3D-7C45-B648-565879586F5E}" dt="2024-07-14T09:32:22.486" v="92" actId="20577"/>
          <ac:graphicFrameMkLst>
            <pc:docMk/>
            <pc:sldMk cId="2141584279" sldId="405"/>
            <ac:graphicFrameMk id="17" creationId="{50835635-0111-DC76-19A6-407055E6B91B}"/>
          </ac:graphicFrameMkLst>
        </pc:graphicFrameChg>
      </pc:sldChg>
      <pc:sldChg chg="modAnim modNotesTx">
        <pc:chgData name="carlotta hölzle" userId="ee2ec5005ab71e34" providerId="LiveId" clId="{2DBFCA0F-DB3D-7C45-B648-565879586F5E}" dt="2024-07-15T11:16:34.071" v="933" actId="20577"/>
        <pc:sldMkLst>
          <pc:docMk/>
          <pc:sldMk cId="1253061301" sldId="406"/>
        </pc:sldMkLst>
      </pc:sldChg>
      <pc:sldChg chg="modNotesTx">
        <pc:chgData name="carlotta hölzle" userId="ee2ec5005ab71e34" providerId="LiveId" clId="{2DBFCA0F-DB3D-7C45-B648-565879586F5E}" dt="2024-07-15T06:24:06.303" v="133" actId="20577"/>
        <pc:sldMkLst>
          <pc:docMk/>
          <pc:sldMk cId="3602122451" sldId="408"/>
        </pc:sldMkLst>
      </pc:sldChg>
      <pc:sldChg chg="modSp mod">
        <pc:chgData name="carlotta hölzle" userId="ee2ec5005ab71e34" providerId="LiveId" clId="{2DBFCA0F-DB3D-7C45-B648-565879586F5E}" dt="2024-07-14T07:14:03.366" v="86" actId="403"/>
        <pc:sldMkLst>
          <pc:docMk/>
          <pc:sldMk cId="2783545694" sldId="410"/>
        </pc:sldMkLst>
        <pc:spChg chg="mod">
          <ac:chgData name="carlotta hölzle" userId="ee2ec5005ab71e34" providerId="LiveId" clId="{2DBFCA0F-DB3D-7C45-B648-565879586F5E}" dt="2024-07-14T07:13:55.565" v="85" actId="113"/>
          <ac:spMkLst>
            <pc:docMk/>
            <pc:sldMk cId="2783545694" sldId="410"/>
            <ac:spMk id="2" creationId="{8F1FFB41-0C67-7900-8296-0113F8255FE0}"/>
          </ac:spMkLst>
        </pc:spChg>
        <pc:spChg chg="mod">
          <ac:chgData name="carlotta hölzle" userId="ee2ec5005ab71e34" providerId="LiveId" clId="{2DBFCA0F-DB3D-7C45-B648-565879586F5E}" dt="2024-07-14T07:14:03.366" v="86" actId="403"/>
          <ac:spMkLst>
            <pc:docMk/>
            <pc:sldMk cId="2783545694" sldId="410"/>
            <ac:spMk id="3" creationId="{AC7E3AA2-3A2A-B89A-9D71-0A9D9CF2D82A}"/>
          </ac:spMkLst>
        </pc:spChg>
      </pc:sldChg>
      <pc:sldChg chg="addSp modSp mod modAnim modNotesTx">
        <pc:chgData name="carlotta hölzle" userId="ee2ec5005ab71e34" providerId="LiveId" clId="{2DBFCA0F-DB3D-7C45-B648-565879586F5E}" dt="2024-07-15T11:18:00.382" v="934"/>
        <pc:sldMkLst>
          <pc:docMk/>
          <pc:sldMk cId="2403376202" sldId="411"/>
        </pc:sldMkLst>
        <pc:spChg chg="add mod">
          <ac:chgData name="carlotta hölzle" userId="ee2ec5005ab71e34" providerId="LiveId" clId="{2DBFCA0F-DB3D-7C45-B648-565879586F5E}" dt="2024-07-15T10:48:17.362" v="811" actId="20577"/>
          <ac:spMkLst>
            <pc:docMk/>
            <pc:sldMk cId="2403376202" sldId="411"/>
            <ac:spMk id="7" creationId="{47BA70C8-3845-F37B-0AE8-D3D8AEC2EFD9}"/>
          </ac:spMkLst>
        </pc:spChg>
        <pc:spChg chg="add mod">
          <ac:chgData name="carlotta hölzle" userId="ee2ec5005ab71e34" providerId="LiveId" clId="{2DBFCA0F-DB3D-7C45-B648-565879586F5E}" dt="2024-07-15T10:47:39.137" v="803" actId="20577"/>
          <ac:spMkLst>
            <pc:docMk/>
            <pc:sldMk cId="2403376202" sldId="411"/>
            <ac:spMk id="9" creationId="{9D198B7E-1A53-4A7A-BC7B-EF032D93A1A7}"/>
          </ac:spMkLst>
        </pc:spChg>
      </pc:sldChg>
      <pc:sldChg chg="modSp new del mod modNotesTx">
        <pc:chgData name="carlotta hölzle" userId="ee2ec5005ab71e34" providerId="LiveId" clId="{2DBFCA0F-DB3D-7C45-B648-565879586F5E}" dt="2024-07-15T11:18:11.907" v="935" actId="2696"/>
        <pc:sldMkLst>
          <pc:docMk/>
          <pc:sldMk cId="819908375" sldId="412"/>
        </pc:sldMkLst>
        <pc:spChg chg="mod">
          <ac:chgData name="carlotta hölzle" userId="ee2ec5005ab71e34" providerId="LiveId" clId="{2DBFCA0F-DB3D-7C45-B648-565879586F5E}" dt="2024-07-15T07:01:04.410" v="471" actId="122"/>
          <ac:spMkLst>
            <pc:docMk/>
            <pc:sldMk cId="819908375" sldId="412"/>
            <ac:spMk id="2" creationId="{EEAF531E-7DB9-ACEA-087B-B4A30DF6A962}"/>
          </ac:spMkLst>
        </pc:spChg>
        <pc:spChg chg="mod">
          <ac:chgData name="carlotta hölzle" userId="ee2ec5005ab71e34" providerId="LiveId" clId="{2DBFCA0F-DB3D-7C45-B648-565879586F5E}" dt="2024-07-15T06:46:42.719" v="231" actId="20577"/>
          <ac:spMkLst>
            <pc:docMk/>
            <pc:sldMk cId="819908375" sldId="412"/>
            <ac:spMk id="3" creationId="{D8FFB46B-5443-59E6-BF7A-A573AE388E02}"/>
          </ac:spMkLst>
        </pc:spChg>
      </pc:sldChg>
      <pc:sldChg chg="addSp delSp modSp new mod">
        <pc:chgData name="carlotta hölzle" userId="ee2ec5005ab71e34" providerId="LiveId" clId="{2DBFCA0F-DB3D-7C45-B648-565879586F5E}" dt="2024-07-15T11:02:05.260" v="859" actId="20577"/>
        <pc:sldMkLst>
          <pc:docMk/>
          <pc:sldMk cId="764129980" sldId="413"/>
        </pc:sldMkLst>
        <pc:spChg chg="del">
          <ac:chgData name="carlotta hölzle" userId="ee2ec5005ab71e34" providerId="LiveId" clId="{2DBFCA0F-DB3D-7C45-B648-565879586F5E}" dt="2024-07-15T11:01:44.461" v="813"/>
          <ac:spMkLst>
            <pc:docMk/>
            <pc:sldMk cId="764129980" sldId="413"/>
            <ac:spMk id="2" creationId="{CD8394FE-B0DA-5EE7-E965-89F75644D24C}"/>
          </ac:spMkLst>
        </pc:spChg>
        <pc:spChg chg="mod">
          <ac:chgData name="carlotta hölzle" userId="ee2ec5005ab71e34" providerId="LiveId" clId="{2DBFCA0F-DB3D-7C45-B648-565879586F5E}" dt="2024-07-15T11:02:05.260" v="859" actId="20577"/>
          <ac:spMkLst>
            <pc:docMk/>
            <pc:sldMk cId="764129980" sldId="413"/>
            <ac:spMk id="3" creationId="{A2C22C53-8F91-CDE6-75A3-F7235170F32A}"/>
          </ac:spMkLst>
        </pc:spChg>
        <pc:picChg chg="add mod">
          <ac:chgData name="carlotta hölzle" userId="ee2ec5005ab71e34" providerId="LiveId" clId="{2DBFCA0F-DB3D-7C45-B648-565879586F5E}" dt="2024-07-15T11:01:44.461" v="813"/>
          <ac:picMkLst>
            <pc:docMk/>
            <pc:sldMk cId="764129980" sldId="413"/>
            <ac:picMk id="6" creationId="{B6FDD5F8-4171-AC66-85BF-76B4568B27B7}"/>
          </ac:picMkLst>
        </pc:picChg>
      </pc:sldChg>
      <pc:sldChg chg="add modAnim">
        <pc:chgData name="carlotta hölzle" userId="ee2ec5005ab71e34" providerId="LiveId" clId="{2DBFCA0F-DB3D-7C45-B648-565879586F5E}" dt="2024-07-15T11:04:43.889" v="891"/>
        <pc:sldMkLst>
          <pc:docMk/>
          <pc:sldMk cId="56714735" sldId="414"/>
        </pc:sldMkLst>
      </pc:sldChg>
      <pc:sldChg chg="addSp delSp modSp add mod">
        <pc:chgData name="carlotta hölzle" userId="ee2ec5005ab71e34" providerId="LiveId" clId="{2DBFCA0F-DB3D-7C45-B648-565879586F5E}" dt="2024-07-15T11:18:27.214" v="945" actId="962"/>
        <pc:sldMkLst>
          <pc:docMk/>
          <pc:sldMk cId="3610355445" sldId="415"/>
        </pc:sldMkLst>
        <pc:spChg chg="mod">
          <ac:chgData name="carlotta hölzle" userId="ee2ec5005ab71e34" providerId="LiveId" clId="{2DBFCA0F-DB3D-7C45-B648-565879586F5E}" dt="2024-07-15T11:18:27.214" v="945" actId="962"/>
          <ac:spMkLst>
            <pc:docMk/>
            <pc:sldMk cId="3610355445" sldId="415"/>
            <ac:spMk id="3" creationId="{A2C22C53-8F91-CDE6-75A3-F7235170F32A}"/>
          </ac:spMkLst>
        </pc:spChg>
        <pc:spChg chg="add del mod">
          <ac:chgData name="carlotta hölzle" userId="ee2ec5005ab71e34" providerId="LiveId" clId="{2DBFCA0F-DB3D-7C45-B648-565879586F5E}" dt="2024-07-15T11:18:21.175" v="938"/>
          <ac:spMkLst>
            <pc:docMk/>
            <pc:sldMk cId="3610355445" sldId="415"/>
            <ac:spMk id="7" creationId="{CC3779F7-5078-067D-F248-A94B529500EE}"/>
          </ac:spMkLst>
        </pc:spChg>
        <pc:picChg chg="del">
          <ac:chgData name="carlotta hölzle" userId="ee2ec5005ab71e34" providerId="LiveId" clId="{2DBFCA0F-DB3D-7C45-B648-565879586F5E}" dt="2024-07-15T11:18:20.743" v="937" actId="478"/>
          <ac:picMkLst>
            <pc:docMk/>
            <pc:sldMk cId="3610355445" sldId="415"/>
            <ac:picMk id="6" creationId="{B6FDD5F8-4171-AC66-85BF-76B4568B27B7}"/>
          </ac:picMkLst>
        </pc:picChg>
        <pc:picChg chg="add mod">
          <ac:chgData name="carlotta hölzle" userId="ee2ec5005ab71e34" providerId="LiveId" clId="{2DBFCA0F-DB3D-7C45-B648-565879586F5E}" dt="2024-07-15T11:18:27.213" v="944" actId="27614"/>
          <ac:picMkLst>
            <pc:docMk/>
            <pc:sldMk cId="3610355445" sldId="415"/>
            <ac:picMk id="9" creationId="{B4FD2152-8569-1EF9-CCF2-4C0C42D01C3F}"/>
          </ac:picMkLst>
        </pc:picChg>
      </pc:sldChg>
    </pc:docChg>
  </pc:docChgLst>
</pc:chgInfo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BD5D30-4EF3-5045-80AF-EB6E54BFA4A7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49A0FBD-8B7E-D848-8B3B-3625619060DD}">
      <dgm:prSet phldrT="[Text]"/>
      <dgm:spPr/>
      <dgm:t>
        <a:bodyPr/>
        <a:lstStyle/>
        <a:p>
          <a:r>
            <a:rPr lang="en-GB" dirty="0"/>
            <a:t>Normative Models</a:t>
          </a:r>
        </a:p>
      </dgm:t>
    </dgm:pt>
    <dgm:pt modelId="{E99526DB-4F6D-9C43-A676-2B3F7CC9E834}" type="parTrans" cxnId="{D0BF08DC-9C92-7149-B9B0-AF5FEC9933F7}">
      <dgm:prSet/>
      <dgm:spPr/>
      <dgm:t>
        <a:bodyPr/>
        <a:lstStyle/>
        <a:p>
          <a:endParaRPr lang="en-GB"/>
        </a:p>
      </dgm:t>
    </dgm:pt>
    <dgm:pt modelId="{15CCF067-1160-044B-80D7-6007ED578A59}" type="sibTrans" cxnId="{D0BF08DC-9C92-7149-B9B0-AF5FEC9933F7}">
      <dgm:prSet/>
      <dgm:spPr/>
      <dgm:t>
        <a:bodyPr/>
        <a:lstStyle/>
        <a:p>
          <a:endParaRPr lang="en-GB"/>
        </a:p>
      </dgm:t>
    </dgm:pt>
    <dgm:pt modelId="{605306B7-2DF4-7248-A4F1-6164FC43B6A0}">
      <dgm:prSet phldrT="[Text]"/>
      <dgm:spPr/>
      <dgm:t>
        <a:bodyPr/>
        <a:lstStyle/>
        <a:p>
          <a:r>
            <a:rPr lang="en-GB" dirty="0"/>
            <a:t>Literature Review</a:t>
          </a:r>
        </a:p>
      </dgm:t>
    </dgm:pt>
    <dgm:pt modelId="{33F73F82-B7DE-4847-BB4D-FB759DF6ADB3}" type="parTrans" cxnId="{EC5D54FA-E8F1-C44A-B6BD-253ED0ADDDDD}">
      <dgm:prSet/>
      <dgm:spPr/>
      <dgm:t>
        <a:bodyPr/>
        <a:lstStyle/>
        <a:p>
          <a:endParaRPr lang="en-GB"/>
        </a:p>
      </dgm:t>
    </dgm:pt>
    <dgm:pt modelId="{064E371C-25DC-5B46-823D-0BF054D8F0D8}" type="sibTrans" cxnId="{EC5D54FA-E8F1-C44A-B6BD-253ED0ADDDDD}">
      <dgm:prSet/>
      <dgm:spPr/>
      <dgm:t>
        <a:bodyPr/>
        <a:lstStyle/>
        <a:p>
          <a:endParaRPr lang="en-GB"/>
        </a:p>
      </dgm:t>
    </dgm:pt>
    <dgm:pt modelId="{2EBDCD51-4012-B546-96FA-35585B180050}">
      <dgm:prSet phldrT="[Text]"/>
      <dgm:spPr/>
      <dgm:t>
        <a:bodyPr/>
        <a:lstStyle/>
        <a:p>
          <a:r>
            <a:rPr lang="en-GB" dirty="0"/>
            <a:t>Comparison of 3 Approaches</a:t>
          </a:r>
        </a:p>
      </dgm:t>
    </dgm:pt>
    <dgm:pt modelId="{3768A703-2E63-8047-8E2C-1EF1F1CDFB50}" type="parTrans" cxnId="{C6D82768-CDCB-1E40-B2EB-A00EB5EE481A}">
      <dgm:prSet/>
      <dgm:spPr/>
      <dgm:t>
        <a:bodyPr/>
        <a:lstStyle/>
        <a:p>
          <a:endParaRPr lang="en-GB"/>
        </a:p>
      </dgm:t>
    </dgm:pt>
    <dgm:pt modelId="{92151F20-9B9A-7741-BAFA-7FDCB9D8F0F9}" type="sibTrans" cxnId="{C6D82768-CDCB-1E40-B2EB-A00EB5EE481A}">
      <dgm:prSet/>
      <dgm:spPr/>
      <dgm:t>
        <a:bodyPr/>
        <a:lstStyle/>
        <a:p>
          <a:endParaRPr lang="en-GB"/>
        </a:p>
      </dgm:t>
    </dgm:pt>
    <dgm:pt modelId="{48C1F1C4-3EE7-274E-8AD0-BB5263EDC169}" type="pres">
      <dgm:prSet presAssocID="{E6BD5D30-4EF3-5045-80AF-EB6E54BFA4A7}" presName="Name0" presStyleCnt="0">
        <dgm:presLayoutVars>
          <dgm:chMax val="7"/>
          <dgm:chPref val="7"/>
          <dgm:dir/>
        </dgm:presLayoutVars>
      </dgm:prSet>
      <dgm:spPr/>
    </dgm:pt>
    <dgm:pt modelId="{B07318E3-CC72-1148-ADEF-5164AF12C9D3}" type="pres">
      <dgm:prSet presAssocID="{E6BD5D30-4EF3-5045-80AF-EB6E54BFA4A7}" presName="Name1" presStyleCnt="0"/>
      <dgm:spPr/>
    </dgm:pt>
    <dgm:pt modelId="{DEA087A5-5EA9-644E-AEAE-FA2C95BE00FE}" type="pres">
      <dgm:prSet presAssocID="{E6BD5D30-4EF3-5045-80AF-EB6E54BFA4A7}" presName="cycle" presStyleCnt="0"/>
      <dgm:spPr/>
    </dgm:pt>
    <dgm:pt modelId="{FD4B4150-0817-3E46-AFB0-523AD3493EE3}" type="pres">
      <dgm:prSet presAssocID="{E6BD5D30-4EF3-5045-80AF-EB6E54BFA4A7}" presName="srcNode" presStyleLbl="node1" presStyleIdx="0" presStyleCnt="3"/>
      <dgm:spPr/>
    </dgm:pt>
    <dgm:pt modelId="{6A51BBA2-1575-1840-AC29-15FF10DA223D}" type="pres">
      <dgm:prSet presAssocID="{E6BD5D30-4EF3-5045-80AF-EB6E54BFA4A7}" presName="conn" presStyleLbl="parChTrans1D2" presStyleIdx="0" presStyleCnt="1"/>
      <dgm:spPr/>
    </dgm:pt>
    <dgm:pt modelId="{98FFCD04-2EFC-3944-A583-3F8A09E69E6F}" type="pres">
      <dgm:prSet presAssocID="{E6BD5D30-4EF3-5045-80AF-EB6E54BFA4A7}" presName="extraNode" presStyleLbl="node1" presStyleIdx="0" presStyleCnt="3"/>
      <dgm:spPr/>
    </dgm:pt>
    <dgm:pt modelId="{A352B9D8-887A-0940-8DCF-FF78733DF8A8}" type="pres">
      <dgm:prSet presAssocID="{E6BD5D30-4EF3-5045-80AF-EB6E54BFA4A7}" presName="dstNode" presStyleLbl="node1" presStyleIdx="0" presStyleCnt="3"/>
      <dgm:spPr/>
    </dgm:pt>
    <dgm:pt modelId="{E4074D0A-D855-434C-8BFA-B75C479C75D0}" type="pres">
      <dgm:prSet presAssocID="{749A0FBD-8B7E-D848-8B3B-3625619060DD}" presName="text_1" presStyleLbl="node1" presStyleIdx="0" presStyleCnt="3">
        <dgm:presLayoutVars>
          <dgm:bulletEnabled val="1"/>
        </dgm:presLayoutVars>
      </dgm:prSet>
      <dgm:spPr/>
    </dgm:pt>
    <dgm:pt modelId="{5094756E-43DC-D940-B7E4-BFA923395E40}" type="pres">
      <dgm:prSet presAssocID="{749A0FBD-8B7E-D848-8B3B-3625619060DD}" presName="accent_1" presStyleCnt="0"/>
      <dgm:spPr/>
    </dgm:pt>
    <dgm:pt modelId="{6A5D9F58-5119-7B4E-8E3F-84DB236F5884}" type="pres">
      <dgm:prSet presAssocID="{749A0FBD-8B7E-D848-8B3B-3625619060DD}" presName="accentRepeatNode" presStyleLbl="solidFgAcc1" presStyleIdx="0" presStyleCnt="3"/>
      <dgm:spPr/>
    </dgm:pt>
    <dgm:pt modelId="{FDDF19A9-B744-CE41-8EA9-56871B2EFD27}" type="pres">
      <dgm:prSet presAssocID="{605306B7-2DF4-7248-A4F1-6164FC43B6A0}" presName="text_2" presStyleLbl="node1" presStyleIdx="1" presStyleCnt="3">
        <dgm:presLayoutVars>
          <dgm:bulletEnabled val="1"/>
        </dgm:presLayoutVars>
      </dgm:prSet>
      <dgm:spPr/>
    </dgm:pt>
    <dgm:pt modelId="{0EA773A3-CC8E-C448-841A-4A28D9B26996}" type="pres">
      <dgm:prSet presAssocID="{605306B7-2DF4-7248-A4F1-6164FC43B6A0}" presName="accent_2" presStyleCnt="0"/>
      <dgm:spPr/>
    </dgm:pt>
    <dgm:pt modelId="{91C3015E-2A24-2544-9BA4-11CA0684D3B6}" type="pres">
      <dgm:prSet presAssocID="{605306B7-2DF4-7248-A4F1-6164FC43B6A0}" presName="accentRepeatNode" presStyleLbl="solidFgAcc1" presStyleIdx="1" presStyleCnt="3"/>
      <dgm:spPr/>
    </dgm:pt>
    <dgm:pt modelId="{0B7C76A1-D761-9D41-ABB4-811A2B3D2C3E}" type="pres">
      <dgm:prSet presAssocID="{2EBDCD51-4012-B546-96FA-35585B180050}" presName="text_3" presStyleLbl="node1" presStyleIdx="2" presStyleCnt="3">
        <dgm:presLayoutVars>
          <dgm:bulletEnabled val="1"/>
        </dgm:presLayoutVars>
      </dgm:prSet>
      <dgm:spPr/>
    </dgm:pt>
    <dgm:pt modelId="{140082EB-F007-3C4B-B993-0D014134987C}" type="pres">
      <dgm:prSet presAssocID="{2EBDCD51-4012-B546-96FA-35585B180050}" presName="accent_3" presStyleCnt="0"/>
      <dgm:spPr/>
    </dgm:pt>
    <dgm:pt modelId="{F24B0BBE-07CA-C646-B687-D9BEFAFBEE63}" type="pres">
      <dgm:prSet presAssocID="{2EBDCD51-4012-B546-96FA-35585B180050}" presName="accentRepeatNode" presStyleLbl="solidFgAcc1" presStyleIdx="2" presStyleCnt="3"/>
      <dgm:spPr/>
    </dgm:pt>
  </dgm:ptLst>
  <dgm:cxnLst>
    <dgm:cxn modelId="{0266D811-B2BE-8B4A-BF15-9B0D03974412}" type="presOf" srcId="{15CCF067-1160-044B-80D7-6007ED578A59}" destId="{6A51BBA2-1575-1840-AC29-15FF10DA223D}" srcOrd="0" destOrd="0" presId="urn:microsoft.com/office/officeart/2008/layout/VerticalCurvedList"/>
    <dgm:cxn modelId="{C6D82768-CDCB-1E40-B2EB-A00EB5EE481A}" srcId="{E6BD5D30-4EF3-5045-80AF-EB6E54BFA4A7}" destId="{2EBDCD51-4012-B546-96FA-35585B180050}" srcOrd="2" destOrd="0" parTransId="{3768A703-2E63-8047-8E2C-1EF1F1CDFB50}" sibTransId="{92151F20-9B9A-7741-BAFA-7FDCB9D8F0F9}"/>
    <dgm:cxn modelId="{77DEA47D-3D2C-F245-93E1-26FB79E8C9BE}" type="presOf" srcId="{2EBDCD51-4012-B546-96FA-35585B180050}" destId="{0B7C76A1-D761-9D41-ABB4-811A2B3D2C3E}" srcOrd="0" destOrd="0" presId="urn:microsoft.com/office/officeart/2008/layout/VerticalCurvedList"/>
    <dgm:cxn modelId="{6B7BCA94-F988-044B-B22E-05D239F8042A}" type="presOf" srcId="{605306B7-2DF4-7248-A4F1-6164FC43B6A0}" destId="{FDDF19A9-B744-CE41-8EA9-56871B2EFD27}" srcOrd="0" destOrd="0" presId="urn:microsoft.com/office/officeart/2008/layout/VerticalCurvedList"/>
    <dgm:cxn modelId="{D0BF08DC-9C92-7149-B9B0-AF5FEC9933F7}" srcId="{E6BD5D30-4EF3-5045-80AF-EB6E54BFA4A7}" destId="{749A0FBD-8B7E-D848-8B3B-3625619060DD}" srcOrd="0" destOrd="0" parTransId="{E99526DB-4F6D-9C43-A676-2B3F7CC9E834}" sibTransId="{15CCF067-1160-044B-80D7-6007ED578A59}"/>
    <dgm:cxn modelId="{89878BE5-1F89-5043-8713-4ED15794E1AB}" type="presOf" srcId="{E6BD5D30-4EF3-5045-80AF-EB6E54BFA4A7}" destId="{48C1F1C4-3EE7-274E-8AD0-BB5263EDC169}" srcOrd="0" destOrd="0" presId="urn:microsoft.com/office/officeart/2008/layout/VerticalCurvedList"/>
    <dgm:cxn modelId="{06B6F0E7-7910-1745-BF21-065494399139}" type="presOf" srcId="{749A0FBD-8B7E-D848-8B3B-3625619060DD}" destId="{E4074D0A-D855-434C-8BFA-B75C479C75D0}" srcOrd="0" destOrd="0" presId="urn:microsoft.com/office/officeart/2008/layout/VerticalCurvedList"/>
    <dgm:cxn modelId="{EC5D54FA-E8F1-C44A-B6BD-253ED0ADDDDD}" srcId="{E6BD5D30-4EF3-5045-80AF-EB6E54BFA4A7}" destId="{605306B7-2DF4-7248-A4F1-6164FC43B6A0}" srcOrd="1" destOrd="0" parTransId="{33F73F82-B7DE-4847-BB4D-FB759DF6ADB3}" sibTransId="{064E371C-25DC-5B46-823D-0BF054D8F0D8}"/>
    <dgm:cxn modelId="{33801280-F299-F14C-A806-EFD425E32A1F}" type="presParOf" srcId="{48C1F1C4-3EE7-274E-8AD0-BB5263EDC169}" destId="{B07318E3-CC72-1148-ADEF-5164AF12C9D3}" srcOrd="0" destOrd="0" presId="urn:microsoft.com/office/officeart/2008/layout/VerticalCurvedList"/>
    <dgm:cxn modelId="{C2635877-C5FB-3540-B2C8-169C0063F0D3}" type="presParOf" srcId="{B07318E3-CC72-1148-ADEF-5164AF12C9D3}" destId="{DEA087A5-5EA9-644E-AEAE-FA2C95BE00FE}" srcOrd="0" destOrd="0" presId="urn:microsoft.com/office/officeart/2008/layout/VerticalCurvedList"/>
    <dgm:cxn modelId="{5E7AFAB0-8140-9748-B89B-F1D262E3AA1F}" type="presParOf" srcId="{DEA087A5-5EA9-644E-AEAE-FA2C95BE00FE}" destId="{FD4B4150-0817-3E46-AFB0-523AD3493EE3}" srcOrd="0" destOrd="0" presId="urn:microsoft.com/office/officeart/2008/layout/VerticalCurvedList"/>
    <dgm:cxn modelId="{1DDE8829-390E-3E4A-88E3-9D52EEAA019C}" type="presParOf" srcId="{DEA087A5-5EA9-644E-AEAE-FA2C95BE00FE}" destId="{6A51BBA2-1575-1840-AC29-15FF10DA223D}" srcOrd="1" destOrd="0" presId="urn:microsoft.com/office/officeart/2008/layout/VerticalCurvedList"/>
    <dgm:cxn modelId="{BE696610-877D-994E-A1B6-4F64B45FEE6A}" type="presParOf" srcId="{DEA087A5-5EA9-644E-AEAE-FA2C95BE00FE}" destId="{98FFCD04-2EFC-3944-A583-3F8A09E69E6F}" srcOrd="2" destOrd="0" presId="urn:microsoft.com/office/officeart/2008/layout/VerticalCurvedList"/>
    <dgm:cxn modelId="{E5C26B28-EDF1-3346-99C9-85E0F5EE51BC}" type="presParOf" srcId="{DEA087A5-5EA9-644E-AEAE-FA2C95BE00FE}" destId="{A352B9D8-887A-0940-8DCF-FF78733DF8A8}" srcOrd="3" destOrd="0" presId="urn:microsoft.com/office/officeart/2008/layout/VerticalCurvedList"/>
    <dgm:cxn modelId="{E7704E96-48C2-EE4F-AEEA-BA9C2481A943}" type="presParOf" srcId="{B07318E3-CC72-1148-ADEF-5164AF12C9D3}" destId="{E4074D0A-D855-434C-8BFA-B75C479C75D0}" srcOrd="1" destOrd="0" presId="urn:microsoft.com/office/officeart/2008/layout/VerticalCurvedList"/>
    <dgm:cxn modelId="{DC836781-C602-924B-84B0-AE2C29F3B252}" type="presParOf" srcId="{B07318E3-CC72-1148-ADEF-5164AF12C9D3}" destId="{5094756E-43DC-D940-B7E4-BFA923395E40}" srcOrd="2" destOrd="0" presId="urn:microsoft.com/office/officeart/2008/layout/VerticalCurvedList"/>
    <dgm:cxn modelId="{120295FC-13A6-C741-8DC5-B3F327B3974F}" type="presParOf" srcId="{5094756E-43DC-D940-B7E4-BFA923395E40}" destId="{6A5D9F58-5119-7B4E-8E3F-84DB236F5884}" srcOrd="0" destOrd="0" presId="urn:microsoft.com/office/officeart/2008/layout/VerticalCurvedList"/>
    <dgm:cxn modelId="{80E4FA37-8C58-0540-B2ED-8E58B6034826}" type="presParOf" srcId="{B07318E3-CC72-1148-ADEF-5164AF12C9D3}" destId="{FDDF19A9-B744-CE41-8EA9-56871B2EFD27}" srcOrd="3" destOrd="0" presId="urn:microsoft.com/office/officeart/2008/layout/VerticalCurvedList"/>
    <dgm:cxn modelId="{52B08E20-3093-9E4C-93DE-CD869B510270}" type="presParOf" srcId="{B07318E3-CC72-1148-ADEF-5164AF12C9D3}" destId="{0EA773A3-CC8E-C448-841A-4A28D9B26996}" srcOrd="4" destOrd="0" presId="urn:microsoft.com/office/officeart/2008/layout/VerticalCurvedList"/>
    <dgm:cxn modelId="{E0CB69BD-47CF-344E-B22A-E0B54E24ABA2}" type="presParOf" srcId="{0EA773A3-CC8E-C448-841A-4A28D9B26996}" destId="{91C3015E-2A24-2544-9BA4-11CA0684D3B6}" srcOrd="0" destOrd="0" presId="urn:microsoft.com/office/officeart/2008/layout/VerticalCurvedList"/>
    <dgm:cxn modelId="{8869FC01-CBAC-C548-A413-2F1B64BFE129}" type="presParOf" srcId="{B07318E3-CC72-1148-ADEF-5164AF12C9D3}" destId="{0B7C76A1-D761-9D41-ABB4-811A2B3D2C3E}" srcOrd="5" destOrd="0" presId="urn:microsoft.com/office/officeart/2008/layout/VerticalCurvedList"/>
    <dgm:cxn modelId="{0B5AF09D-B478-5B4E-97C7-E9BFD95E00BE}" type="presParOf" srcId="{B07318E3-CC72-1148-ADEF-5164AF12C9D3}" destId="{140082EB-F007-3C4B-B993-0D014134987C}" srcOrd="6" destOrd="0" presId="urn:microsoft.com/office/officeart/2008/layout/VerticalCurvedList"/>
    <dgm:cxn modelId="{68E6FFB3-D64D-0349-B1E6-03454C5A71A6}" type="presParOf" srcId="{140082EB-F007-3C4B-B993-0D014134987C}" destId="{F24B0BBE-07CA-C646-B687-D9BEFAFBEE6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49BA5A-7573-6543-857A-91D6F7410C9D}" type="doc">
      <dgm:prSet loTypeId="urn:microsoft.com/office/officeart/2005/8/layout/chart3" loCatId="" qsTypeId="urn:microsoft.com/office/officeart/2005/8/quickstyle/simple1" qsCatId="simple" csTypeId="urn:microsoft.com/office/officeart/2005/8/colors/accent1_2" csCatId="accent1" phldr="1"/>
      <dgm:spPr/>
    </dgm:pt>
    <dgm:pt modelId="{25DBDB2D-B994-6C44-BF6E-085A48E5A0A3}">
      <dgm:prSet phldrT="[Text]"/>
      <dgm:spPr/>
      <dgm:t>
        <a:bodyPr/>
        <a:lstStyle/>
        <a:p>
          <a:r>
            <a:rPr lang="en-GB" dirty="0"/>
            <a:t>Bayesian &amp; </a:t>
          </a:r>
          <a:r>
            <a:rPr lang="en-GB" dirty="0" err="1"/>
            <a:t>Hierachical</a:t>
          </a:r>
          <a:r>
            <a:rPr lang="en-GB" dirty="0"/>
            <a:t> Models</a:t>
          </a:r>
        </a:p>
      </dgm:t>
    </dgm:pt>
    <dgm:pt modelId="{CFCF272C-77A8-7B44-AF67-9425866AF343}" type="parTrans" cxnId="{5E0779AB-DD40-D042-B570-7E75C3461FE0}">
      <dgm:prSet/>
      <dgm:spPr/>
      <dgm:t>
        <a:bodyPr/>
        <a:lstStyle/>
        <a:p>
          <a:endParaRPr lang="en-GB"/>
        </a:p>
      </dgm:t>
    </dgm:pt>
    <dgm:pt modelId="{538058B9-BF0F-074B-ACCB-DB1A18F554D3}" type="sibTrans" cxnId="{5E0779AB-DD40-D042-B570-7E75C3461FE0}">
      <dgm:prSet/>
      <dgm:spPr/>
      <dgm:t>
        <a:bodyPr/>
        <a:lstStyle/>
        <a:p>
          <a:endParaRPr lang="en-GB"/>
        </a:p>
      </dgm:t>
    </dgm:pt>
    <dgm:pt modelId="{BBE47018-B425-DB44-9D45-A868CEDFE33B}">
      <dgm:prSet phldrT="[Text]"/>
      <dgm:spPr/>
      <dgm:t>
        <a:bodyPr/>
        <a:lstStyle/>
        <a:p>
          <a:r>
            <a:rPr lang="en-GB" dirty="0"/>
            <a:t>Non-Linear Models</a:t>
          </a:r>
        </a:p>
      </dgm:t>
    </dgm:pt>
    <dgm:pt modelId="{99C6E8FE-F62D-9D44-8E75-6EA6FE295786}" type="parTrans" cxnId="{407E79B3-09CA-7F41-B2EE-487E072349D3}">
      <dgm:prSet/>
      <dgm:spPr/>
      <dgm:t>
        <a:bodyPr/>
        <a:lstStyle/>
        <a:p>
          <a:endParaRPr lang="en-GB"/>
        </a:p>
      </dgm:t>
    </dgm:pt>
    <dgm:pt modelId="{64285A26-E986-E841-A5C8-53C3ACE71400}" type="sibTrans" cxnId="{407E79B3-09CA-7F41-B2EE-487E072349D3}">
      <dgm:prSet/>
      <dgm:spPr/>
      <dgm:t>
        <a:bodyPr/>
        <a:lstStyle/>
        <a:p>
          <a:endParaRPr lang="en-GB"/>
        </a:p>
      </dgm:t>
    </dgm:pt>
    <dgm:pt modelId="{EA807F35-31CD-F04E-B173-03487CF33035}">
      <dgm:prSet phldrT="[Text]"/>
      <dgm:spPr/>
      <dgm:t>
        <a:bodyPr/>
        <a:lstStyle/>
        <a:p>
          <a:r>
            <a:rPr lang="en-GB" dirty="0"/>
            <a:t>Linear Models</a:t>
          </a:r>
        </a:p>
      </dgm:t>
    </dgm:pt>
    <dgm:pt modelId="{ECCA636E-01E3-9B46-AC66-6605F19F0B0B}" type="parTrans" cxnId="{D2F06C2F-2B04-4146-8004-BCC638C6E974}">
      <dgm:prSet/>
      <dgm:spPr/>
      <dgm:t>
        <a:bodyPr/>
        <a:lstStyle/>
        <a:p>
          <a:endParaRPr lang="en-GB"/>
        </a:p>
      </dgm:t>
    </dgm:pt>
    <dgm:pt modelId="{44973B42-72BA-0445-B1F6-D806D9E45514}" type="sibTrans" cxnId="{D2F06C2F-2B04-4146-8004-BCC638C6E974}">
      <dgm:prSet/>
      <dgm:spPr/>
      <dgm:t>
        <a:bodyPr/>
        <a:lstStyle/>
        <a:p>
          <a:endParaRPr lang="en-GB"/>
        </a:p>
      </dgm:t>
    </dgm:pt>
    <dgm:pt modelId="{182560D0-627F-CB42-A37C-D2E762C611DA}" type="pres">
      <dgm:prSet presAssocID="{3849BA5A-7573-6543-857A-91D6F7410C9D}" presName="compositeShape" presStyleCnt="0">
        <dgm:presLayoutVars>
          <dgm:chMax val="7"/>
          <dgm:dir/>
          <dgm:resizeHandles val="exact"/>
        </dgm:presLayoutVars>
      </dgm:prSet>
      <dgm:spPr/>
    </dgm:pt>
    <dgm:pt modelId="{A8B73E3B-AF80-0F41-A860-05EF202E1568}" type="pres">
      <dgm:prSet presAssocID="{3849BA5A-7573-6543-857A-91D6F7410C9D}" presName="wedge1" presStyleLbl="node1" presStyleIdx="0" presStyleCnt="3" custLinFactNeighborX="-5849" custLinFactNeighborY="2757"/>
      <dgm:spPr/>
    </dgm:pt>
    <dgm:pt modelId="{34413C3E-7004-CE4A-AA18-AA13CAAA7ACC}" type="pres">
      <dgm:prSet presAssocID="{3849BA5A-7573-6543-857A-91D6F7410C9D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A42DE47-530D-B44D-9C34-3832734B8A85}" type="pres">
      <dgm:prSet presAssocID="{3849BA5A-7573-6543-857A-91D6F7410C9D}" presName="wedge2" presStyleLbl="node1" presStyleIdx="1" presStyleCnt="3"/>
      <dgm:spPr/>
    </dgm:pt>
    <dgm:pt modelId="{5AE19CC9-44B9-BF43-B1DD-76FB07022DA0}" type="pres">
      <dgm:prSet presAssocID="{3849BA5A-7573-6543-857A-91D6F7410C9D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2D2B695-EA7E-7148-AC88-6A7A06CB57A2}" type="pres">
      <dgm:prSet presAssocID="{3849BA5A-7573-6543-857A-91D6F7410C9D}" presName="wedge3" presStyleLbl="node1" presStyleIdx="2" presStyleCnt="3"/>
      <dgm:spPr/>
    </dgm:pt>
    <dgm:pt modelId="{B4F28744-656D-E640-9B94-62F0644DF9D3}" type="pres">
      <dgm:prSet presAssocID="{3849BA5A-7573-6543-857A-91D6F7410C9D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7AFF02C-406C-2D43-B681-AF15539BB53C}" type="presOf" srcId="{EA807F35-31CD-F04E-B173-03487CF33035}" destId="{B2D2B695-EA7E-7148-AC88-6A7A06CB57A2}" srcOrd="0" destOrd="0" presId="urn:microsoft.com/office/officeart/2005/8/layout/chart3"/>
    <dgm:cxn modelId="{D2F06C2F-2B04-4146-8004-BCC638C6E974}" srcId="{3849BA5A-7573-6543-857A-91D6F7410C9D}" destId="{EA807F35-31CD-F04E-B173-03487CF33035}" srcOrd="2" destOrd="0" parTransId="{ECCA636E-01E3-9B46-AC66-6605F19F0B0B}" sibTransId="{44973B42-72BA-0445-B1F6-D806D9E45514}"/>
    <dgm:cxn modelId="{FD35025F-2398-594D-A9CD-0E74DEB3AD40}" type="presOf" srcId="{25DBDB2D-B994-6C44-BF6E-085A48E5A0A3}" destId="{34413C3E-7004-CE4A-AA18-AA13CAAA7ACC}" srcOrd="1" destOrd="0" presId="urn:microsoft.com/office/officeart/2005/8/layout/chart3"/>
    <dgm:cxn modelId="{33334677-0FED-A64A-B1AC-EF3CBB4CA0FE}" type="presOf" srcId="{3849BA5A-7573-6543-857A-91D6F7410C9D}" destId="{182560D0-627F-CB42-A37C-D2E762C611DA}" srcOrd="0" destOrd="0" presId="urn:microsoft.com/office/officeart/2005/8/layout/chart3"/>
    <dgm:cxn modelId="{B6B4BE92-AEA2-AC45-B9E0-85AB461E3B6E}" type="presOf" srcId="{25DBDB2D-B994-6C44-BF6E-085A48E5A0A3}" destId="{A8B73E3B-AF80-0F41-A860-05EF202E1568}" srcOrd="0" destOrd="0" presId="urn:microsoft.com/office/officeart/2005/8/layout/chart3"/>
    <dgm:cxn modelId="{2F66F89B-3558-314D-8B14-5D63CC6B61D4}" type="presOf" srcId="{BBE47018-B425-DB44-9D45-A868CEDFE33B}" destId="{5A42DE47-530D-B44D-9C34-3832734B8A85}" srcOrd="0" destOrd="0" presId="urn:microsoft.com/office/officeart/2005/8/layout/chart3"/>
    <dgm:cxn modelId="{5E0779AB-DD40-D042-B570-7E75C3461FE0}" srcId="{3849BA5A-7573-6543-857A-91D6F7410C9D}" destId="{25DBDB2D-B994-6C44-BF6E-085A48E5A0A3}" srcOrd="0" destOrd="0" parTransId="{CFCF272C-77A8-7B44-AF67-9425866AF343}" sibTransId="{538058B9-BF0F-074B-ACCB-DB1A18F554D3}"/>
    <dgm:cxn modelId="{407E79B3-09CA-7F41-B2EE-487E072349D3}" srcId="{3849BA5A-7573-6543-857A-91D6F7410C9D}" destId="{BBE47018-B425-DB44-9D45-A868CEDFE33B}" srcOrd="1" destOrd="0" parTransId="{99C6E8FE-F62D-9D44-8E75-6EA6FE295786}" sibTransId="{64285A26-E986-E841-A5C8-53C3ACE71400}"/>
    <dgm:cxn modelId="{BE26CFC9-ED35-C749-B311-55A082A6A5DC}" type="presOf" srcId="{BBE47018-B425-DB44-9D45-A868CEDFE33B}" destId="{5AE19CC9-44B9-BF43-B1DD-76FB07022DA0}" srcOrd="1" destOrd="0" presId="urn:microsoft.com/office/officeart/2005/8/layout/chart3"/>
    <dgm:cxn modelId="{51E0B9F7-E619-C04E-8B74-E3C5DD2A5B45}" type="presOf" srcId="{EA807F35-31CD-F04E-B173-03487CF33035}" destId="{B4F28744-656D-E640-9B94-62F0644DF9D3}" srcOrd="1" destOrd="0" presId="urn:microsoft.com/office/officeart/2005/8/layout/chart3"/>
    <dgm:cxn modelId="{A80F8F1A-C0D9-304A-ACB3-F06D5BB20F51}" type="presParOf" srcId="{182560D0-627F-CB42-A37C-D2E762C611DA}" destId="{A8B73E3B-AF80-0F41-A860-05EF202E1568}" srcOrd="0" destOrd="0" presId="urn:microsoft.com/office/officeart/2005/8/layout/chart3"/>
    <dgm:cxn modelId="{EB824C3B-0D3C-DC4E-8FE8-756640AB5472}" type="presParOf" srcId="{182560D0-627F-CB42-A37C-D2E762C611DA}" destId="{34413C3E-7004-CE4A-AA18-AA13CAAA7ACC}" srcOrd="1" destOrd="0" presId="urn:microsoft.com/office/officeart/2005/8/layout/chart3"/>
    <dgm:cxn modelId="{851B8981-0F28-884C-9CB1-AD5ABFF71242}" type="presParOf" srcId="{182560D0-627F-CB42-A37C-D2E762C611DA}" destId="{5A42DE47-530D-B44D-9C34-3832734B8A85}" srcOrd="2" destOrd="0" presId="urn:microsoft.com/office/officeart/2005/8/layout/chart3"/>
    <dgm:cxn modelId="{4C435410-01A7-E24F-8FA0-6EC8D84A0363}" type="presParOf" srcId="{182560D0-627F-CB42-A37C-D2E762C611DA}" destId="{5AE19CC9-44B9-BF43-B1DD-76FB07022DA0}" srcOrd="3" destOrd="0" presId="urn:microsoft.com/office/officeart/2005/8/layout/chart3"/>
    <dgm:cxn modelId="{E26D7098-6CD6-9F4B-8DEA-387E3B261032}" type="presParOf" srcId="{182560D0-627F-CB42-A37C-D2E762C611DA}" destId="{B2D2B695-EA7E-7148-AC88-6A7A06CB57A2}" srcOrd="4" destOrd="0" presId="urn:microsoft.com/office/officeart/2005/8/layout/chart3"/>
    <dgm:cxn modelId="{B846F522-8D72-0645-87F4-6FE0632B5927}" type="presParOf" srcId="{182560D0-627F-CB42-A37C-D2E762C611DA}" destId="{B4F28744-656D-E640-9B94-62F0644DF9D3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49BA5A-7573-6543-857A-91D6F7410C9D}" type="doc">
      <dgm:prSet loTypeId="urn:microsoft.com/office/officeart/2005/8/layout/chart3" loCatId="" qsTypeId="urn:microsoft.com/office/officeart/2005/8/quickstyle/simple1" qsCatId="simple" csTypeId="urn:microsoft.com/office/officeart/2005/8/colors/accent1_2" csCatId="accent1" phldr="1"/>
      <dgm:spPr/>
    </dgm:pt>
    <dgm:pt modelId="{25DBDB2D-B994-6C44-BF6E-085A48E5A0A3}">
      <dgm:prSet phldrT="[Text]"/>
      <dgm:spPr/>
      <dgm:t>
        <a:bodyPr/>
        <a:lstStyle/>
        <a:p>
          <a:r>
            <a:rPr lang="en-GB" dirty="0"/>
            <a:t>Bayesian &amp; </a:t>
          </a:r>
          <a:r>
            <a:rPr lang="en-GB" dirty="0" err="1"/>
            <a:t>Hierachical</a:t>
          </a:r>
          <a:r>
            <a:rPr lang="en-GB" dirty="0"/>
            <a:t> Models</a:t>
          </a:r>
        </a:p>
      </dgm:t>
    </dgm:pt>
    <dgm:pt modelId="{CFCF272C-77A8-7B44-AF67-9425866AF343}" type="parTrans" cxnId="{5E0779AB-DD40-D042-B570-7E75C3461FE0}">
      <dgm:prSet/>
      <dgm:spPr/>
      <dgm:t>
        <a:bodyPr/>
        <a:lstStyle/>
        <a:p>
          <a:endParaRPr lang="en-GB"/>
        </a:p>
      </dgm:t>
    </dgm:pt>
    <dgm:pt modelId="{538058B9-BF0F-074B-ACCB-DB1A18F554D3}" type="sibTrans" cxnId="{5E0779AB-DD40-D042-B570-7E75C3461FE0}">
      <dgm:prSet/>
      <dgm:spPr/>
      <dgm:t>
        <a:bodyPr/>
        <a:lstStyle/>
        <a:p>
          <a:endParaRPr lang="en-GB"/>
        </a:p>
      </dgm:t>
    </dgm:pt>
    <dgm:pt modelId="{BBE47018-B425-DB44-9D45-A868CEDFE33B}">
      <dgm:prSet phldrT="[Text]"/>
      <dgm:spPr/>
      <dgm:t>
        <a:bodyPr/>
        <a:lstStyle/>
        <a:p>
          <a:r>
            <a:rPr lang="en-GB" dirty="0"/>
            <a:t>Non-Linear Models</a:t>
          </a:r>
        </a:p>
      </dgm:t>
    </dgm:pt>
    <dgm:pt modelId="{99C6E8FE-F62D-9D44-8E75-6EA6FE295786}" type="parTrans" cxnId="{407E79B3-09CA-7F41-B2EE-487E072349D3}">
      <dgm:prSet/>
      <dgm:spPr/>
      <dgm:t>
        <a:bodyPr/>
        <a:lstStyle/>
        <a:p>
          <a:endParaRPr lang="en-GB"/>
        </a:p>
      </dgm:t>
    </dgm:pt>
    <dgm:pt modelId="{64285A26-E986-E841-A5C8-53C3ACE71400}" type="sibTrans" cxnId="{407E79B3-09CA-7F41-B2EE-487E072349D3}">
      <dgm:prSet/>
      <dgm:spPr/>
      <dgm:t>
        <a:bodyPr/>
        <a:lstStyle/>
        <a:p>
          <a:endParaRPr lang="en-GB"/>
        </a:p>
      </dgm:t>
    </dgm:pt>
    <dgm:pt modelId="{EA807F35-31CD-F04E-B173-03487CF33035}">
      <dgm:prSet phldrT="[Text]"/>
      <dgm:spPr/>
      <dgm:t>
        <a:bodyPr/>
        <a:lstStyle/>
        <a:p>
          <a:r>
            <a:rPr lang="en-GB" dirty="0"/>
            <a:t>Linear Models</a:t>
          </a:r>
        </a:p>
      </dgm:t>
    </dgm:pt>
    <dgm:pt modelId="{ECCA636E-01E3-9B46-AC66-6605F19F0B0B}" type="parTrans" cxnId="{D2F06C2F-2B04-4146-8004-BCC638C6E974}">
      <dgm:prSet/>
      <dgm:spPr/>
      <dgm:t>
        <a:bodyPr/>
        <a:lstStyle/>
        <a:p>
          <a:endParaRPr lang="en-GB"/>
        </a:p>
      </dgm:t>
    </dgm:pt>
    <dgm:pt modelId="{44973B42-72BA-0445-B1F6-D806D9E45514}" type="sibTrans" cxnId="{D2F06C2F-2B04-4146-8004-BCC638C6E974}">
      <dgm:prSet/>
      <dgm:spPr/>
      <dgm:t>
        <a:bodyPr/>
        <a:lstStyle/>
        <a:p>
          <a:endParaRPr lang="en-GB"/>
        </a:p>
      </dgm:t>
    </dgm:pt>
    <dgm:pt modelId="{182560D0-627F-CB42-A37C-D2E762C611DA}" type="pres">
      <dgm:prSet presAssocID="{3849BA5A-7573-6543-857A-91D6F7410C9D}" presName="compositeShape" presStyleCnt="0">
        <dgm:presLayoutVars>
          <dgm:chMax val="7"/>
          <dgm:dir/>
          <dgm:resizeHandles val="exact"/>
        </dgm:presLayoutVars>
      </dgm:prSet>
      <dgm:spPr/>
    </dgm:pt>
    <dgm:pt modelId="{A8B73E3B-AF80-0F41-A860-05EF202E1568}" type="pres">
      <dgm:prSet presAssocID="{3849BA5A-7573-6543-857A-91D6F7410C9D}" presName="wedge1" presStyleLbl="node1" presStyleIdx="0" presStyleCnt="3" custLinFactNeighborX="-5849" custLinFactNeighborY="2757"/>
      <dgm:spPr/>
    </dgm:pt>
    <dgm:pt modelId="{34413C3E-7004-CE4A-AA18-AA13CAAA7ACC}" type="pres">
      <dgm:prSet presAssocID="{3849BA5A-7573-6543-857A-91D6F7410C9D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A42DE47-530D-B44D-9C34-3832734B8A85}" type="pres">
      <dgm:prSet presAssocID="{3849BA5A-7573-6543-857A-91D6F7410C9D}" presName="wedge2" presStyleLbl="node1" presStyleIdx="1" presStyleCnt="3"/>
      <dgm:spPr/>
    </dgm:pt>
    <dgm:pt modelId="{5AE19CC9-44B9-BF43-B1DD-76FB07022DA0}" type="pres">
      <dgm:prSet presAssocID="{3849BA5A-7573-6543-857A-91D6F7410C9D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2D2B695-EA7E-7148-AC88-6A7A06CB57A2}" type="pres">
      <dgm:prSet presAssocID="{3849BA5A-7573-6543-857A-91D6F7410C9D}" presName="wedge3" presStyleLbl="node1" presStyleIdx="2" presStyleCnt="3"/>
      <dgm:spPr/>
    </dgm:pt>
    <dgm:pt modelId="{B4F28744-656D-E640-9B94-62F0644DF9D3}" type="pres">
      <dgm:prSet presAssocID="{3849BA5A-7573-6543-857A-91D6F7410C9D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7AFF02C-406C-2D43-B681-AF15539BB53C}" type="presOf" srcId="{EA807F35-31CD-F04E-B173-03487CF33035}" destId="{B2D2B695-EA7E-7148-AC88-6A7A06CB57A2}" srcOrd="0" destOrd="0" presId="urn:microsoft.com/office/officeart/2005/8/layout/chart3"/>
    <dgm:cxn modelId="{D2F06C2F-2B04-4146-8004-BCC638C6E974}" srcId="{3849BA5A-7573-6543-857A-91D6F7410C9D}" destId="{EA807F35-31CD-F04E-B173-03487CF33035}" srcOrd="2" destOrd="0" parTransId="{ECCA636E-01E3-9B46-AC66-6605F19F0B0B}" sibTransId="{44973B42-72BA-0445-B1F6-D806D9E45514}"/>
    <dgm:cxn modelId="{FD35025F-2398-594D-A9CD-0E74DEB3AD40}" type="presOf" srcId="{25DBDB2D-B994-6C44-BF6E-085A48E5A0A3}" destId="{34413C3E-7004-CE4A-AA18-AA13CAAA7ACC}" srcOrd="1" destOrd="0" presId="urn:microsoft.com/office/officeart/2005/8/layout/chart3"/>
    <dgm:cxn modelId="{33334677-0FED-A64A-B1AC-EF3CBB4CA0FE}" type="presOf" srcId="{3849BA5A-7573-6543-857A-91D6F7410C9D}" destId="{182560D0-627F-CB42-A37C-D2E762C611DA}" srcOrd="0" destOrd="0" presId="urn:microsoft.com/office/officeart/2005/8/layout/chart3"/>
    <dgm:cxn modelId="{B6B4BE92-AEA2-AC45-B9E0-85AB461E3B6E}" type="presOf" srcId="{25DBDB2D-B994-6C44-BF6E-085A48E5A0A3}" destId="{A8B73E3B-AF80-0F41-A860-05EF202E1568}" srcOrd="0" destOrd="0" presId="urn:microsoft.com/office/officeart/2005/8/layout/chart3"/>
    <dgm:cxn modelId="{2F66F89B-3558-314D-8B14-5D63CC6B61D4}" type="presOf" srcId="{BBE47018-B425-DB44-9D45-A868CEDFE33B}" destId="{5A42DE47-530D-B44D-9C34-3832734B8A85}" srcOrd="0" destOrd="0" presId="urn:microsoft.com/office/officeart/2005/8/layout/chart3"/>
    <dgm:cxn modelId="{5E0779AB-DD40-D042-B570-7E75C3461FE0}" srcId="{3849BA5A-7573-6543-857A-91D6F7410C9D}" destId="{25DBDB2D-B994-6C44-BF6E-085A48E5A0A3}" srcOrd="0" destOrd="0" parTransId="{CFCF272C-77A8-7B44-AF67-9425866AF343}" sibTransId="{538058B9-BF0F-074B-ACCB-DB1A18F554D3}"/>
    <dgm:cxn modelId="{407E79B3-09CA-7F41-B2EE-487E072349D3}" srcId="{3849BA5A-7573-6543-857A-91D6F7410C9D}" destId="{BBE47018-B425-DB44-9D45-A868CEDFE33B}" srcOrd="1" destOrd="0" parTransId="{99C6E8FE-F62D-9D44-8E75-6EA6FE295786}" sibTransId="{64285A26-E986-E841-A5C8-53C3ACE71400}"/>
    <dgm:cxn modelId="{BE26CFC9-ED35-C749-B311-55A082A6A5DC}" type="presOf" srcId="{BBE47018-B425-DB44-9D45-A868CEDFE33B}" destId="{5AE19CC9-44B9-BF43-B1DD-76FB07022DA0}" srcOrd="1" destOrd="0" presId="urn:microsoft.com/office/officeart/2005/8/layout/chart3"/>
    <dgm:cxn modelId="{51E0B9F7-E619-C04E-8B74-E3C5DD2A5B45}" type="presOf" srcId="{EA807F35-31CD-F04E-B173-03487CF33035}" destId="{B4F28744-656D-E640-9B94-62F0644DF9D3}" srcOrd="1" destOrd="0" presId="urn:microsoft.com/office/officeart/2005/8/layout/chart3"/>
    <dgm:cxn modelId="{A80F8F1A-C0D9-304A-ACB3-F06D5BB20F51}" type="presParOf" srcId="{182560D0-627F-CB42-A37C-D2E762C611DA}" destId="{A8B73E3B-AF80-0F41-A860-05EF202E1568}" srcOrd="0" destOrd="0" presId="urn:microsoft.com/office/officeart/2005/8/layout/chart3"/>
    <dgm:cxn modelId="{EB824C3B-0D3C-DC4E-8FE8-756640AB5472}" type="presParOf" srcId="{182560D0-627F-CB42-A37C-D2E762C611DA}" destId="{34413C3E-7004-CE4A-AA18-AA13CAAA7ACC}" srcOrd="1" destOrd="0" presId="urn:microsoft.com/office/officeart/2005/8/layout/chart3"/>
    <dgm:cxn modelId="{851B8981-0F28-884C-9CB1-AD5ABFF71242}" type="presParOf" srcId="{182560D0-627F-CB42-A37C-D2E762C611DA}" destId="{5A42DE47-530D-B44D-9C34-3832734B8A85}" srcOrd="2" destOrd="0" presId="urn:microsoft.com/office/officeart/2005/8/layout/chart3"/>
    <dgm:cxn modelId="{4C435410-01A7-E24F-8FA0-6EC8D84A0363}" type="presParOf" srcId="{182560D0-627F-CB42-A37C-D2E762C611DA}" destId="{5AE19CC9-44B9-BF43-B1DD-76FB07022DA0}" srcOrd="3" destOrd="0" presId="urn:microsoft.com/office/officeart/2005/8/layout/chart3"/>
    <dgm:cxn modelId="{E26D7098-6CD6-9F4B-8DEA-387E3B261032}" type="presParOf" srcId="{182560D0-627F-CB42-A37C-D2E762C611DA}" destId="{B2D2B695-EA7E-7148-AC88-6A7A06CB57A2}" srcOrd="4" destOrd="0" presId="urn:microsoft.com/office/officeart/2005/8/layout/chart3"/>
    <dgm:cxn modelId="{B846F522-8D72-0645-87F4-6FE0632B5927}" type="presParOf" srcId="{182560D0-627F-CB42-A37C-D2E762C611DA}" destId="{B4F28744-656D-E640-9B94-62F0644DF9D3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849BA5A-7573-6543-857A-91D6F7410C9D}" type="doc">
      <dgm:prSet loTypeId="urn:microsoft.com/office/officeart/2005/8/layout/chart3" loCatId="" qsTypeId="urn:microsoft.com/office/officeart/2005/8/quickstyle/simple1" qsCatId="simple" csTypeId="urn:microsoft.com/office/officeart/2005/8/colors/accent1_2" csCatId="accent1" phldr="1"/>
      <dgm:spPr/>
    </dgm:pt>
    <dgm:pt modelId="{25DBDB2D-B994-6C44-BF6E-085A48E5A0A3}">
      <dgm:prSet phldrT="[Text]"/>
      <dgm:spPr/>
      <dgm:t>
        <a:bodyPr/>
        <a:lstStyle/>
        <a:p>
          <a:r>
            <a:rPr lang="en-GB" dirty="0"/>
            <a:t>Bayesian &amp; </a:t>
          </a:r>
          <a:r>
            <a:rPr lang="en-GB" dirty="0" err="1"/>
            <a:t>Hierachical</a:t>
          </a:r>
          <a:r>
            <a:rPr lang="en-GB" dirty="0"/>
            <a:t> Models</a:t>
          </a:r>
        </a:p>
      </dgm:t>
    </dgm:pt>
    <dgm:pt modelId="{CFCF272C-77A8-7B44-AF67-9425866AF343}" type="parTrans" cxnId="{5E0779AB-DD40-D042-B570-7E75C3461FE0}">
      <dgm:prSet/>
      <dgm:spPr/>
      <dgm:t>
        <a:bodyPr/>
        <a:lstStyle/>
        <a:p>
          <a:endParaRPr lang="en-GB"/>
        </a:p>
      </dgm:t>
    </dgm:pt>
    <dgm:pt modelId="{538058B9-BF0F-074B-ACCB-DB1A18F554D3}" type="sibTrans" cxnId="{5E0779AB-DD40-D042-B570-7E75C3461FE0}">
      <dgm:prSet/>
      <dgm:spPr/>
      <dgm:t>
        <a:bodyPr/>
        <a:lstStyle/>
        <a:p>
          <a:endParaRPr lang="en-GB"/>
        </a:p>
      </dgm:t>
    </dgm:pt>
    <dgm:pt modelId="{BBE47018-B425-DB44-9D45-A868CEDFE33B}">
      <dgm:prSet phldrT="[Text]"/>
      <dgm:spPr/>
      <dgm:t>
        <a:bodyPr/>
        <a:lstStyle/>
        <a:p>
          <a:r>
            <a:rPr lang="en-GB" dirty="0"/>
            <a:t>Non-Linear Models</a:t>
          </a:r>
        </a:p>
      </dgm:t>
    </dgm:pt>
    <dgm:pt modelId="{99C6E8FE-F62D-9D44-8E75-6EA6FE295786}" type="parTrans" cxnId="{407E79B3-09CA-7F41-B2EE-487E072349D3}">
      <dgm:prSet/>
      <dgm:spPr/>
      <dgm:t>
        <a:bodyPr/>
        <a:lstStyle/>
        <a:p>
          <a:endParaRPr lang="en-GB"/>
        </a:p>
      </dgm:t>
    </dgm:pt>
    <dgm:pt modelId="{64285A26-E986-E841-A5C8-53C3ACE71400}" type="sibTrans" cxnId="{407E79B3-09CA-7F41-B2EE-487E072349D3}">
      <dgm:prSet/>
      <dgm:spPr/>
      <dgm:t>
        <a:bodyPr/>
        <a:lstStyle/>
        <a:p>
          <a:endParaRPr lang="en-GB"/>
        </a:p>
      </dgm:t>
    </dgm:pt>
    <dgm:pt modelId="{EA807F35-31CD-F04E-B173-03487CF33035}">
      <dgm:prSet phldrT="[Text]"/>
      <dgm:spPr/>
      <dgm:t>
        <a:bodyPr/>
        <a:lstStyle/>
        <a:p>
          <a:r>
            <a:rPr lang="en-GB" dirty="0"/>
            <a:t>Linear Models</a:t>
          </a:r>
        </a:p>
      </dgm:t>
    </dgm:pt>
    <dgm:pt modelId="{ECCA636E-01E3-9B46-AC66-6605F19F0B0B}" type="parTrans" cxnId="{D2F06C2F-2B04-4146-8004-BCC638C6E974}">
      <dgm:prSet/>
      <dgm:spPr/>
      <dgm:t>
        <a:bodyPr/>
        <a:lstStyle/>
        <a:p>
          <a:endParaRPr lang="en-GB"/>
        </a:p>
      </dgm:t>
    </dgm:pt>
    <dgm:pt modelId="{44973B42-72BA-0445-B1F6-D806D9E45514}" type="sibTrans" cxnId="{D2F06C2F-2B04-4146-8004-BCC638C6E974}">
      <dgm:prSet/>
      <dgm:spPr/>
      <dgm:t>
        <a:bodyPr/>
        <a:lstStyle/>
        <a:p>
          <a:endParaRPr lang="en-GB"/>
        </a:p>
      </dgm:t>
    </dgm:pt>
    <dgm:pt modelId="{182560D0-627F-CB42-A37C-D2E762C611DA}" type="pres">
      <dgm:prSet presAssocID="{3849BA5A-7573-6543-857A-91D6F7410C9D}" presName="compositeShape" presStyleCnt="0">
        <dgm:presLayoutVars>
          <dgm:chMax val="7"/>
          <dgm:dir/>
          <dgm:resizeHandles val="exact"/>
        </dgm:presLayoutVars>
      </dgm:prSet>
      <dgm:spPr/>
    </dgm:pt>
    <dgm:pt modelId="{A8B73E3B-AF80-0F41-A860-05EF202E1568}" type="pres">
      <dgm:prSet presAssocID="{3849BA5A-7573-6543-857A-91D6F7410C9D}" presName="wedge1" presStyleLbl="node1" presStyleIdx="0" presStyleCnt="3" custLinFactNeighborX="-5849" custLinFactNeighborY="2757"/>
      <dgm:spPr/>
    </dgm:pt>
    <dgm:pt modelId="{34413C3E-7004-CE4A-AA18-AA13CAAA7ACC}" type="pres">
      <dgm:prSet presAssocID="{3849BA5A-7573-6543-857A-91D6F7410C9D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A42DE47-530D-B44D-9C34-3832734B8A85}" type="pres">
      <dgm:prSet presAssocID="{3849BA5A-7573-6543-857A-91D6F7410C9D}" presName="wedge2" presStyleLbl="node1" presStyleIdx="1" presStyleCnt="3"/>
      <dgm:spPr/>
    </dgm:pt>
    <dgm:pt modelId="{5AE19CC9-44B9-BF43-B1DD-76FB07022DA0}" type="pres">
      <dgm:prSet presAssocID="{3849BA5A-7573-6543-857A-91D6F7410C9D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2D2B695-EA7E-7148-AC88-6A7A06CB57A2}" type="pres">
      <dgm:prSet presAssocID="{3849BA5A-7573-6543-857A-91D6F7410C9D}" presName="wedge3" presStyleLbl="node1" presStyleIdx="2" presStyleCnt="3"/>
      <dgm:spPr/>
    </dgm:pt>
    <dgm:pt modelId="{B4F28744-656D-E640-9B94-62F0644DF9D3}" type="pres">
      <dgm:prSet presAssocID="{3849BA5A-7573-6543-857A-91D6F7410C9D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7AFF02C-406C-2D43-B681-AF15539BB53C}" type="presOf" srcId="{EA807F35-31CD-F04E-B173-03487CF33035}" destId="{B2D2B695-EA7E-7148-AC88-6A7A06CB57A2}" srcOrd="0" destOrd="0" presId="urn:microsoft.com/office/officeart/2005/8/layout/chart3"/>
    <dgm:cxn modelId="{D2F06C2F-2B04-4146-8004-BCC638C6E974}" srcId="{3849BA5A-7573-6543-857A-91D6F7410C9D}" destId="{EA807F35-31CD-F04E-B173-03487CF33035}" srcOrd="2" destOrd="0" parTransId="{ECCA636E-01E3-9B46-AC66-6605F19F0B0B}" sibTransId="{44973B42-72BA-0445-B1F6-D806D9E45514}"/>
    <dgm:cxn modelId="{FD35025F-2398-594D-A9CD-0E74DEB3AD40}" type="presOf" srcId="{25DBDB2D-B994-6C44-BF6E-085A48E5A0A3}" destId="{34413C3E-7004-CE4A-AA18-AA13CAAA7ACC}" srcOrd="1" destOrd="0" presId="urn:microsoft.com/office/officeart/2005/8/layout/chart3"/>
    <dgm:cxn modelId="{33334677-0FED-A64A-B1AC-EF3CBB4CA0FE}" type="presOf" srcId="{3849BA5A-7573-6543-857A-91D6F7410C9D}" destId="{182560D0-627F-CB42-A37C-D2E762C611DA}" srcOrd="0" destOrd="0" presId="urn:microsoft.com/office/officeart/2005/8/layout/chart3"/>
    <dgm:cxn modelId="{B6B4BE92-AEA2-AC45-B9E0-85AB461E3B6E}" type="presOf" srcId="{25DBDB2D-B994-6C44-BF6E-085A48E5A0A3}" destId="{A8B73E3B-AF80-0F41-A860-05EF202E1568}" srcOrd="0" destOrd="0" presId="urn:microsoft.com/office/officeart/2005/8/layout/chart3"/>
    <dgm:cxn modelId="{2F66F89B-3558-314D-8B14-5D63CC6B61D4}" type="presOf" srcId="{BBE47018-B425-DB44-9D45-A868CEDFE33B}" destId="{5A42DE47-530D-B44D-9C34-3832734B8A85}" srcOrd="0" destOrd="0" presId="urn:microsoft.com/office/officeart/2005/8/layout/chart3"/>
    <dgm:cxn modelId="{5E0779AB-DD40-D042-B570-7E75C3461FE0}" srcId="{3849BA5A-7573-6543-857A-91D6F7410C9D}" destId="{25DBDB2D-B994-6C44-BF6E-085A48E5A0A3}" srcOrd="0" destOrd="0" parTransId="{CFCF272C-77A8-7B44-AF67-9425866AF343}" sibTransId="{538058B9-BF0F-074B-ACCB-DB1A18F554D3}"/>
    <dgm:cxn modelId="{407E79B3-09CA-7F41-B2EE-487E072349D3}" srcId="{3849BA5A-7573-6543-857A-91D6F7410C9D}" destId="{BBE47018-B425-DB44-9D45-A868CEDFE33B}" srcOrd="1" destOrd="0" parTransId="{99C6E8FE-F62D-9D44-8E75-6EA6FE295786}" sibTransId="{64285A26-E986-E841-A5C8-53C3ACE71400}"/>
    <dgm:cxn modelId="{BE26CFC9-ED35-C749-B311-55A082A6A5DC}" type="presOf" srcId="{BBE47018-B425-DB44-9D45-A868CEDFE33B}" destId="{5AE19CC9-44B9-BF43-B1DD-76FB07022DA0}" srcOrd="1" destOrd="0" presId="urn:microsoft.com/office/officeart/2005/8/layout/chart3"/>
    <dgm:cxn modelId="{51E0B9F7-E619-C04E-8B74-E3C5DD2A5B45}" type="presOf" srcId="{EA807F35-31CD-F04E-B173-03487CF33035}" destId="{B4F28744-656D-E640-9B94-62F0644DF9D3}" srcOrd="1" destOrd="0" presId="urn:microsoft.com/office/officeart/2005/8/layout/chart3"/>
    <dgm:cxn modelId="{A80F8F1A-C0D9-304A-ACB3-F06D5BB20F51}" type="presParOf" srcId="{182560D0-627F-CB42-A37C-D2E762C611DA}" destId="{A8B73E3B-AF80-0F41-A860-05EF202E1568}" srcOrd="0" destOrd="0" presId="urn:microsoft.com/office/officeart/2005/8/layout/chart3"/>
    <dgm:cxn modelId="{EB824C3B-0D3C-DC4E-8FE8-756640AB5472}" type="presParOf" srcId="{182560D0-627F-CB42-A37C-D2E762C611DA}" destId="{34413C3E-7004-CE4A-AA18-AA13CAAA7ACC}" srcOrd="1" destOrd="0" presId="urn:microsoft.com/office/officeart/2005/8/layout/chart3"/>
    <dgm:cxn modelId="{851B8981-0F28-884C-9CB1-AD5ABFF71242}" type="presParOf" srcId="{182560D0-627F-CB42-A37C-D2E762C611DA}" destId="{5A42DE47-530D-B44D-9C34-3832734B8A85}" srcOrd="2" destOrd="0" presId="urn:microsoft.com/office/officeart/2005/8/layout/chart3"/>
    <dgm:cxn modelId="{4C435410-01A7-E24F-8FA0-6EC8D84A0363}" type="presParOf" srcId="{182560D0-627F-CB42-A37C-D2E762C611DA}" destId="{5AE19CC9-44B9-BF43-B1DD-76FB07022DA0}" srcOrd="3" destOrd="0" presId="urn:microsoft.com/office/officeart/2005/8/layout/chart3"/>
    <dgm:cxn modelId="{E26D7098-6CD6-9F4B-8DEA-387E3B261032}" type="presParOf" srcId="{182560D0-627F-CB42-A37C-D2E762C611DA}" destId="{B2D2B695-EA7E-7148-AC88-6A7A06CB57A2}" srcOrd="4" destOrd="0" presId="urn:microsoft.com/office/officeart/2005/8/layout/chart3"/>
    <dgm:cxn modelId="{B846F522-8D72-0645-87F4-6FE0632B5927}" type="presParOf" srcId="{182560D0-627F-CB42-A37C-D2E762C611DA}" destId="{B4F28744-656D-E640-9B94-62F0644DF9D3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849BA5A-7573-6543-857A-91D6F7410C9D}" type="doc">
      <dgm:prSet loTypeId="urn:microsoft.com/office/officeart/2005/8/layout/chart3" loCatId="" qsTypeId="urn:microsoft.com/office/officeart/2005/8/quickstyle/simple1" qsCatId="simple" csTypeId="urn:microsoft.com/office/officeart/2005/8/colors/accent1_2" csCatId="accent1" phldr="1"/>
      <dgm:spPr/>
    </dgm:pt>
    <dgm:pt modelId="{25DBDB2D-B994-6C44-BF6E-085A48E5A0A3}">
      <dgm:prSet phldrT="[Text]"/>
      <dgm:spPr/>
      <dgm:t>
        <a:bodyPr/>
        <a:lstStyle/>
        <a:p>
          <a:r>
            <a:rPr lang="en-GB" dirty="0"/>
            <a:t>Bayesian &amp; </a:t>
          </a:r>
          <a:r>
            <a:rPr lang="en-GB" dirty="0" err="1"/>
            <a:t>Hierachical</a:t>
          </a:r>
          <a:r>
            <a:rPr lang="en-GB" dirty="0"/>
            <a:t> Models</a:t>
          </a:r>
        </a:p>
      </dgm:t>
    </dgm:pt>
    <dgm:pt modelId="{CFCF272C-77A8-7B44-AF67-9425866AF343}" type="parTrans" cxnId="{5E0779AB-DD40-D042-B570-7E75C3461FE0}">
      <dgm:prSet/>
      <dgm:spPr/>
      <dgm:t>
        <a:bodyPr/>
        <a:lstStyle/>
        <a:p>
          <a:endParaRPr lang="en-GB"/>
        </a:p>
      </dgm:t>
    </dgm:pt>
    <dgm:pt modelId="{538058B9-BF0F-074B-ACCB-DB1A18F554D3}" type="sibTrans" cxnId="{5E0779AB-DD40-D042-B570-7E75C3461FE0}">
      <dgm:prSet/>
      <dgm:spPr/>
      <dgm:t>
        <a:bodyPr/>
        <a:lstStyle/>
        <a:p>
          <a:endParaRPr lang="en-GB"/>
        </a:p>
      </dgm:t>
    </dgm:pt>
    <dgm:pt modelId="{BBE47018-B425-DB44-9D45-A868CEDFE33B}">
      <dgm:prSet phldrT="[Text]"/>
      <dgm:spPr/>
      <dgm:t>
        <a:bodyPr/>
        <a:lstStyle/>
        <a:p>
          <a:r>
            <a:rPr lang="en-GB" dirty="0"/>
            <a:t>Non-Linear Models</a:t>
          </a:r>
        </a:p>
      </dgm:t>
    </dgm:pt>
    <dgm:pt modelId="{99C6E8FE-F62D-9D44-8E75-6EA6FE295786}" type="parTrans" cxnId="{407E79B3-09CA-7F41-B2EE-487E072349D3}">
      <dgm:prSet/>
      <dgm:spPr/>
      <dgm:t>
        <a:bodyPr/>
        <a:lstStyle/>
        <a:p>
          <a:endParaRPr lang="en-GB"/>
        </a:p>
      </dgm:t>
    </dgm:pt>
    <dgm:pt modelId="{64285A26-E986-E841-A5C8-53C3ACE71400}" type="sibTrans" cxnId="{407E79B3-09CA-7F41-B2EE-487E072349D3}">
      <dgm:prSet/>
      <dgm:spPr/>
      <dgm:t>
        <a:bodyPr/>
        <a:lstStyle/>
        <a:p>
          <a:endParaRPr lang="en-GB"/>
        </a:p>
      </dgm:t>
    </dgm:pt>
    <dgm:pt modelId="{EA807F35-31CD-F04E-B173-03487CF33035}">
      <dgm:prSet phldrT="[Text]"/>
      <dgm:spPr/>
      <dgm:t>
        <a:bodyPr/>
        <a:lstStyle/>
        <a:p>
          <a:r>
            <a:rPr lang="en-GB" dirty="0"/>
            <a:t>Linear Models</a:t>
          </a:r>
        </a:p>
      </dgm:t>
    </dgm:pt>
    <dgm:pt modelId="{ECCA636E-01E3-9B46-AC66-6605F19F0B0B}" type="parTrans" cxnId="{D2F06C2F-2B04-4146-8004-BCC638C6E974}">
      <dgm:prSet/>
      <dgm:spPr/>
      <dgm:t>
        <a:bodyPr/>
        <a:lstStyle/>
        <a:p>
          <a:endParaRPr lang="en-GB"/>
        </a:p>
      </dgm:t>
    </dgm:pt>
    <dgm:pt modelId="{44973B42-72BA-0445-B1F6-D806D9E45514}" type="sibTrans" cxnId="{D2F06C2F-2B04-4146-8004-BCC638C6E974}">
      <dgm:prSet/>
      <dgm:spPr/>
      <dgm:t>
        <a:bodyPr/>
        <a:lstStyle/>
        <a:p>
          <a:endParaRPr lang="en-GB"/>
        </a:p>
      </dgm:t>
    </dgm:pt>
    <dgm:pt modelId="{182560D0-627F-CB42-A37C-D2E762C611DA}" type="pres">
      <dgm:prSet presAssocID="{3849BA5A-7573-6543-857A-91D6F7410C9D}" presName="compositeShape" presStyleCnt="0">
        <dgm:presLayoutVars>
          <dgm:chMax val="7"/>
          <dgm:dir/>
          <dgm:resizeHandles val="exact"/>
        </dgm:presLayoutVars>
      </dgm:prSet>
      <dgm:spPr/>
    </dgm:pt>
    <dgm:pt modelId="{A8B73E3B-AF80-0F41-A860-05EF202E1568}" type="pres">
      <dgm:prSet presAssocID="{3849BA5A-7573-6543-857A-91D6F7410C9D}" presName="wedge1" presStyleLbl="node1" presStyleIdx="0" presStyleCnt="3" custLinFactNeighborX="-5849" custLinFactNeighborY="2757"/>
      <dgm:spPr/>
    </dgm:pt>
    <dgm:pt modelId="{34413C3E-7004-CE4A-AA18-AA13CAAA7ACC}" type="pres">
      <dgm:prSet presAssocID="{3849BA5A-7573-6543-857A-91D6F7410C9D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A42DE47-530D-B44D-9C34-3832734B8A85}" type="pres">
      <dgm:prSet presAssocID="{3849BA5A-7573-6543-857A-91D6F7410C9D}" presName="wedge2" presStyleLbl="node1" presStyleIdx="1" presStyleCnt="3"/>
      <dgm:spPr/>
    </dgm:pt>
    <dgm:pt modelId="{5AE19CC9-44B9-BF43-B1DD-76FB07022DA0}" type="pres">
      <dgm:prSet presAssocID="{3849BA5A-7573-6543-857A-91D6F7410C9D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2D2B695-EA7E-7148-AC88-6A7A06CB57A2}" type="pres">
      <dgm:prSet presAssocID="{3849BA5A-7573-6543-857A-91D6F7410C9D}" presName="wedge3" presStyleLbl="node1" presStyleIdx="2" presStyleCnt="3"/>
      <dgm:spPr/>
    </dgm:pt>
    <dgm:pt modelId="{B4F28744-656D-E640-9B94-62F0644DF9D3}" type="pres">
      <dgm:prSet presAssocID="{3849BA5A-7573-6543-857A-91D6F7410C9D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7AFF02C-406C-2D43-B681-AF15539BB53C}" type="presOf" srcId="{EA807F35-31CD-F04E-B173-03487CF33035}" destId="{B2D2B695-EA7E-7148-AC88-6A7A06CB57A2}" srcOrd="0" destOrd="0" presId="urn:microsoft.com/office/officeart/2005/8/layout/chart3"/>
    <dgm:cxn modelId="{D2F06C2F-2B04-4146-8004-BCC638C6E974}" srcId="{3849BA5A-7573-6543-857A-91D6F7410C9D}" destId="{EA807F35-31CD-F04E-B173-03487CF33035}" srcOrd="2" destOrd="0" parTransId="{ECCA636E-01E3-9B46-AC66-6605F19F0B0B}" sibTransId="{44973B42-72BA-0445-B1F6-D806D9E45514}"/>
    <dgm:cxn modelId="{FD35025F-2398-594D-A9CD-0E74DEB3AD40}" type="presOf" srcId="{25DBDB2D-B994-6C44-BF6E-085A48E5A0A3}" destId="{34413C3E-7004-CE4A-AA18-AA13CAAA7ACC}" srcOrd="1" destOrd="0" presId="urn:microsoft.com/office/officeart/2005/8/layout/chart3"/>
    <dgm:cxn modelId="{33334677-0FED-A64A-B1AC-EF3CBB4CA0FE}" type="presOf" srcId="{3849BA5A-7573-6543-857A-91D6F7410C9D}" destId="{182560D0-627F-CB42-A37C-D2E762C611DA}" srcOrd="0" destOrd="0" presId="urn:microsoft.com/office/officeart/2005/8/layout/chart3"/>
    <dgm:cxn modelId="{B6B4BE92-AEA2-AC45-B9E0-85AB461E3B6E}" type="presOf" srcId="{25DBDB2D-B994-6C44-BF6E-085A48E5A0A3}" destId="{A8B73E3B-AF80-0F41-A860-05EF202E1568}" srcOrd="0" destOrd="0" presId="urn:microsoft.com/office/officeart/2005/8/layout/chart3"/>
    <dgm:cxn modelId="{2F66F89B-3558-314D-8B14-5D63CC6B61D4}" type="presOf" srcId="{BBE47018-B425-DB44-9D45-A868CEDFE33B}" destId="{5A42DE47-530D-B44D-9C34-3832734B8A85}" srcOrd="0" destOrd="0" presId="urn:microsoft.com/office/officeart/2005/8/layout/chart3"/>
    <dgm:cxn modelId="{5E0779AB-DD40-D042-B570-7E75C3461FE0}" srcId="{3849BA5A-7573-6543-857A-91D6F7410C9D}" destId="{25DBDB2D-B994-6C44-BF6E-085A48E5A0A3}" srcOrd="0" destOrd="0" parTransId="{CFCF272C-77A8-7B44-AF67-9425866AF343}" sibTransId="{538058B9-BF0F-074B-ACCB-DB1A18F554D3}"/>
    <dgm:cxn modelId="{407E79B3-09CA-7F41-B2EE-487E072349D3}" srcId="{3849BA5A-7573-6543-857A-91D6F7410C9D}" destId="{BBE47018-B425-DB44-9D45-A868CEDFE33B}" srcOrd="1" destOrd="0" parTransId="{99C6E8FE-F62D-9D44-8E75-6EA6FE295786}" sibTransId="{64285A26-E986-E841-A5C8-53C3ACE71400}"/>
    <dgm:cxn modelId="{BE26CFC9-ED35-C749-B311-55A082A6A5DC}" type="presOf" srcId="{BBE47018-B425-DB44-9D45-A868CEDFE33B}" destId="{5AE19CC9-44B9-BF43-B1DD-76FB07022DA0}" srcOrd="1" destOrd="0" presId="urn:microsoft.com/office/officeart/2005/8/layout/chart3"/>
    <dgm:cxn modelId="{51E0B9F7-E619-C04E-8B74-E3C5DD2A5B45}" type="presOf" srcId="{EA807F35-31CD-F04E-B173-03487CF33035}" destId="{B4F28744-656D-E640-9B94-62F0644DF9D3}" srcOrd="1" destOrd="0" presId="urn:microsoft.com/office/officeart/2005/8/layout/chart3"/>
    <dgm:cxn modelId="{A80F8F1A-C0D9-304A-ACB3-F06D5BB20F51}" type="presParOf" srcId="{182560D0-627F-CB42-A37C-D2E762C611DA}" destId="{A8B73E3B-AF80-0F41-A860-05EF202E1568}" srcOrd="0" destOrd="0" presId="urn:microsoft.com/office/officeart/2005/8/layout/chart3"/>
    <dgm:cxn modelId="{EB824C3B-0D3C-DC4E-8FE8-756640AB5472}" type="presParOf" srcId="{182560D0-627F-CB42-A37C-D2E762C611DA}" destId="{34413C3E-7004-CE4A-AA18-AA13CAAA7ACC}" srcOrd="1" destOrd="0" presId="urn:microsoft.com/office/officeart/2005/8/layout/chart3"/>
    <dgm:cxn modelId="{851B8981-0F28-884C-9CB1-AD5ABFF71242}" type="presParOf" srcId="{182560D0-627F-CB42-A37C-D2E762C611DA}" destId="{5A42DE47-530D-B44D-9C34-3832734B8A85}" srcOrd="2" destOrd="0" presId="urn:microsoft.com/office/officeart/2005/8/layout/chart3"/>
    <dgm:cxn modelId="{4C435410-01A7-E24F-8FA0-6EC8D84A0363}" type="presParOf" srcId="{182560D0-627F-CB42-A37C-D2E762C611DA}" destId="{5AE19CC9-44B9-BF43-B1DD-76FB07022DA0}" srcOrd="3" destOrd="0" presId="urn:microsoft.com/office/officeart/2005/8/layout/chart3"/>
    <dgm:cxn modelId="{E26D7098-6CD6-9F4B-8DEA-387E3B261032}" type="presParOf" srcId="{182560D0-627F-CB42-A37C-D2E762C611DA}" destId="{B2D2B695-EA7E-7148-AC88-6A7A06CB57A2}" srcOrd="4" destOrd="0" presId="urn:microsoft.com/office/officeart/2005/8/layout/chart3"/>
    <dgm:cxn modelId="{B846F522-8D72-0645-87F4-6FE0632B5927}" type="presParOf" srcId="{182560D0-627F-CB42-A37C-D2E762C611DA}" destId="{B4F28744-656D-E640-9B94-62F0644DF9D3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AE70AB6-0E7C-0B40-89AC-9E2508EC9D70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2177F37-3347-2744-AF38-1AE2D08CB50A}">
      <dgm:prSet phldrT="[Text]"/>
      <dgm:spPr/>
      <dgm:t>
        <a:bodyPr/>
        <a:lstStyle/>
        <a:p>
          <a:r>
            <a:rPr lang="en-GB" dirty="0"/>
            <a:t>Simple Regression Methods </a:t>
          </a:r>
        </a:p>
      </dgm:t>
    </dgm:pt>
    <dgm:pt modelId="{D27D71D0-9532-0E43-BFCF-88B782D77B33}" type="parTrans" cxnId="{8726FFAA-F355-984F-9089-8F42D5EFC8D3}">
      <dgm:prSet/>
      <dgm:spPr/>
      <dgm:t>
        <a:bodyPr/>
        <a:lstStyle/>
        <a:p>
          <a:endParaRPr lang="en-GB"/>
        </a:p>
      </dgm:t>
    </dgm:pt>
    <dgm:pt modelId="{3274FDB0-30D6-BD49-887B-321CC516AEF1}" type="sibTrans" cxnId="{8726FFAA-F355-984F-9089-8F42D5EFC8D3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 xmlns:a14="http://schemas.microsoft.com/office/drawing/2010/main">
      <mc:Choice Requires="a14">
        <dgm:pt modelId="{99B0CC1B-CE64-7141-B67F-BFDE3F406202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m:oMathPara>
              </a14:m>
              <a:endParaRPr lang="en-GB" dirty="0"/>
            </a:p>
          </dgm:t>
        </dgm:pt>
      </mc:Choice>
      <mc:Fallback xmlns="">
        <dgm:pt modelId="{99B0CC1B-CE64-7141-B67F-BFDE3F406202}">
          <dgm:prSet phldrT="[Text]"/>
          <dgm:spPr/>
          <dgm:t>
            <a:bodyPr/>
            <a:lstStyle/>
            <a:p>
              <a:r>
                <a:rPr lang="de-DE" b="0" i="0">
                  <a:latin typeface="Cambria Math" panose="02040503050406030204" pitchFamily="18" charset="0"/>
                </a:rPr>
                <a:t>𝑧= 𝑦−𝑦 ̂</a:t>
              </a:r>
              <a:endParaRPr lang="en-GB" dirty="0"/>
            </a:p>
          </dgm:t>
        </dgm:pt>
      </mc:Fallback>
    </mc:AlternateContent>
    <dgm:pt modelId="{7CE37EB2-D745-5248-BE9D-EF4548752538}" type="parTrans" cxnId="{8A08AD87-1E4B-9447-8A5A-D87E4B7673F2}">
      <dgm:prSet/>
      <dgm:spPr/>
      <dgm:t>
        <a:bodyPr/>
        <a:lstStyle/>
        <a:p>
          <a:endParaRPr lang="en-GB"/>
        </a:p>
      </dgm:t>
    </dgm:pt>
    <dgm:pt modelId="{BA0A3A18-0BEA-1847-8FD4-0E66CBC37171}" type="sibTrans" cxnId="{8A08AD87-1E4B-9447-8A5A-D87E4B7673F2}">
      <dgm:prSet/>
      <dgm:spPr/>
      <dgm:t>
        <a:bodyPr/>
        <a:lstStyle/>
        <a:p>
          <a:endParaRPr lang="en-GB"/>
        </a:p>
      </dgm:t>
    </dgm:pt>
    <dgm:pt modelId="{9F8F9FE4-E842-8542-A35B-13892C782380}">
      <dgm:prSet phldrT="[Text]"/>
      <dgm:spPr/>
      <dgm:t>
        <a:bodyPr/>
        <a:lstStyle/>
        <a:p>
          <a:r>
            <a:rPr lang="en-GB" dirty="0"/>
            <a:t>Group-level correlations</a:t>
          </a:r>
        </a:p>
      </dgm:t>
    </dgm:pt>
    <dgm:pt modelId="{9BDC5182-498B-9841-8BC6-1480102CEDAF}" type="parTrans" cxnId="{706B64D6-F66A-4245-B85B-34607DA6C883}">
      <dgm:prSet/>
      <dgm:spPr/>
      <dgm:t>
        <a:bodyPr/>
        <a:lstStyle/>
        <a:p>
          <a:endParaRPr lang="en-GB"/>
        </a:p>
      </dgm:t>
    </dgm:pt>
    <dgm:pt modelId="{8C964ECC-FC66-9443-A1C3-CC9996D2C1C5}" type="sibTrans" cxnId="{706B64D6-F66A-4245-B85B-34607DA6C883}">
      <dgm:prSet/>
      <dgm:spPr/>
      <dgm:t>
        <a:bodyPr/>
        <a:lstStyle/>
        <a:p>
          <a:endParaRPr lang="en-GB"/>
        </a:p>
      </dgm:t>
    </dgm:pt>
    <dgm:pt modelId="{38ECED46-76D0-6548-A9D7-681FD2BD21C5}" type="pres">
      <dgm:prSet presAssocID="{6AE70AB6-0E7C-0B40-89AC-9E2508EC9D7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2F90C1C-EC1C-1548-ABFA-C9EDD6028E66}" type="pres">
      <dgm:prSet presAssocID="{52177F37-3347-2744-AF38-1AE2D08CB50A}" presName="root" presStyleCnt="0"/>
      <dgm:spPr/>
    </dgm:pt>
    <dgm:pt modelId="{FEE86F6D-DA0C-D44A-BFC0-19C4F95876BF}" type="pres">
      <dgm:prSet presAssocID="{52177F37-3347-2744-AF38-1AE2D08CB50A}" presName="rootComposite" presStyleCnt="0"/>
      <dgm:spPr/>
    </dgm:pt>
    <dgm:pt modelId="{9395EE5F-2476-374B-879F-A02BF8D6CD35}" type="pres">
      <dgm:prSet presAssocID="{52177F37-3347-2744-AF38-1AE2D08CB50A}" presName="rootText" presStyleLbl="node1" presStyleIdx="0" presStyleCnt="1"/>
      <dgm:spPr/>
    </dgm:pt>
    <dgm:pt modelId="{151FC521-A9F0-9A44-9D08-A69E3DF80850}" type="pres">
      <dgm:prSet presAssocID="{52177F37-3347-2744-AF38-1AE2D08CB50A}" presName="rootConnector" presStyleLbl="node1" presStyleIdx="0" presStyleCnt="1"/>
      <dgm:spPr/>
    </dgm:pt>
    <dgm:pt modelId="{7D753653-5C03-A147-8CD9-F64D9F50352E}" type="pres">
      <dgm:prSet presAssocID="{52177F37-3347-2744-AF38-1AE2D08CB50A}" presName="childShape" presStyleCnt="0"/>
      <dgm:spPr/>
    </dgm:pt>
    <dgm:pt modelId="{A9EA8528-84CB-B44E-8C15-B7151DFF4DEC}" type="pres">
      <dgm:prSet presAssocID="{7CE37EB2-D745-5248-BE9D-EF4548752538}" presName="Name13" presStyleLbl="parChTrans1D2" presStyleIdx="0" presStyleCnt="2"/>
      <dgm:spPr/>
    </dgm:pt>
    <dgm:pt modelId="{73A2E459-3DCB-4A44-8DED-EADE650B44A7}" type="pres">
      <dgm:prSet presAssocID="{99B0CC1B-CE64-7141-B67F-BFDE3F406202}" presName="childText" presStyleLbl="bgAcc1" presStyleIdx="0" presStyleCnt="2">
        <dgm:presLayoutVars>
          <dgm:bulletEnabled val="1"/>
        </dgm:presLayoutVars>
      </dgm:prSet>
      <dgm:spPr/>
    </dgm:pt>
    <dgm:pt modelId="{F839395E-1754-0B4A-8B36-D63EE4E554C6}" type="pres">
      <dgm:prSet presAssocID="{9BDC5182-498B-9841-8BC6-1480102CEDAF}" presName="Name13" presStyleLbl="parChTrans1D2" presStyleIdx="1" presStyleCnt="2"/>
      <dgm:spPr/>
    </dgm:pt>
    <dgm:pt modelId="{AD7A39D8-7C88-5246-8F73-732F32600F0E}" type="pres">
      <dgm:prSet presAssocID="{9F8F9FE4-E842-8542-A35B-13892C782380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6B934C2F-72A2-804C-BC6B-F5C5BBDD552E}" type="presOf" srcId="{9F8F9FE4-E842-8542-A35B-13892C782380}" destId="{AD7A39D8-7C88-5246-8F73-732F32600F0E}" srcOrd="0" destOrd="0" presId="urn:microsoft.com/office/officeart/2005/8/layout/hierarchy3"/>
    <dgm:cxn modelId="{4618D13F-F036-ED49-AFCA-3055A8314D47}" type="presOf" srcId="{9BDC5182-498B-9841-8BC6-1480102CEDAF}" destId="{F839395E-1754-0B4A-8B36-D63EE4E554C6}" srcOrd="0" destOrd="0" presId="urn:microsoft.com/office/officeart/2005/8/layout/hierarchy3"/>
    <dgm:cxn modelId="{8AC0AC47-9C3B-A54D-B7FB-6392443C66C5}" type="presOf" srcId="{99B0CC1B-CE64-7141-B67F-BFDE3F406202}" destId="{73A2E459-3DCB-4A44-8DED-EADE650B44A7}" srcOrd="0" destOrd="0" presId="urn:microsoft.com/office/officeart/2005/8/layout/hierarchy3"/>
    <dgm:cxn modelId="{8A08AD87-1E4B-9447-8A5A-D87E4B7673F2}" srcId="{52177F37-3347-2744-AF38-1AE2D08CB50A}" destId="{99B0CC1B-CE64-7141-B67F-BFDE3F406202}" srcOrd="0" destOrd="0" parTransId="{7CE37EB2-D745-5248-BE9D-EF4548752538}" sibTransId="{BA0A3A18-0BEA-1847-8FD4-0E66CBC37171}"/>
    <dgm:cxn modelId="{F6D56189-EC8D-9A48-B5F5-26FEE1CCED2B}" type="presOf" srcId="{52177F37-3347-2744-AF38-1AE2D08CB50A}" destId="{151FC521-A9F0-9A44-9D08-A69E3DF80850}" srcOrd="1" destOrd="0" presId="urn:microsoft.com/office/officeart/2005/8/layout/hierarchy3"/>
    <dgm:cxn modelId="{5B6697A2-85FA-924D-BFD2-15658047360B}" type="presOf" srcId="{6AE70AB6-0E7C-0B40-89AC-9E2508EC9D70}" destId="{38ECED46-76D0-6548-A9D7-681FD2BD21C5}" srcOrd="0" destOrd="0" presId="urn:microsoft.com/office/officeart/2005/8/layout/hierarchy3"/>
    <dgm:cxn modelId="{09BEFBA2-4768-5F40-97F2-FB08729C6B58}" type="presOf" srcId="{52177F37-3347-2744-AF38-1AE2D08CB50A}" destId="{9395EE5F-2476-374B-879F-A02BF8D6CD35}" srcOrd="0" destOrd="0" presId="urn:microsoft.com/office/officeart/2005/8/layout/hierarchy3"/>
    <dgm:cxn modelId="{8726FFAA-F355-984F-9089-8F42D5EFC8D3}" srcId="{6AE70AB6-0E7C-0B40-89AC-9E2508EC9D70}" destId="{52177F37-3347-2744-AF38-1AE2D08CB50A}" srcOrd="0" destOrd="0" parTransId="{D27D71D0-9532-0E43-BFCF-88B782D77B33}" sibTransId="{3274FDB0-30D6-BD49-887B-321CC516AEF1}"/>
    <dgm:cxn modelId="{706B64D6-F66A-4245-B85B-34607DA6C883}" srcId="{52177F37-3347-2744-AF38-1AE2D08CB50A}" destId="{9F8F9FE4-E842-8542-A35B-13892C782380}" srcOrd="1" destOrd="0" parTransId="{9BDC5182-498B-9841-8BC6-1480102CEDAF}" sibTransId="{8C964ECC-FC66-9443-A1C3-CC9996D2C1C5}"/>
    <dgm:cxn modelId="{233271E4-F0FB-5345-A4F8-FFC279530795}" type="presOf" srcId="{7CE37EB2-D745-5248-BE9D-EF4548752538}" destId="{A9EA8528-84CB-B44E-8C15-B7151DFF4DEC}" srcOrd="0" destOrd="0" presId="urn:microsoft.com/office/officeart/2005/8/layout/hierarchy3"/>
    <dgm:cxn modelId="{419681B6-2E65-7545-A539-74EA91B95D1E}" type="presParOf" srcId="{38ECED46-76D0-6548-A9D7-681FD2BD21C5}" destId="{42F90C1C-EC1C-1548-ABFA-C9EDD6028E66}" srcOrd="0" destOrd="0" presId="urn:microsoft.com/office/officeart/2005/8/layout/hierarchy3"/>
    <dgm:cxn modelId="{98A63E6E-D91A-2B4F-8EF9-A95795A8B68F}" type="presParOf" srcId="{42F90C1C-EC1C-1548-ABFA-C9EDD6028E66}" destId="{FEE86F6D-DA0C-D44A-BFC0-19C4F95876BF}" srcOrd="0" destOrd="0" presId="urn:microsoft.com/office/officeart/2005/8/layout/hierarchy3"/>
    <dgm:cxn modelId="{C38ADACD-A566-AE42-8E2D-96C64AA8BF30}" type="presParOf" srcId="{FEE86F6D-DA0C-D44A-BFC0-19C4F95876BF}" destId="{9395EE5F-2476-374B-879F-A02BF8D6CD35}" srcOrd="0" destOrd="0" presId="urn:microsoft.com/office/officeart/2005/8/layout/hierarchy3"/>
    <dgm:cxn modelId="{2F9A55EA-6BC8-F948-9B2E-C823F113B7CD}" type="presParOf" srcId="{FEE86F6D-DA0C-D44A-BFC0-19C4F95876BF}" destId="{151FC521-A9F0-9A44-9D08-A69E3DF80850}" srcOrd="1" destOrd="0" presId="urn:microsoft.com/office/officeart/2005/8/layout/hierarchy3"/>
    <dgm:cxn modelId="{808F24A6-5CA8-5C4B-8A31-69B5CADA2D4D}" type="presParOf" srcId="{42F90C1C-EC1C-1548-ABFA-C9EDD6028E66}" destId="{7D753653-5C03-A147-8CD9-F64D9F50352E}" srcOrd="1" destOrd="0" presId="urn:microsoft.com/office/officeart/2005/8/layout/hierarchy3"/>
    <dgm:cxn modelId="{1052D95A-56E0-AA4A-9714-B36B909853E1}" type="presParOf" srcId="{7D753653-5C03-A147-8CD9-F64D9F50352E}" destId="{A9EA8528-84CB-B44E-8C15-B7151DFF4DEC}" srcOrd="0" destOrd="0" presId="urn:microsoft.com/office/officeart/2005/8/layout/hierarchy3"/>
    <dgm:cxn modelId="{C9A09CFB-A63A-C74B-9233-DBEA15EDADF1}" type="presParOf" srcId="{7D753653-5C03-A147-8CD9-F64D9F50352E}" destId="{73A2E459-3DCB-4A44-8DED-EADE650B44A7}" srcOrd="1" destOrd="0" presId="urn:microsoft.com/office/officeart/2005/8/layout/hierarchy3"/>
    <dgm:cxn modelId="{0FE8C3EF-6402-DB48-B3DD-17778825E038}" type="presParOf" srcId="{7D753653-5C03-A147-8CD9-F64D9F50352E}" destId="{F839395E-1754-0B4A-8B36-D63EE4E554C6}" srcOrd="2" destOrd="0" presId="urn:microsoft.com/office/officeart/2005/8/layout/hierarchy3"/>
    <dgm:cxn modelId="{78BC25C0-1787-F649-9C18-8A78658497BF}" type="presParOf" srcId="{7D753653-5C03-A147-8CD9-F64D9F50352E}" destId="{AD7A39D8-7C88-5246-8F73-732F32600F0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AE70AB6-0E7C-0B40-89AC-9E2508EC9D70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2177F37-3347-2744-AF38-1AE2D08CB50A}">
      <dgm:prSet phldrT="[Text]"/>
      <dgm:spPr/>
      <dgm:t>
        <a:bodyPr/>
        <a:lstStyle/>
        <a:p>
          <a:r>
            <a:rPr lang="en-GB" dirty="0"/>
            <a:t>Simple Regression Methods </a:t>
          </a:r>
        </a:p>
      </dgm:t>
    </dgm:pt>
    <dgm:pt modelId="{D27D71D0-9532-0E43-BFCF-88B782D77B33}" type="parTrans" cxnId="{8726FFAA-F355-984F-9089-8F42D5EFC8D3}">
      <dgm:prSet/>
      <dgm:spPr/>
      <dgm:t>
        <a:bodyPr/>
        <a:lstStyle/>
        <a:p>
          <a:endParaRPr lang="en-GB"/>
        </a:p>
      </dgm:t>
    </dgm:pt>
    <dgm:pt modelId="{3274FDB0-30D6-BD49-887B-321CC516AEF1}" type="sibTrans" cxnId="{8726FFAA-F355-984F-9089-8F42D5EFC8D3}">
      <dgm:prSet/>
      <dgm:spPr/>
      <dgm:t>
        <a:bodyPr/>
        <a:lstStyle/>
        <a:p>
          <a:endParaRPr lang="en-GB"/>
        </a:p>
      </dgm:t>
    </dgm:pt>
    <dgm:pt modelId="{99B0CC1B-CE64-7141-B67F-BFDE3F406202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AU">
              <a:noFill/>
            </a:rPr>
            <a:t> </a:t>
          </a:r>
        </a:p>
      </dgm:t>
    </dgm:pt>
    <dgm:pt modelId="{7CE37EB2-D745-5248-BE9D-EF4548752538}" type="parTrans" cxnId="{8A08AD87-1E4B-9447-8A5A-D87E4B7673F2}">
      <dgm:prSet/>
      <dgm:spPr/>
      <dgm:t>
        <a:bodyPr/>
        <a:lstStyle/>
        <a:p>
          <a:endParaRPr lang="en-GB"/>
        </a:p>
      </dgm:t>
    </dgm:pt>
    <dgm:pt modelId="{BA0A3A18-0BEA-1847-8FD4-0E66CBC37171}" type="sibTrans" cxnId="{8A08AD87-1E4B-9447-8A5A-D87E4B7673F2}">
      <dgm:prSet/>
      <dgm:spPr/>
      <dgm:t>
        <a:bodyPr/>
        <a:lstStyle/>
        <a:p>
          <a:endParaRPr lang="en-GB"/>
        </a:p>
      </dgm:t>
    </dgm:pt>
    <dgm:pt modelId="{9F8F9FE4-E842-8542-A35B-13892C782380}">
      <dgm:prSet phldrT="[Text]"/>
      <dgm:spPr/>
      <dgm:t>
        <a:bodyPr/>
        <a:lstStyle/>
        <a:p>
          <a:r>
            <a:rPr lang="en-GB" dirty="0"/>
            <a:t>Group-level correlations</a:t>
          </a:r>
        </a:p>
      </dgm:t>
    </dgm:pt>
    <dgm:pt modelId="{9BDC5182-498B-9841-8BC6-1480102CEDAF}" type="parTrans" cxnId="{706B64D6-F66A-4245-B85B-34607DA6C883}">
      <dgm:prSet/>
      <dgm:spPr/>
      <dgm:t>
        <a:bodyPr/>
        <a:lstStyle/>
        <a:p>
          <a:endParaRPr lang="en-GB"/>
        </a:p>
      </dgm:t>
    </dgm:pt>
    <dgm:pt modelId="{8C964ECC-FC66-9443-A1C3-CC9996D2C1C5}" type="sibTrans" cxnId="{706B64D6-F66A-4245-B85B-34607DA6C883}">
      <dgm:prSet/>
      <dgm:spPr/>
      <dgm:t>
        <a:bodyPr/>
        <a:lstStyle/>
        <a:p>
          <a:endParaRPr lang="en-GB"/>
        </a:p>
      </dgm:t>
    </dgm:pt>
    <dgm:pt modelId="{38ECED46-76D0-6548-A9D7-681FD2BD21C5}" type="pres">
      <dgm:prSet presAssocID="{6AE70AB6-0E7C-0B40-89AC-9E2508EC9D7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2F90C1C-EC1C-1548-ABFA-C9EDD6028E66}" type="pres">
      <dgm:prSet presAssocID="{52177F37-3347-2744-AF38-1AE2D08CB50A}" presName="root" presStyleCnt="0"/>
      <dgm:spPr/>
    </dgm:pt>
    <dgm:pt modelId="{FEE86F6D-DA0C-D44A-BFC0-19C4F95876BF}" type="pres">
      <dgm:prSet presAssocID="{52177F37-3347-2744-AF38-1AE2D08CB50A}" presName="rootComposite" presStyleCnt="0"/>
      <dgm:spPr/>
    </dgm:pt>
    <dgm:pt modelId="{9395EE5F-2476-374B-879F-A02BF8D6CD35}" type="pres">
      <dgm:prSet presAssocID="{52177F37-3347-2744-AF38-1AE2D08CB50A}" presName="rootText" presStyleLbl="node1" presStyleIdx="0" presStyleCnt="1"/>
      <dgm:spPr/>
    </dgm:pt>
    <dgm:pt modelId="{151FC521-A9F0-9A44-9D08-A69E3DF80850}" type="pres">
      <dgm:prSet presAssocID="{52177F37-3347-2744-AF38-1AE2D08CB50A}" presName="rootConnector" presStyleLbl="node1" presStyleIdx="0" presStyleCnt="1"/>
      <dgm:spPr/>
    </dgm:pt>
    <dgm:pt modelId="{7D753653-5C03-A147-8CD9-F64D9F50352E}" type="pres">
      <dgm:prSet presAssocID="{52177F37-3347-2744-AF38-1AE2D08CB50A}" presName="childShape" presStyleCnt="0"/>
      <dgm:spPr/>
    </dgm:pt>
    <dgm:pt modelId="{A9EA8528-84CB-B44E-8C15-B7151DFF4DEC}" type="pres">
      <dgm:prSet presAssocID="{7CE37EB2-D745-5248-BE9D-EF4548752538}" presName="Name13" presStyleLbl="parChTrans1D2" presStyleIdx="0" presStyleCnt="2"/>
      <dgm:spPr/>
    </dgm:pt>
    <dgm:pt modelId="{73A2E459-3DCB-4A44-8DED-EADE650B44A7}" type="pres">
      <dgm:prSet presAssocID="{99B0CC1B-CE64-7141-B67F-BFDE3F406202}" presName="childText" presStyleLbl="bgAcc1" presStyleIdx="0" presStyleCnt="2">
        <dgm:presLayoutVars>
          <dgm:bulletEnabled val="1"/>
        </dgm:presLayoutVars>
      </dgm:prSet>
      <dgm:spPr/>
    </dgm:pt>
    <dgm:pt modelId="{F839395E-1754-0B4A-8B36-D63EE4E554C6}" type="pres">
      <dgm:prSet presAssocID="{9BDC5182-498B-9841-8BC6-1480102CEDAF}" presName="Name13" presStyleLbl="parChTrans1D2" presStyleIdx="1" presStyleCnt="2"/>
      <dgm:spPr/>
    </dgm:pt>
    <dgm:pt modelId="{AD7A39D8-7C88-5246-8F73-732F32600F0E}" type="pres">
      <dgm:prSet presAssocID="{9F8F9FE4-E842-8542-A35B-13892C782380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6B934C2F-72A2-804C-BC6B-F5C5BBDD552E}" type="presOf" srcId="{9F8F9FE4-E842-8542-A35B-13892C782380}" destId="{AD7A39D8-7C88-5246-8F73-732F32600F0E}" srcOrd="0" destOrd="0" presId="urn:microsoft.com/office/officeart/2005/8/layout/hierarchy3"/>
    <dgm:cxn modelId="{4618D13F-F036-ED49-AFCA-3055A8314D47}" type="presOf" srcId="{9BDC5182-498B-9841-8BC6-1480102CEDAF}" destId="{F839395E-1754-0B4A-8B36-D63EE4E554C6}" srcOrd="0" destOrd="0" presId="urn:microsoft.com/office/officeart/2005/8/layout/hierarchy3"/>
    <dgm:cxn modelId="{8AC0AC47-9C3B-A54D-B7FB-6392443C66C5}" type="presOf" srcId="{99B0CC1B-CE64-7141-B67F-BFDE3F406202}" destId="{73A2E459-3DCB-4A44-8DED-EADE650B44A7}" srcOrd="0" destOrd="0" presId="urn:microsoft.com/office/officeart/2005/8/layout/hierarchy3"/>
    <dgm:cxn modelId="{8A08AD87-1E4B-9447-8A5A-D87E4B7673F2}" srcId="{52177F37-3347-2744-AF38-1AE2D08CB50A}" destId="{99B0CC1B-CE64-7141-B67F-BFDE3F406202}" srcOrd="0" destOrd="0" parTransId="{7CE37EB2-D745-5248-BE9D-EF4548752538}" sibTransId="{BA0A3A18-0BEA-1847-8FD4-0E66CBC37171}"/>
    <dgm:cxn modelId="{F6D56189-EC8D-9A48-B5F5-26FEE1CCED2B}" type="presOf" srcId="{52177F37-3347-2744-AF38-1AE2D08CB50A}" destId="{151FC521-A9F0-9A44-9D08-A69E3DF80850}" srcOrd="1" destOrd="0" presId="urn:microsoft.com/office/officeart/2005/8/layout/hierarchy3"/>
    <dgm:cxn modelId="{5B6697A2-85FA-924D-BFD2-15658047360B}" type="presOf" srcId="{6AE70AB6-0E7C-0B40-89AC-9E2508EC9D70}" destId="{38ECED46-76D0-6548-A9D7-681FD2BD21C5}" srcOrd="0" destOrd="0" presId="urn:microsoft.com/office/officeart/2005/8/layout/hierarchy3"/>
    <dgm:cxn modelId="{09BEFBA2-4768-5F40-97F2-FB08729C6B58}" type="presOf" srcId="{52177F37-3347-2744-AF38-1AE2D08CB50A}" destId="{9395EE5F-2476-374B-879F-A02BF8D6CD35}" srcOrd="0" destOrd="0" presId="urn:microsoft.com/office/officeart/2005/8/layout/hierarchy3"/>
    <dgm:cxn modelId="{8726FFAA-F355-984F-9089-8F42D5EFC8D3}" srcId="{6AE70AB6-0E7C-0B40-89AC-9E2508EC9D70}" destId="{52177F37-3347-2744-AF38-1AE2D08CB50A}" srcOrd="0" destOrd="0" parTransId="{D27D71D0-9532-0E43-BFCF-88B782D77B33}" sibTransId="{3274FDB0-30D6-BD49-887B-321CC516AEF1}"/>
    <dgm:cxn modelId="{706B64D6-F66A-4245-B85B-34607DA6C883}" srcId="{52177F37-3347-2744-AF38-1AE2D08CB50A}" destId="{9F8F9FE4-E842-8542-A35B-13892C782380}" srcOrd="1" destOrd="0" parTransId="{9BDC5182-498B-9841-8BC6-1480102CEDAF}" sibTransId="{8C964ECC-FC66-9443-A1C3-CC9996D2C1C5}"/>
    <dgm:cxn modelId="{233271E4-F0FB-5345-A4F8-FFC279530795}" type="presOf" srcId="{7CE37EB2-D745-5248-BE9D-EF4548752538}" destId="{A9EA8528-84CB-B44E-8C15-B7151DFF4DEC}" srcOrd="0" destOrd="0" presId="urn:microsoft.com/office/officeart/2005/8/layout/hierarchy3"/>
    <dgm:cxn modelId="{419681B6-2E65-7545-A539-74EA91B95D1E}" type="presParOf" srcId="{38ECED46-76D0-6548-A9D7-681FD2BD21C5}" destId="{42F90C1C-EC1C-1548-ABFA-C9EDD6028E66}" srcOrd="0" destOrd="0" presId="urn:microsoft.com/office/officeart/2005/8/layout/hierarchy3"/>
    <dgm:cxn modelId="{98A63E6E-D91A-2B4F-8EF9-A95795A8B68F}" type="presParOf" srcId="{42F90C1C-EC1C-1548-ABFA-C9EDD6028E66}" destId="{FEE86F6D-DA0C-D44A-BFC0-19C4F95876BF}" srcOrd="0" destOrd="0" presId="urn:microsoft.com/office/officeart/2005/8/layout/hierarchy3"/>
    <dgm:cxn modelId="{C38ADACD-A566-AE42-8E2D-96C64AA8BF30}" type="presParOf" srcId="{FEE86F6D-DA0C-D44A-BFC0-19C4F95876BF}" destId="{9395EE5F-2476-374B-879F-A02BF8D6CD35}" srcOrd="0" destOrd="0" presId="urn:microsoft.com/office/officeart/2005/8/layout/hierarchy3"/>
    <dgm:cxn modelId="{2F9A55EA-6BC8-F948-9B2E-C823F113B7CD}" type="presParOf" srcId="{FEE86F6D-DA0C-D44A-BFC0-19C4F95876BF}" destId="{151FC521-A9F0-9A44-9D08-A69E3DF80850}" srcOrd="1" destOrd="0" presId="urn:microsoft.com/office/officeart/2005/8/layout/hierarchy3"/>
    <dgm:cxn modelId="{808F24A6-5CA8-5C4B-8A31-69B5CADA2D4D}" type="presParOf" srcId="{42F90C1C-EC1C-1548-ABFA-C9EDD6028E66}" destId="{7D753653-5C03-A147-8CD9-F64D9F50352E}" srcOrd="1" destOrd="0" presId="urn:microsoft.com/office/officeart/2005/8/layout/hierarchy3"/>
    <dgm:cxn modelId="{1052D95A-56E0-AA4A-9714-B36B909853E1}" type="presParOf" srcId="{7D753653-5C03-A147-8CD9-F64D9F50352E}" destId="{A9EA8528-84CB-B44E-8C15-B7151DFF4DEC}" srcOrd="0" destOrd="0" presId="urn:microsoft.com/office/officeart/2005/8/layout/hierarchy3"/>
    <dgm:cxn modelId="{C9A09CFB-A63A-C74B-9233-DBEA15EDADF1}" type="presParOf" srcId="{7D753653-5C03-A147-8CD9-F64D9F50352E}" destId="{73A2E459-3DCB-4A44-8DED-EADE650B44A7}" srcOrd="1" destOrd="0" presId="urn:microsoft.com/office/officeart/2005/8/layout/hierarchy3"/>
    <dgm:cxn modelId="{0FE8C3EF-6402-DB48-B3DD-17778825E038}" type="presParOf" srcId="{7D753653-5C03-A147-8CD9-F64D9F50352E}" destId="{F839395E-1754-0B4A-8B36-D63EE4E554C6}" srcOrd="2" destOrd="0" presId="urn:microsoft.com/office/officeart/2005/8/layout/hierarchy3"/>
    <dgm:cxn modelId="{78BC25C0-1787-F649-9C18-8A78658497BF}" type="presParOf" srcId="{7D753653-5C03-A147-8CD9-F64D9F50352E}" destId="{AD7A39D8-7C88-5246-8F73-732F32600F0E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AE70AB6-0E7C-0B40-89AC-9E2508EC9D70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3465E12-FD34-9A46-B70E-CB51EA7C07BD}">
      <dgm:prSet phldrT="[Text]"/>
      <dgm:spPr/>
      <dgm:t>
        <a:bodyPr/>
        <a:lstStyle/>
        <a:p>
          <a:r>
            <a:rPr lang="en-GB" dirty="0"/>
            <a:t>Statistical Methods</a:t>
          </a:r>
        </a:p>
      </dgm:t>
    </dgm:pt>
    <dgm:pt modelId="{8B4F2E0C-F6A3-9C43-B319-660E5C400FD3}" type="parTrans" cxnId="{2C12EAD3-28B6-6041-A0D4-E2DBFDFC41F7}">
      <dgm:prSet/>
      <dgm:spPr/>
      <dgm:t>
        <a:bodyPr/>
        <a:lstStyle/>
        <a:p>
          <a:endParaRPr lang="en-GB"/>
        </a:p>
      </dgm:t>
    </dgm:pt>
    <dgm:pt modelId="{3F53D478-FA1B-8C47-B9F5-044C59A5B47E}" type="sibTrans" cxnId="{2C12EAD3-28B6-6041-A0D4-E2DBFDFC41F7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>
      <mc:Choice xmlns:a14="http://schemas.microsoft.com/office/drawing/2010/main" Requires="a14">
        <dgm:pt modelId="{C7B12E22-D04F-EA4A-B11B-825E7561E9CE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acc>
                          <m:accPr>
                            <m:chr m:val="̂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m:oMathPara>
              </a14:m>
              <a:endParaRPr lang="en-GB" dirty="0"/>
            </a:p>
          </dgm:t>
        </dgm:pt>
      </mc:Choice>
      <mc:Fallback>
        <dgm:pt modelId="{C7B12E22-D04F-EA4A-B11B-825E7561E9CE}">
          <dgm:prSet phldrT="[Text]"/>
          <dgm:spPr/>
          <dgm:t>
            <a:bodyPr/>
            <a:lstStyle/>
            <a:p>
              <a:pPr/>
              <a:r>
                <a:rPr lang="de-DE" b="0" i="0">
                  <a:latin typeface="Cambria Math" panose="02040503050406030204" pitchFamily="18" charset="0"/>
                </a:rPr>
                <a:t>𝑧=  (𝑦 − 𝑦 ̂)/𝜎</a:t>
              </a:r>
              <a:endParaRPr lang="en-GB" dirty="0"/>
            </a:p>
          </dgm:t>
        </dgm:pt>
      </mc:Fallback>
    </mc:AlternateContent>
    <dgm:pt modelId="{10AF7521-8E54-8745-82A3-4E3EF53ABCE2}" type="parTrans" cxnId="{E9A1948E-A4EC-9645-891C-435C7173410A}">
      <dgm:prSet/>
      <dgm:spPr/>
      <dgm:t>
        <a:bodyPr/>
        <a:lstStyle/>
        <a:p>
          <a:endParaRPr lang="en-GB"/>
        </a:p>
      </dgm:t>
    </dgm:pt>
    <dgm:pt modelId="{6BDDD41B-854C-4C4A-A915-A387F2A47BE3}" type="sibTrans" cxnId="{E9A1948E-A4EC-9645-891C-435C7173410A}">
      <dgm:prSet/>
      <dgm:spPr/>
      <dgm:t>
        <a:bodyPr/>
        <a:lstStyle/>
        <a:p>
          <a:endParaRPr lang="en-GB"/>
        </a:p>
      </dgm:t>
    </dgm:pt>
    <dgm:pt modelId="{7844E1D0-AF97-2B49-AC55-AE9A86203C3A}">
      <dgm:prSet phldrT="[Text]"/>
      <dgm:spPr/>
      <dgm:t>
        <a:bodyPr/>
        <a:lstStyle/>
        <a:p>
          <a:r>
            <a:rPr lang="en-GB" dirty="0"/>
            <a:t>Std. Dev. </a:t>
          </a:r>
        </a:p>
      </dgm:t>
    </dgm:pt>
    <dgm:pt modelId="{2AE71400-547A-FB49-91D2-FC8746E92A3A}" type="parTrans" cxnId="{74A80701-A66E-DB42-A591-787D01143AEE}">
      <dgm:prSet/>
      <dgm:spPr/>
      <dgm:t>
        <a:bodyPr/>
        <a:lstStyle/>
        <a:p>
          <a:endParaRPr lang="en-GB"/>
        </a:p>
      </dgm:t>
    </dgm:pt>
    <dgm:pt modelId="{C4641F78-624B-AC4D-BD7B-41A63F7D2FAB}" type="sibTrans" cxnId="{74A80701-A66E-DB42-A591-787D01143AEE}">
      <dgm:prSet/>
      <dgm:spPr/>
      <dgm:t>
        <a:bodyPr/>
        <a:lstStyle/>
        <a:p>
          <a:endParaRPr lang="en-GB"/>
        </a:p>
      </dgm:t>
    </dgm:pt>
    <dgm:pt modelId="{52177F37-3347-2744-AF38-1AE2D08CB50A}">
      <dgm:prSet phldrT="[Text]"/>
      <dgm:spPr/>
      <dgm:t>
        <a:bodyPr/>
        <a:lstStyle/>
        <a:p>
          <a:r>
            <a:rPr lang="en-GB" dirty="0"/>
            <a:t>Simple Regression Methods </a:t>
          </a:r>
        </a:p>
      </dgm:t>
    </dgm:pt>
    <dgm:pt modelId="{D27D71D0-9532-0E43-BFCF-88B782D77B33}" type="parTrans" cxnId="{8726FFAA-F355-984F-9089-8F42D5EFC8D3}">
      <dgm:prSet/>
      <dgm:spPr/>
      <dgm:t>
        <a:bodyPr/>
        <a:lstStyle/>
        <a:p>
          <a:endParaRPr lang="en-GB"/>
        </a:p>
      </dgm:t>
    </dgm:pt>
    <dgm:pt modelId="{3274FDB0-30D6-BD49-887B-321CC516AEF1}" type="sibTrans" cxnId="{8726FFAA-F355-984F-9089-8F42D5EFC8D3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>
      <mc:Choice xmlns:a14="http://schemas.microsoft.com/office/drawing/2010/main" Requires="a14">
        <dgm:pt modelId="{99B0CC1B-CE64-7141-B67F-BFDE3F406202}">
          <dgm:prSet phldrT="[Text]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m:oMathPara>
              </a14:m>
              <a:endParaRPr lang="en-GB" dirty="0"/>
            </a:p>
          </dgm:t>
        </dgm:pt>
      </mc:Choice>
      <mc:Fallback>
        <dgm:pt modelId="{99B0CC1B-CE64-7141-B67F-BFDE3F406202}">
          <dgm:prSet phldrT="[Text]"/>
          <dgm:spPr/>
          <dgm:t>
            <a:bodyPr/>
            <a:lstStyle/>
            <a:p>
              <a:pPr/>
              <a:r>
                <a:rPr lang="de-DE" b="0" i="0">
                  <a:latin typeface="Cambria Math" panose="02040503050406030204" pitchFamily="18" charset="0"/>
                </a:rPr>
                <a:t>𝑧= 𝑦−𝑦 ̂</a:t>
              </a:r>
              <a:endParaRPr lang="en-GB" dirty="0"/>
            </a:p>
          </dgm:t>
        </dgm:pt>
      </mc:Fallback>
    </mc:AlternateContent>
    <dgm:pt modelId="{7CE37EB2-D745-5248-BE9D-EF4548752538}" type="parTrans" cxnId="{8A08AD87-1E4B-9447-8A5A-D87E4B7673F2}">
      <dgm:prSet/>
      <dgm:spPr/>
      <dgm:t>
        <a:bodyPr/>
        <a:lstStyle/>
        <a:p>
          <a:endParaRPr lang="en-GB"/>
        </a:p>
      </dgm:t>
    </dgm:pt>
    <dgm:pt modelId="{BA0A3A18-0BEA-1847-8FD4-0E66CBC37171}" type="sibTrans" cxnId="{8A08AD87-1E4B-9447-8A5A-D87E4B7673F2}">
      <dgm:prSet/>
      <dgm:spPr/>
      <dgm:t>
        <a:bodyPr/>
        <a:lstStyle/>
        <a:p>
          <a:endParaRPr lang="en-GB"/>
        </a:p>
      </dgm:t>
    </dgm:pt>
    <dgm:pt modelId="{9F8F9FE4-E842-8542-A35B-13892C782380}">
      <dgm:prSet phldrT="[Text]"/>
      <dgm:spPr/>
      <dgm:t>
        <a:bodyPr/>
        <a:lstStyle/>
        <a:p>
          <a:r>
            <a:rPr lang="en-GB" dirty="0"/>
            <a:t>Group-level correlations</a:t>
          </a:r>
        </a:p>
      </dgm:t>
    </dgm:pt>
    <dgm:pt modelId="{9BDC5182-498B-9841-8BC6-1480102CEDAF}" type="parTrans" cxnId="{706B64D6-F66A-4245-B85B-34607DA6C883}">
      <dgm:prSet/>
      <dgm:spPr/>
      <dgm:t>
        <a:bodyPr/>
        <a:lstStyle/>
        <a:p>
          <a:endParaRPr lang="en-GB"/>
        </a:p>
      </dgm:t>
    </dgm:pt>
    <dgm:pt modelId="{8C964ECC-FC66-9443-A1C3-CC9996D2C1C5}" type="sibTrans" cxnId="{706B64D6-F66A-4245-B85B-34607DA6C883}">
      <dgm:prSet/>
      <dgm:spPr/>
      <dgm:t>
        <a:bodyPr/>
        <a:lstStyle/>
        <a:p>
          <a:endParaRPr lang="en-GB"/>
        </a:p>
      </dgm:t>
    </dgm:pt>
    <dgm:pt modelId="{21A3C016-ADC6-D84B-A6C2-4A3A007CDF17}">
      <dgm:prSet/>
      <dgm:spPr/>
      <dgm:t>
        <a:bodyPr/>
        <a:lstStyle/>
        <a:p>
          <a:r>
            <a:rPr lang="en-GB" dirty="0"/>
            <a:t>Bayesian Methods</a:t>
          </a:r>
        </a:p>
      </dgm:t>
    </dgm:pt>
    <dgm:pt modelId="{1A16C52E-8D46-DA4E-8DF2-93AF4A44BB92}" type="parTrans" cxnId="{1D73A40A-9CC6-914E-B9C5-DC9A650F9482}">
      <dgm:prSet/>
      <dgm:spPr/>
      <dgm:t>
        <a:bodyPr/>
        <a:lstStyle/>
        <a:p>
          <a:endParaRPr lang="en-GB"/>
        </a:p>
      </dgm:t>
    </dgm:pt>
    <dgm:pt modelId="{866B3074-43DF-C64C-B857-E7FFF17F1258}" type="sibTrans" cxnId="{1D73A40A-9CC6-914E-B9C5-DC9A650F9482}">
      <dgm:prSet/>
      <dgm:spPr/>
      <dgm:t>
        <a:bodyPr/>
        <a:lstStyle/>
        <a:p>
          <a:endParaRPr lang="en-GB"/>
        </a:p>
      </dgm:t>
    </dgm:pt>
    <mc:AlternateContent xmlns:mc="http://schemas.openxmlformats.org/markup-compatibility/2006">
      <mc:Choice xmlns:a14="http://schemas.microsoft.com/office/drawing/2010/main" Requires="a14">
        <dgm:pt modelId="{41B29336-09E6-3F4E-87AF-A9FB14098A6F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acc>
                          <m:accPr>
                            <m:chr m:val="̂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ad>
                          <m:radPr>
                            <m:degHide m:val="on"/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m:oMathPara>
              </a14:m>
              <a:endParaRPr lang="en-GB" dirty="0"/>
            </a:p>
          </dgm:t>
        </dgm:pt>
      </mc:Choice>
      <mc:Fallback>
        <dgm:pt modelId="{41B29336-09E6-3F4E-87AF-A9FB14098A6F}">
          <dgm:prSet/>
          <dgm:spPr/>
          <dgm:t>
            <a:bodyPr/>
            <a:lstStyle/>
            <a:p>
              <a:pPr/>
              <a:r>
                <a:rPr lang="de-DE" b="0" i="0">
                  <a:latin typeface="Cambria Math" panose="02040503050406030204" pitchFamily="18" charset="0"/>
                </a:rPr>
                <a:t>𝑧=  (𝑦 − 𝑦 ̂)/√(𝜎_𝑎− 𝜎_𝑒 )</a:t>
              </a:r>
              <a:endParaRPr lang="en-GB" dirty="0"/>
            </a:p>
          </dgm:t>
        </dgm:pt>
      </mc:Fallback>
    </mc:AlternateContent>
    <dgm:pt modelId="{073F33CD-CDD8-5D4D-A500-5A041DEADDC9}" type="parTrans" cxnId="{2A8F42E8-C8A5-EF4B-AF25-B758FA3680CE}">
      <dgm:prSet/>
      <dgm:spPr/>
      <dgm:t>
        <a:bodyPr/>
        <a:lstStyle/>
        <a:p>
          <a:endParaRPr lang="en-GB"/>
        </a:p>
      </dgm:t>
    </dgm:pt>
    <dgm:pt modelId="{FA6822D0-D159-DF40-960E-DDD01453B975}" type="sibTrans" cxnId="{2A8F42E8-C8A5-EF4B-AF25-B758FA3680CE}">
      <dgm:prSet/>
      <dgm:spPr/>
      <dgm:t>
        <a:bodyPr/>
        <a:lstStyle/>
        <a:p>
          <a:endParaRPr lang="en-GB"/>
        </a:p>
      </dgm:t>
    </dgm:pt>
    <dgm:pt modelId="{FAE64B05-4070-A946-8EBF-ADD49FA38AF2}">
      <dgm:prSet/>
      <dgm:spPr/>
      <dgm:t>
        <a:bodyPr/>
        <a:lstStyle/>
        <a:p>
          <a:r>
            <a:rPr lang="en-GB" dirty="0"/>
            <a:t>Aleatoric &amp; epistemic uncertainty </a:t>
          </a:r>
        </a:p>
      </dgm:t>
    </dgm:pt>
    <dgm:pt modelId="{D5883D9A-0695-CB43-9FD6-F6C2D176908D}" type="parTrans" cxnId="{0DABF089-0733-AD41-8EF2-7A5FD158E2B5}">
      <dgm:prSet/>
      <dgm:spPr/>
      <dgm:t>
        <a:bodyPr/>
        <a:lstStyle/>
        <a:p>
          <a:endParaRPr lang="en-GB"/>
        </a:p>
      </dgm:t>
    </dgm:pt>
    <dgm:pt modelId="{0653EBE3-5718-DD42-83DB-75753E70932E}" type="sibTrans" cxnId="{0DABF089-0733-AD41-8EF2-7A5FD158E2B5}">
      <dgm:prSet/>
      <dgm:spPr/>
      <dgm:t>
        <a:bodyPr/>
        <a:lstStyle/>
        <a:p>
          <a:endParaRPr lang="en-GB"/>
        </a:p>
      </dgm:t>
    </dgm:pt>
    <dgm:pt modelId="{38ECED46-76D0-6548-A9D7-681FD2BD21C5}" type="pres">
      <dgm:prSet presAssocID="{6AE70AB6-0E7C-0B40-89AC-9E2508EC9D7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2F90C1C-EC1C-1548-ABFA-C9EDD6028E66}" type="pres">
      <dgm:prSet presAssocID="{52177F37-3347-2744-AF38-1AE2D08CB50A}" presName="root" presStyleCnt="0"/>
      <dgm:spPr/>
    </dgm:pt>
    <dgm:pt modelId="{FEE86F6D-DA0C-D44A-BFC0-19C4F95876BF}" type="pres">
      <dgm:prSet presAssocID="{52177F37-3347-2744-AF38-1AE2D08CB50A}" presName="rootComposite" presStyleCnt="0"/>
      <dgm:spPr/>
    </dgm:pt>
    <dgm:pt modelId="{9395EE5F-2476-374B-879F-A02BF8D6CD35}" type="pres">
      <dgm:prSet presAssocID="{52177F37-3347-2744-AF38-1AE2D08CB50A}" presName="rootText" presStyleLbl="node1" presStyleIdx="0" presStyleCnt="3"/>
      <dgm:spPr/>
    </dgm:pt>
    <dgm:pt modelId="{151FC521-A9F0-9A44-9D08-A69E3DF80850}" type="pres">
      <dgm:prSet presAssocID="{52177F37-3347-2744-AF38-1AE2D08CB50A}" presName="rootConnector" presStyleLbl="node1" presStyleIdx="0" presStyleCnt="3"/>
      <dgm:spPr/>
    </dgm:pt>
    <dgm:pt modelId="{7D753653-5C03-A147-8CD9-F64D9F50352E}" type="pres">
      <dgm:prSet presAssocID="{52177F37-3347-2744-AF38-1AE2D08CB50A}" presName="childShape" presStyleCnt="0"/>
      <dgm:spPr/>
    </dgm:pt>
    <dgm:pt modelId="{A9EA8528-84CB-B44E-8C15-B7151DFF4DEC}" type="pres">
      <dgm:prSet presAssocID="{7CE37EB2-D745-5248-BE9D-EF4548752538}" presName="Name13" presStyleLbl="parChTrans1D2" presStyleIdx="0" presStyleCnt="6"/>
      <dgm:spPr/>
    </dgm:pt>
    <dgm:pt modelId="{73A2E459-3DCB-4A44-8DED-EADE650B44A7}" type="pres">
      <dgm:prSet presAssocID="{99B0CC1B-CE64-7141-B67F-BFDE3F406202}" presName="childText" presStyleLbl="bgAcc1" presStyleIdx="0" presStyleCnt="6">
        <dgm:presLayoutVars>
          <dgm:bulletEnabled val="1"/>
        </dgm:presLayoutVars>
      </dgm:prSet>
      <dgm:spPr/>
    </dgm:pt>
    <dgm:pt modelId="{F839395E-1754-0B4A-8B36-D63EE4E554C6}" type="pres">
      <dgm:prSet presAssocID="{9BDC5182-498B-9841-8BC6-1480102CEDAF}" presName="Name13" presStyleLbl="parChTrans1D2" presStyleIdx="1" presStyleCnt="6"/>
      <dgm:spPr/>
    </dgm:pt>
    <dgm:pt modelId="{AD7A39D8-7C88-5246-8F73-732F32600F0E}" type="pres">
      <dgm:prSet presAssocID="{9F8F9FE4-E842-8542-A35B-13892C782380}" presName="childText" presStyleLbl="bgAcc1" presStyleIdx="1" presStyleCnt="6">
        <dgm:presLayoutVars>
          <dgm:bulletEnabled val="1"/>
        </dgm:presLayoutVars>
      </dgm:prSet>
      <dgm:spPr/>
    </dgm:pt>
    <dgm:pt modelId="{53A84CBE-5F0B-F749-80D3-D7E97C159345}" type="pres">
      <dgm:prSet presAssocID="{23465E12-FD34-9A46-B70E-CB51EA7C07BD}" presName="root" presStyleCnt="0"/>
      <dgm:spPr/>
    </dgm:pt>
    <dgm:pt modelId="{CBD63A7F-19BA-2843-8E75-BD6E49E7C4DC}" type="pres">
      <dgm:prSet presAssocID="{23465E12-FD34-9A46-B70E-CB51EA7C07BD}" presName="rootComposite" presStyleCnt="0"/>
      <dgm:spPr/>
    </dgm:pt>
    <dgm:pt modelId="{D53A97DB-053C-D44E-ADBC-BA2B77C001E8}" type="pres">
      <dgm:prSet presAssocID="{23465E12-FD34-9A46-B70E-CB51EA7C07BD}" presName="rootText" presStyleLbl="node1" presStyleIdx="1" presStyleCnt="3"/>
      <dgm:spPr/>
    </dgm:pt>
    <dgm:pt modelId="{71CCD995-209B-4F43-BC71-E3308422717C}" type="pres">
      <dgm:prSet presAssocID="{23465E12-FD34-9A46-B70E-CB51EA7C07BD}" presName="rootConnector" presStyleLbl="node1" presStyleIdx="1" presStyleCnt="3"/>
      <dgm:spPr/>
    </dgm:pt>
    <dgm:pt modelId="{B6DD4A37-012C-0D46-AF77-05649ED0003D}" type="pres">
      <dgm:prSet presAssocID="{23465E12-FD34-9A46-B70E-CB51EA7C07BD}" presName="childShape" presStyleCnt="0"/>
      <dgm:spPr/>
    </dgm:pt>
    <dgm:pt modelId="{5BED50DE-0F5E-7E46-BC0B-E3954CECA77D}" type="pres">
      <dgm:prSet presAssocID="{10AF7521-8E54-8745-82A3-4E3EF53ABCE2}" presName="Name13" presStyleLbl="parChTrans1D2" presStyleIdx="2" presStyleCnt="6"/>
      <dgm:spPr/>
    </dgm:pt>
    <dgm:pt modelId="{6AC8228C-E2D2-2F44-8A97-E3EF4C622D87}" type="pres">
      <dgm:prSet presAssocID="{C7B12E22-D04F-EA4A-B11B-825E7561E9CE}" presName="childText" presStyleLbl="bgAcc1" presStyleIdx="2" presStyleCnt="6">
        <dgm:presLayoutVars>
          <dgm:bulletEnabled val="1"/>
        </dgm:presLayoutVars>
      </dgm:prSet>
      <dgm:spPr/>
    </dgm:pt>
    <dgm:pt modelId="{D48D81B3-1139-DB42-8A11-79C36CABA4D1}" type="pres">
      <dgm:prSet presAssocID="{2AE71400-547A-FB49-91D2-FC8746E92A3A}" presName="Name13" presStyleLbl="parChTrans1D2" presStyleIdx="3" presStyleCnt="6"/>
      <dgm:spPr/>
    </dgm:pt>
    <dgm:pt modelId="{93D91DC1-5F14-2946-B8E3-B12BD6036763}" type="pres">
      <dgm:prSet presAssocID="{7844E1D0-AF97-2B49-AC55-AE9A86203C3A}" presName="childText" presStyleLbl="bgAcc1" presStyleIdx="3" presStyleCnt="6">
        <dgm:presLayoutVars>
          <dgm:bulletEnabled val="1"/>
        </dgm:presLayoutVars>
      </dgm:prSet>
      <dgm:spPr/>
    </dgm:pt>
    <dgm:pt modelId="{E46C732E-FE38-8640-995A-69F87D95775B}" type="pres">
      <dgm:prSet presAssocID="{21A3C016-ADC6-D84B-A6C2-4A3A007CDF17}" presName="root" presStyleCnt="0"/>
      <dgm:spPr/>
    </dgm:pt>
    <dgm:pt modelId="{8AB88F55-687C-3349-BA35-8639A074CC1E}" type="pres">
      <dgm:prSet presAssocID="{21A3C016-ADC6-D84B-A6C2-4A3A007CDF17}" presName="rootComposite" presStyleCnt="0"/>
      <dgm:spPr/>
    </dgm:pt>
    <dgm:pt modelId="{7ADF7285-A6C9-824C-822A-5769B579A089}" type="pres">
      <dgm:prSet presAssocID="{21A3C016-ADC6-D84B-A6C2-4A3A007CDF17}" presName="rootText" presStyleLbl="node1" presStyleIdx="2" presStyleCnt="3"/>
      <dgm:spPr/>
    </dgm:pt>
    <dgm:pt modelId="{034D495B-589F-ED43-B0B3-97A34D042F7F}" type="pres">
      <dgm:prSet presAssocID="{21A3C016-ADC6-D84B-A6C2-4A3A007CDF17}" presName="rootConnector" presStyleLbl="node1" presStyleIdx="2" presStyleCnt="3"/>
      <dgm:spPr/>
    </dgm:pt>
    <dgm:pt modelId="{7974A527-C302-1E45-B33F-3FE1E72718B0}" type="pres">
      <dgm:prSet presAssocID="{21A3C016-ADC6-D84B-A6C2-4A3A007CDF17}" presName="childShape" presStyleCnt="0"/>
      <dgm:spPr/>
    </dgm:pt>
    <dgm:pt modelId="{9BE92E6E-2EFD-F943-8012-6BCABFB396E4}" type="pres">
      <dgm:prSet presAssocID="{073F33CD-CDD8-5D4D-A500-5A041DEADDC9}" presName="Name13" presStyleLbl="parChTrans1D2" presStyleIdx="4" presStyleCnt="6"/>
      <dgm:spPr/>
    </dgm:pt>
    <dgm:pt modelId="{E78FF323-02D2-FA49-A1DF-E2AC62B211BA}" type="pres">
      <dgm:prSet presAssocID="{41B29336-09E6-3F4E-87AF-A9FB14098A6F}" presName="childText" presStyleLbl="bgAcc1" presStyleIdx="4" presStyleCnt="6">
        <dgm:presLayoutVars>
          <dgm:bulletEnabled val="1"/>
        </dgm:presLayoutVars>
      </dgm:prSet>
      <dgm:spPr/>
    </dgm:pt>
    <dgm:pt modelId="{E64AA6E6-28FA-C647-85FC-D1A748BC7DED}" type="pres">
      <dgm:prSet presAssocID="{D5883D9A-0695-CB43-9FD6-F6C2D176908D}" presName="Name13" presStyleLbl="parChTrans1D2" presStyleIdx="5" presStyleCnt="6"/>
      <dgm:spPr/>
    </dgm:pt>
    <dgm:pt modelId="{82CE1B79-4E46-1E4E-81DB-9F7EEDA43B1A}" type="pres">
      <dgm:prSet presAssocID="{FAE64B05-4070-A946-8EBF-ADD49FA38AF2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74A80701-A66E-DB42-A591-787D01143AEE}" srcId="{23465E12-FD34-9A46-B70E-CB51EA7C07BD}" destId="{7844E1D0-AF97-2B49-AC55-AE9A86203C3A}" srcOrd="1" destOrd="0" parTransId="{2AE71400-547A-FB49-91D2-FC8746E92A3A}" sibTransId="{C4641F78-624B-AC4D-BD7B-41A63F7D2FAB}"/>
    <dgm:cxn modelId="{E3360B08-99A5-784C-92FF-84E15A1D8A82}" type="presOf" srcId="{073F33CD-CDD8-5D4D-A500-5A041DEADDC9}" destId="{9BE92E6E-2EFD-F943-8012-6BCABFB396E4}" srcOrd="0" destOrd="0" presId="urn:microsoft.com/office/officeart/2005/8/layout/hierarchy3"/>
    <dgm:cxn modelId="{1D73A40A-9CC6-914E-B9C5-DC9A650F9482}" srcId="{6AE70AB6-0E7C-0B40-89AC-9E2508EC9D70}" destId="{21A3C016-ADC6-D84B-A6C2-4A3A007CDF17}" srcOrd="2" destOrd="0" parTransId="{1A16C52E-8D46-DA4E-8DF2-93AF4A44BB92}" sibTransId="{866B3074-43DF-C64C-B857-E7FFF17F1258}"/>
    <dgm:cxn modelId="{68DFE51B-6DC2-3446-A949-7D3AF3FB76F2}" type="presOf" srcId="{7844E1D0-AF97-2B49-AC55-AE9A86203C3A}" destId="{93D91DC1-5F14-2946-B8E3-B12BD6036763}" srcOrd="0" destOrd="0" presId="urn:microsoft.com/office/officeart/2005/8/layout/hierarchy3"/>
    <dgm:cxn modelId="{6B934C2F-72A2-804C-BC6B-F5C5BBDD552E}" type="presOf" srcId="{9F8F9FE4-E842-8542-A35B-13892C782380}" destId="{AD7A39D8-7C88-5246-8F73-732F32600F0E}" srcOrd="0" destOrd="0" presId="urn:microsoft.com/office/officeart/2005/8/layout/hierarchy3"/>
    <dgm:cxn modelId="{4618D13F-F036-ED49-AFCA-3055A8314D47}" type="presOf" srcId="{9BDC5182-498B-9841-8BC6-1480102CEDAF}" destId="{F839395E-1754-0B4A-8B36-D63EE4E554C6}" srcOrd="0" destOrd="0" presId="urn:microsoft.com/office/officeart/2005/8/layout/hierarchy3"/>
    <dgm:cxn modelId="{8AC0AC47-9C3B-A54D-B7FB-6392443C66C5}" type="presOf" srcId="{99B0CC1B-CE64-7141-B67F-BFDE3F406202}" destId="{73A2E459-3DCB-4A44-8DED-EADE650B44A7}" srcOrd="0" destOrd="0" presId="urn:microsoft.com/office/officeart/2005/8/layout/hierarchy3"/>
    <dgm:cxn modelId="{C54DA64A-5494-1B45-953B-5A35BCE224C9}" type="presOf" srcId="{23465E12-FD34-9A46-B70E-CB51EA7C07BD}" destId="{71CCD995-209B-4F43-BC71-E3308422717C}" srcOrd="1" destOrd="0" presId="urn:microsoft.com/office/officeart/2005/8/layout/hierarchy3"/>
    <dgm:cxn modelId="{0979B44F-D0B5-C64E-A32C-CD6315802494}" type="presOf" srcId="{10AF7521-8E54-8745-82A3-4E3EF53ABCE2}" destId="{5BED50DE-0F5E-7E46-BC0B-E3954CECA77D}" srcOrd="0" destOrd="0" presId="urn:microsoft.com/office/officeart/2005/8/layout/hierarchy3"/>
    <dgm:cxn modelId="{F7EE8D53-F696-7F4B-87A1-F87F3BDA3B2A}" type="presOf" srcId="{FAE64B05-4070-A946-8EBF-ADD49FA38AF2}" destId="{82CE1B79-4E46-1E4E-81DB-9F7EEDA43B1A}" srcOrd="0" destOrd="0" presId="urn:microsoft.com/office/officeart/2005/8/layout/hierarchy3"/>
    <dgm:cxn modelId="{3425727E-ED1C-4743-8F31-AC327EA01381}" type="presOf" srcId="{41B29336-09E6-3F4E-87AF-A9FB14098A6F}" destId="{E78FF323-02D2-FA49-A1DF-E2AC62B211BA}" srcOrd="0" destOrd="0" presId="urn:microsoft.com/office/officeart/2005/8/layout/hierarchy3"/>
    <dgm:cxn modelId="{8A08AD87-1E4B-9447-8A5A-D87E4B7673F2}" srcId="{52177F37-3347-2744-AF38-1AE2D08CB50A}" destId="{99B0CC1B-CE64-7141-B67F-BFDE3F406202}" srcOrd="0" destOrd="0" parTransId="{7CE37EB2-D745-5248-BE9D-EF4548752538}" sibTransId="{BA0A3A18-0BEA-1847-8FD4-0E66CBC37171}"/>
    <dgm:cxn modelId="{F6D56189-EC8D-9A48-B5F5-26FEE1CCED2B}" type="presOf" srcId="{52177F37-3347-2744-AF38-1AE2D08CB50A}" destId="{151FC521-A9F0-9A44-9D08-A69E3DF80850}" srcOrd="1" destOrd="0" presId="urn:microsoft.com/office/officeart/2005/8/layout/hierarchy3"/>
    <dgm:cxn modelId="{0DABF089-0733-AD41-8EF2-7A5FD158E2B5}" srcId="{21A3C016-ADC6-D84B-A6C2-4A3A007CDF17}" destId="{FAE64B05-4070-A946-8EBF-ADD49FA38AF2}" srcOrd="1" destOrd="0" parTransId="{D5883D9A-0695-CB43-9FD6-F6C2D176908D}" sibTransId="{0653EBE3-5718-DD42-83DB-75753E70932E}"/>
    <dgm:cxn modelId="{E9A1948E-A4EC-9645-891C-435C7173410A}" srcId="{23465E12-FD34-9A46-B70E-CB51EA7C07BD}" destId="{C7B12E22-D04F-EA4A-B11B-825E7561E9CE}" srcOrd="0" destOrd="0" parTransId="{10AF7521-8E54-8745-82A3-4E3EF53ABCE2}" sibTransId="{6BDDD41B-854C-4C4A-A915-A387F2A47BE3}"/>
    <dgm:cxn modelId="{5B6697A2-85FA-924D-BFD2-15658047360B}" type="presOf" srcId="{6AE70AB6-0E7C-0B40-89AC-9E2508EC9D70}" destId="{38ECED46-76D0-6548-A9D7-681FD2BD21C5}" srcOrd="0" destOrd="0" presId="urn:microsoft.com/office/officeart/2005/8/layout/hierarchy3"/>
    <dgm:cxn modelId="{09BEFBA2-4768-5F40-97F2-FB08729C6B58}" type="presOf" srcId="{52177F37-3347-2744-AF38-1AE2D08CB50A}" destId="{9395EE5F-2476-374B-879F-A02BF8D6CD35}" srcOrd="0" destOrd="0" presId="urn:microsoft.com/office/officeart/2005/8/layout/hierarchy3"/>
    <dgm:cxn modelId="{39591FA8-264F-0B48-9EF2-77C00056D055}" type="presOf" srcId="{2AE71400-547A-FB49-91D2-FC8746E92A3A}" destId="{D48D81B3-1139-DB42-8A11-79C36CABA4D1}" srcOrd="0" destOrd="0" presId="urn:microsoft.com/office/officeart/2005/8/layout/hierarchy3"/>
    <dgm:cxn modelId="{8726FFAA-F355-984F-9089-8F42D5EFC8D3}" srcId="{6AE70AB6-0E7C-0B40-89AC-9E2508EC9D70}" destId="{52177F37-3347-2744-AF38-1AE2D08CB50A}" srcOrd="0" destOrd="0" parTransId="{D27D71D0-9532-0E43-BFCF-88B782D77B33}" sibTransId="{3274FDB0-30D6-BD49-887B-321CC516AEF1}"/>
    <dgm:cxn modelId="{299BBBAC-B755-E54D-9C53-E4114A0F669F}" type="presOf" srcId="{C7B12E22-D04F-EA4A-B11B-825E7561E9CE}" destId="{6AC8228C-E2D2-2F44-8A97-E3EF4C622D87}" srcOrd="0" destOrd="0" presId="urn:microsoft.com/office/officeart/2005/8/layout/hierarchy3"/>
    <dgm:cxn modelId="{EF13E8B6-0335-F94F-86F0-F3A910B2169C}" type="presOf" srcId="{21A3C016-ADC6-D84B-A6C2-4A3A007CDF17}" destId="{034D495B-589F-ED43-B0B3-97A34D042F7F}" srcOrd="1" destOrd="0" presId="urn:microsoft.com/office/officeart/2005/8/layout/hierarchy3"/>
    <dgm:cxn modelId="{BDEA06BA-BACF-1E41-BE81-AF78A9892B4B}" type="presOf" srcId="{23465E12-FD34-9A46-B70E-CB51EA7C07BD}" destId="{D53A97DB-053C-D44E-ADBC-BA2B77C001E8}" srcOrd="0" destOrd="0" presId="urn:microsoft.com/office/officeart/2005/8/layout/hierarchy3"/>
    <dgm:cxn modelId="{88F537C3-AB02-A042-9FE8-1CE926D6F1B4}" type="presOf" srcId="{D5883D9A-0695-CB43-9FD6-F6C2D176908D}" destId="{E64AA6E6-28FA-C647-85FC-D1A748BC7DED}" srcOrd="0" destOrd="0" presId="urn:microsoft.com/office/officeart/2005/8/layout/hierarchy3"/>
    <dgm:cxn modelId="{2C12EAD3-28B6-6041-A0D4-E2DBFDFC41F7}" srcId="{6AE70AB6-0E7C-0B40-89AC-9E2508EC9D70}" destId="{23465E12-FD34-9A46-B70E-CB51EA7C07BD}" srcOrd="1" destOrd="0" parTransId="{8B4F2E0C-F6A3-9C43-B319-660E5C400FD3}" sibTransId="{3F53D478-FA1B-8C47-B9F5-044C59A5B47E}"/>
    <dgm:cxn modelId="{706B64D6-F66A-4245-B85B-34607DA6C883}" srcId="{52177F37-3347-2744-AF38-1AE2D08CB50A}" destId="{9F8F9FE4-E842-8542-A35B-13892C782380}" srcOrd="1" destOrd="0" parTransId="{9BDC5182-498B-9841-8BC6-1480102CEDAF}" sibTransId="{8C964ECC-FC66-9443-A1C3-CC9996D2C1C5}"/>
    <dgm:cxn modelId="{233271E4-F0FB-5345-A4F8-FFC279530795}" type="presOf" srcId="{7CE37EB2-D745-5248-BE9D-EF4548752538}" destId="{A9EA8528-84CB-B44E-8C15-B7151DFF4DEC}" srcOrd="0" destOrd="0" presId="urn:microsoft.com/office/officeart/2005/8/layout/hierarchy3"/>
    <dgm:cxn modelId="{2A8F42E8-C8A5-EF4B-AF25-B758FA3680CE}" srcId="{21A3C016-ADC6-D84B-A6C2-4A3A007CDF17}" destId="{41B29336-09E6-3F4E-87AF-A9FB14098A6F}" srcOrd="0" destOrd="0" parTransId="{073F33CD-CDD8-5D4D-A500-5A041DEADDC9}" sibTransId="{FA6822D0-D159-DF40-960E-DDD01453B975}"/>
    <dgm:cxn modelId="{E8D39BF0-C093-FC41-960B-7B8B383B180D}" type="presOf" srcId="{21A3C016-ADC6-D84B-A6C2-4A3A007CDF17}" destId="{7ADF7285-A6C9-824C-822A-5769B579A089}" srcOrd="0" destOrd="0" presId="urn:microsoft.com/office/officeart/2005/8/layout/hierarchy3"/>
    <dgm:cxn modelId="{419681B6-2E65-7545-A539-74EA91B95D1E}" type="presParOf" srcId="{38ECED46-76D0-6548-A9D7-681FD2BD21C5}" destId="{42F90C1C-EC1C-1548-ABFA-C9EDD6028E66}" srcOrd="0" destOrd="0" presId="urn:microsoft.com/office/officeart/2005/8/layout/hierarchy3"/>
    <dgm:cxn modelId="{98A63E6E-D91A-2B4F-8EF9-A95795A8B68F}" type="presParOf" srcId="{42F90C1C-EC1C-1548-ABFA-C9EDD6028E66}" destId="{FEE86F6D-DA0C-D44A-BFC0-19C4F95876BF}" srcOrd="0" destOrd="0" presId="urn:microsoft.com/office/officeart/2005/8/layout/hierarchy3"/>
    <dgm:cxn modelId="{C38ADACD-A566-AE42-8E2D-96C64AA8BF30}" type="presParOf" srcId="{FEE86F6D-DA0C-D44A-BFC0-19C4F95876BF}" destId="{9395EE5F-2476-374B-879F-A02BF8D6CD35}" srcOrd="0" destOrd="0" presId="urn:microsoft.com/office/officeart/2005/8/layout/hierarchy3"/>
    <dgm:cxn modelId="{2F9A55EA-6BC8-F948-9B2E-C823F113B7CD}" type="presParOf" srcId="{FEE86F6D-DA0C-D44A-BFC0-19C4F95876BF}" destId="{151FC521-A9F0-9A44-9D08-A69E3DF80850}" srcOrd="1" destOrd="0" presId="urn:microsoft.com/office/officeart/2005/8/layout/hierarchy3"/>
    <dgm:cxn modelId="{808F24A6-5CA8-5C4B-8A31-69B5CADA2D4D}" type="presParOf" srcId="{42F90C1C-EC1C-1548-ABFA-C9EDD6028E66}" destId="{7D753653-5C03-A147-8CD9-F64D9F50352E}" srcOrd="1" destOrd="0" presId="urn:microsoft.com/office/officeart/2005/8/layout/hierarchy3"/>
    <dgm:cxn modelId="{1052D95A-56E0-AA4A-9714-B36B909853E1}" type="presParOf" srcId="{7D753653-5C03-A147-8CD9-F64D9F50352E}" destId="{A9EA8528-84CB-B44E-8C15-B7151DFF4DEC}" srcOrd="0" destOrd="0" presId="urn:microsoft.com/office/officeart/2005/8/layout/hierarchy3"/>
    <dgm:cxn modelId="{C9A09CFB-A63A-C74B-9233-DBEA15EDADF1}" type="presParOf" srcId="{7D753653-5C03-A147-8CD9-F64D9F50352E}" destId="{73A2E459-3DCB-4A44-8DED-EADE650B44A7}" srcOrd="1" destOrd="0" presId="urn:microsoft.com/office/officeart/2005/8/layout/hierarchy3"/>
    <dgm:cxn modelId="{0FE8C3EF-6402-DB48-B3DD-17778825E038}" type="presParOf" srcId="{7D753653-5C03-A147-8CD9-F64D9F50352E}" destId="{F839395E-1754-0B4A-8B36-D63EE4E554C6}" srcOrd="2" destOrd="0" presId="urn:microsoft.com/office/officeart/2005/8/layout/hierarchy3"/>
    <dgm:cxn modelId="{78BC25C0-1787-F649-9C18-8A78658497BF}" type="presParOf" srcId="{7D753653-5C03-A147-8CD9-F64D9F50352E}" destId="{AD7A39D8-7C88-5246-8F73-732F32600F0E}" srcOrd="3" destOrd="0" presId="urn:microsoft.com/office/officeart/2005/8/layout/hierarchy3"/>
    <dgm:cxn modelId="{172EBDB6-DD54-C345-8CC2-1E31B85F6F82}" type="presParOf" srcId="{38ECED46-76D0-6548-A9D7-681FD2BD21C5}" destId="{53A84CBE-5F0B-F749-80D3-D7E97C159345}" srcOrd="1" destOrd="0" presId="urn:microsoft.com/office/officeart/2005/8/layout/hierarchy3"/>
    <dgm:cxn modelId="{309AB542-4231-D547-B814-B0B7BBE12114}" type="presParOf" srcId="{53A84CBE-5F0B-F749-80D3-D7E97C159345}" destId="{CBD63A7F-19BA-2843-8E75-BD6E49E7C4DC}" srcOrd="0" destOrd="0" presId="urn:microsoft.com/office/officeart/2005/8/layout/hierarchy3"/>
    <dgm:cxn modelId="{286154E4-B2D6-5F4C-9B13-7943AB9592F6}" type="presParOf" srcId="{CBD63A7F-19BA-2843-8E75-BD6E49E7C4DC}" destId="{D53A97DB-053C-D44E-ADBC-BA2B77C001E8}" srcOrd="0" destOrd="0" presId="urn:microsoft.com/office/officeart/2005/8/layout/hierarchy3"/>
    <dgm:cxn modelId="{CCEDB752-E2E6-4E4A-B0B9-1ECF4BE15517}" type="presParOf" srcId="{CBD63A7F-19BA-2843-8E75-BD6E49E7C4DC}" destId="{71CCD995-209B-4F43-BC71-E3308422717C}" srcOrd="1" destOrd="0" presId="urn:microsoft.com/office/officeart/2005/8/layout/hierarchy3"/>
    <dgm:cxn modelId="{21B464D8-D1DA-A845-A55C-FDA623620501}" type="presParOf" srcId="{53A84CBE-5F0B-F749-80D3-D7E97C159345}" destId="{B6DD4A37-012C-0D46-AF77-05649ED0003D}" srcOrd="1" destOrd="0" presId="urn:microsoft.com/office/officeart/2005/8/layout/hierarchy3"/>
    <dgm:cxn modelId="{B6D75DA7-375F-AB41-90CD-C2AC79E90AB9}" type="presParOf" srcId="{B6DD4A37-012C-0D46-AF77-05649ED0003D}" destId="{5BED50DE-0F5E-7E46-BC0B-E3954CECA77D}" srcOrd="0" destOrd="0" presId="urn:microsoft.com/office/officeart/2005/8/layout/hierarchy3"/>
    <dgm:cxn modelId="{E1B632DF-A4D4-E141-AE32-9F0F053C175F}" type="presParOf" srcId="{B6DD4A37-012C-0D46-AF77-05649ED0003D}" destId="{6AC8228C-E2D2-2F44-8A97-E3EF4C622D87}" srcOrd="1" destOrd="0" presId="urn:microsoft.com/office/officeart/2005/8/layout/hierarchy3"/>
    <dgm:cxn modelId="{23C5809A-B5D3-624F-81AD-DECC5FCFBBD7}" type="presParOf" srcId="{B6DD4A37-012C-0D46-AF77-05649ED0003D}" destId="{D48D81B3-1139-DB42-8A11-79C36CABA4D1}" srcOrd="2" destOrd="0" presId="urn:microsoft.com/office/officeart/2005/8/layout/hierarchy3"/>
    <dgm:cxn modelId="{E551DB21-43F2-C844-8B8D-7D1E9C33BCC8}" type="presParOf" srcId="{B6DD4A37-012C-0D46-AF77-05649ED0003D}" destId="{93D91DC1-5F14-2946-B8E3-B12BD6036763}" srcOrd="3" destOrd="0" presId="urn:microsoft.com/office/officeart/2005/8/layout/hierarchy3"/>
    <dgm:cxn modelId="{BF481987-99D9-0149-817D-1F9668E7EDBB}" type="presParOf" srcId="{38ECED46-76D0-6548-A9D7-681FD2BD21C5}" destId="{E46C732E-FE38-8640-995A-69F87D95775B}" srcOrd="2" destOrd="0" presId="urn:microsoft.com/office/officeart/2005/8/layout/hierarchy3"/>
    <dgm:cxn modelId="{79074D3A-C769-CA49-A69D-70CBB6E7D905}" type="presParOf" srcId="{E46C732E-FE38-8640-995A-69F87D95775B}" destId="{8AB88F55-687C-3349-BA35-8639A074CC1E}" srcOrd="0" destOrd="0" presId="urn:microsoft.com/office/officeart/2005/8/layout/hierarchy3"/>
    <dgm:cxn modelId="{7296B9EB-3833-AA40-8693-F19FB30E070A}" type="presParOf" srcId="{8AB88F55-687C-3349-BA35-8639A074CC1E}" destId="{7ADF7285-A6C9-824C-822A-5769B579A089}" srcOrd="0" destOrd="0" presId="urn:microsoft.com/office/officeart/2005/8/layout/hierarchy3"/>
    <dgm:cxn modelId="{139353B7-32E7-DD4B-9591-1CA2957F9402}" type="presParOf" srcId="{8AB88F55-687C-3349-BA35-8639A074CC1E}" destId="{034D495B-589F-ED43-B0B3-97A34D042F7F}" srcOrd="1" destOrd="0" presId="urn:microsoft.com/office/officeart/2005/8/layout/hierarchy3"/>
    <dgm:cxn modelId="{1E57F31D-B724-A04F-BBC1-365947AF7733}" type="presParOf" srcId="{E46C732E-FE38-8640-995A-69F87D95775B}" destId="{7974A527-C302-1E45-B33F-3FE1E72718B0}" srcOrd="1" destOrd="0" presId="urn:microsoft.com/office/officeart/2005/8/layout/hierarchy3"/>
    <dgm:cxn modelId="{9694D1C9-E2C0-BD4F-93A8-F4802BFD5C7C}" type="presParOf" srcId="{7974A527-C302-1E45-B33F-3FE1E72718B0}" destId="{9BE92E6E-2EFD-F943-8012-6BCABFB396E4}" srcOrd="0" destOrd="0" presId="urn:microsoft.com/office/officeart/2005/8/layout/hierarchy3"/>
    <dgm:cxn modelId="{3CB892CB-7151-1243-85FB-A2782A93F5B8}" type="presParOf" srcId="{7974A527-C302-1E45-B33F-3FE1E72718B0}" destId="{E78FF323-02D2-FA49-A1DF-E2AC62B211BA}" srcOrd="1" destOrd="0" presId="urn:microsoft.com/office/officeart/2005/8/layout/hierarchy3"/>
    <dgm:cxn modelId="{5D254DF7-E9B6-E947-8447-0133E35630BB}" type="presParOf" srcId="{7974A527-C302-1E45-B33F-3FE1E72718B0}" destId="{E64AA6E6-28FA-C647-85FC-D1A748BC7DED}" srcOrd="2" destOrd="0" presId="urn:microsoft.com/office/officeart/2005/8/layout/hierarchy3"/>
    <dgm:cxn modelId="{5976DE6B-4140-854B-88D3-2A38257EDAF2}" type="presParOf" srcId="{7974A527-C302-1E45-B33F-3FE1E72718B0}" destId="{82CE1B79-4E46-1E4E-81DB-9F7EEDA43B1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AE70AB6-0E7C-0B40-89AC-9E2508EC9D70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3465E12-FD34-9A46-B70E-CB51EA7C07BD}">
      <dgm:prSet phldrT="[Text]"/>
      <dgm:spPr/>
      <dgm:t>
        <a:bodyPr/>
        <a:lstStyle/>
        <a:p>
          <a:r>
            <a:rPr lang="en-GB" dirty="0"/>
            <a:t>Statistical Methods</a:t>
          </a:r>
        </a:p>
      </dgm:t>
    </dgm:pt>
    <dgm:pt modelId="{8B4F2E0C-F6A3-9C43-B319-660E5C400FD3}" type="parTrans" cxnId="{2C12EAD3-28B6-6041-A0D4-E2DBFDFC41F7}">
      <dgm:prSet/>
      <dgm:spPr/>
      <dgm:t>
        <a:bodyPr/>
        <a:lstStyle/>
        <a:p>
          <a:endParaRPr lang="en-GB"/>
        </a:p>
      </dgm:t>
    </dgm:pt>
    <dgm:pt modelId="{3F53D478-FA1B-8C47-B9F5-044C59A5B47E}" type="sibTrans" cxnId="{2C12EAD3-28B6-6041-A0D4-E2DBFDFC41F7}">
      <dgm:prSet/>
      <dgm:spPr/>
      <dgm:t>
        <a:bodyPr/>
        <a:lstStyle/>
        <a:p>
          <a:endParaRPr lang="en-GB"/>
        </a:p>
      </dgm:t>
    </dgm:pt>
    <dgm:pt modelId="{C7B12E22-D04F-EA4A-B11B-825E7561E9CE}">
      <dgm:prSet phldrT="[Text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AU">
              <a:noFill/>
            </a:rPr>
            <a:t> </a:t>
          </a:r>
        </a:p>
      </dgm:t>
    </dgm:pt>
    <dgm:pt modelId="{10AF7521-8E54-8745-82A3-4E3EF53ABCE2}" type="parTrans" cxnId="{E9A1948E-A4EC-9645-891C-435C7173410A}">
      <dgm:prSet/>
      <dgm:spPr/>
      <dgm:t>
        <a:bodyPr/>
        <a:lstStyle/>
        <a:p>
          <a:endParaRPr lang="en-GB"/>
        </a:p>
      </dgm:t>
    </dgm:pt>
    <dgm:pt modelId="{6BDDD41B-854C-4C4A-A915-A387F2A47BE3}" type="sibTrans" cxnId="{E9A1948E-A4EC-9645-891C-435C7173410A}">
      <dgm:prSet/>
      <dgm:spPr/>
      <dgm:t>
        <a:bodyPr/>
        <a:lstStyle/>
        <a:p>
          <a:endParaRPr lang="en-GB"/>
        </a:p>
      </dgm:t>
    </dgm:pt>
    <dgm:pt modelId="{7844E1D0-AF97-2B49-AC55-AE9A86203C3A}">
      <dgm:prSet phldrT="[Text]"/>
      <dgm:spPr/>
      <dgm:t>
        <a:bodyPr/>
        <a:lstStyle/>
        <a:p>
          <a:r>
            <a:rPr lang="en-GB" dirty="0"/>
            <a:t>Std. Dev. </a:t>
          </a:r>
        </a:p>
      </dgm:t>
    </dgm:pt>
    <dgm:pt modelId="{2AE71400-547A-FB49-91D2-FC8746E92A3A}" type="parTrans" cxnId="{74A80701-A66E-DB42-A591-787D01143AEE}">
      <dgm:prSet/>
      <dgm:spPr/>
      <dgm:t>
        <a:bodyPr/>
        <a:lstStyle/>
        <a:p>
          <a:endParaRPr lang="en-GB"/>
        </a:p>
      </dgm:t>
    </dgm:pt>
    <dgm:pt modelId="{C4641F78-624B-AC4D-BD7B-41A63F7D2FAB}" type="sibTrans" cxnId="{74A80701-A66E-DB42-A591-787D01143AEE}">
      <dgm:prSet/>
      <dgm:spPr/>
      <dgm:t>
        <a:bodyPr/>
        <a:lstStyle/>
        <a:p>
          <a:endParaRPr lang="en-GB"/>
        </a:p>
      </dgm:t>
    </dgm:pt>
    <dgm:pt modelId="{52177F37-3347-2744-AF38-1AE2D08CB50A}">
      <dgm:prSet phldrT="[Text]"/>
      <dgm:spPr/>
      <dgm:t>
        <a:bodyPr/>
        <a:lstStyle/>
        <a:p>
          <a:r>
            <a:rPr lang="en-GB" dirty="0"/>
            <a:t>Simple Regression Methods </a:t>
          </a:r>
        </a:p>
      </dgm:t>
    </dgm:pt>
    <dgm:pt modelId="{D27D71D0-9532-0E43-BFCF-88B782D77B33}" type="parTrans" cxnId="{8726FFAA-F355-984F-9089-8F42D5EFC8D3}">
      <dgm:prSet/>
      <dgm:spPr/>
      <dgm:t>
        <a:bodyPr/>
        <a:lstStyle/>
        <a:p>
          <a:endParaRPr lang="en-GB"/>
        </a:p>
      </dgm:t>
    </dgm:pt>
    <dgm:pt modelId="{3274FDB0-30D6-BD49-887B-321CC516AEF1}" type="sibTrans" cxnId="{8726FFAA-F355-984F-9089-8F42D5EFC8D3}">
      <dgm:prSet/>
      <dgm:spPr/>
      <dgm:t>
        <a:bodyPr/>
        <a:lstStyle/>
        <a:p>
          <a:endParaRPr lang="en-GB"/>
        </a:p>
      </dgm:t>
    </dgm:pt>
    <dgm:pt modelId="{99B0CC1B-CE64-7141-B67F-BFDE3F406202}">
      <dgm:prSet phldrT="[Text]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AU">
              <a:noFill/>
            </a:rPr>
            <a:t> </a:t>
          </a:r>
        </a:p>
      </dgm:t>
    </dgm:pt>
    <dgm:pt modelId="{7CE37EB2-D745-5248-BE9D-EF4548752538}" type="parTrans" cxnId="{8A08AD87-1E4B-9447-8A5A-D87E4B7673F2}">
      <dgm:prSet/>
      <dgm:spPr/>
      <dgm:t>
        <a:bodyPr/>
        <a:lstStyle/>
        <a:p>
          <a:endParaRPr lang="en-GB"/>
        </a:p>
      </dgm:t>
    </dgm:pt>
    <dgm:pt modelId="{BA0A3A18-0BEA-1847-8FD4-0E66CBC37171}" type="sibTrans" cxnId="{8A08AD87-1E4B-9447-8A5A-D87E4B7673F2}">
      <dgm:prSet/>
      <dgm:spPr/>
      <dgm:t>
        <a:bodyPr/>
        <a:lstStyle/>
        <a:p>
          <a:endParaRPr lang="en-GB"/>
        </a:p>
      </dgm:t>
    </dgm:pt>
    <dgm:pt modelId="{9F8F9FE4-E842-8542-A35B-13892C782380}">
      <dgm:prSet phldrT="[Text]"/>
      <dgm:spPr/>
      <dgm:t>
        <a:bodyPr/>
        <a:lstStyle/>
        <a:p>
          <a:r>
            <a:rPr lang="en-GB" dirty="0"/>
            <a:t>Group-level correlations</a:t>
          </a:r>
        </a:p>
      </dgm:t>
    </dgm:pt>
    <dgm:pt modelId="{9BDC5182-498B-9841-8BC6-1480102CEDAF}" type="parTrans" cxnId="{706B64D6-F66A-4245-B85B-34607DA6C883}">
      <dgm:prSet/>
      <dgm:spPr/>
      <dgm:t>
        <a:bodyPr/>
        <a:lstStyle/>
        <a:p>
          <a:endParaRPr lang="en-GB"/>
        </a:p>
      </dgm:t>
    </dgm:pt>
    <dgm:pt modelId="{8C964ECC-FC66-9443-A1C3-CC9996D2C1C5}" type="sibTrans" cxnId="{706B64D6-F66A-4245-B85B-34607DA6C883}">
      <dgm:prSet/>
      <dgm:spPr/>
      <dgm:t>
        <a:bodyPr/>
        <a:lstStyle/>
        <a:p>
          <a:endParaRPr lang="en-GB"/>
        </a:p>
      </dgm:t>
    </dgm:pt>
    <dgm:pt modelId="{21A3C016-ADC6-D84B-A6C2-4A3A007CDF17}">
      <dgm:prSet/>
      <dgm:spPr/>
      <dgm:t>
        <a:bodyPr/>
        <a:lstStyle/>
        <a:p>
          <a:r>
            <a:rPr lang="en-GB" dirty="0"/>
            <a:t>Bayesian Methods</a:t>
          </a:r>
        </a:p>
      </dgm:t>
    </dgm:pt>
    <dgm:pt modelId="{1A16C52E-8D46-DA4E-8DF2-93AF4A44BB92}" type="parTrans" cxnId="{1D73A40A-9CC6-914E-B9C5-DC9A650F9482}">
      <dgm:prSet/>
      <dgm:spPr/>
      <dgm:t>
        <a:bodyPr/>
        <a:lstStyle/>
        <a:p>
          <a:endParaRPr lang="en-GB"/>
        </a:p>
      </dgm:t>
    </dgm:pt>
    <dgm:pt modelId="{866B3074-43DF-C64C-B857-E7FFF17F1258}" type="sibTrans" cxnId="{1D73A40A-9CC6-914E-B9C5-DC9A650F9482}">
      <dgm:prSet/>
      <dgm:spPr/>
      <dgm:t>
        <a:bodyPr/>
        <a:lstStyle/>
        <a:p>
          <a:endParaRPr lang="en-GB"/>
        </a:p>
      </dgm:t>
    </dgm:pt>
    <dgm:pt modelId="{41B29336-09E6-3F4E-87AF-A9FB14098A6F}">
      <dgm:prSet/>
      <dgm:spPr>
        <a:blipFill>
          <a:blip xmlns:r="http://schemas.openxmlformats.org/officeDocument/2006/relationships" r:embed="rId3"/>
          <a:stretch>
            <a:fillRect b="-5556"/>
          </a:stretch>
        </a:blipFill>
      </dgm:spPr>
      <dgm:t>
        <a:bodyPr/>
        <a:lstStyle/>
        <a:p>
          <a:r>
            <a:rPr lang="en-AU">
              <a:noFill/>
            </a:rPr>
            <a:t> </a:t>
          </a:r>
        </a:p>
      </dgm:t>
    </dgm:pt>
    <dgm:pt modelId="{073F33CD-CDD8-5D4D-A500-5A041DEADDC9}" type="parTrans" cxnId="{2A8F42E8-C8A5-EF4B-AF25-B758FA3680CE}">
      <dgm:prSet/>
      <dgm:spPr/>
      <dgm:t>
        <a:bodyPr/>
        <a:lstStyle/>
        <a:p>
          <a:endParaRPr lang="en-GB"/>
        </a:p>
      </dgm:t>
    </dgm:pt>
    <dgm:pt modelId="{FA6822D0-D159-DF40-960E-DDD01453B975}" type="sibTrans" cxnId="{2A8F42E8-C8A5-EF4B-AF25-B758FA3680CE}">
      <dgm:prSet/>
      <dgm:spPr/>
      <dgm:t>
        <a:bodyPr/>
        <a:lstStyle/>
        <a:p>
          <a:endParaRPr lang="en-GB"/>
        </a:p>
      </dgm:t>
    </dgm:pt>
    <dgm:pt modelId="{FAE64B05-4070-A946-8EBF-ADD49FA38AF2}">
      <dgm:prSet/>
      <dgm:spPr/>
      <dgm:t>
        <a:bodyPr/>
        <a:lstStyle/>
        <a:p>
          <a:r>
            <a:rPr lang="en-GB" dirty="0"/>
            <a:t>Aleatoric &amp; epistemic uncertainty </a:t>
          </a:r>
        </a:p>
      </dgm:t>
    </dgm:pt>
    <dgm:pt modelId="{D5883D9A-0695-CB43-9FD6-F6C2D176908D}" type="parTrans" cxnId="{0DABF089-0733-AD41-8EF2-7A5FD158E2B5}">
      <dgm:prSet/>
      <dgm:spPr/>
      <dgm:t>
        <a:bodyPr/>
        <a:lstStyle/>
        <a:p>
          <a:endParaRPr lang="en-GB"/>
        </a:p>
      </dgm:t>
    </dgm:pt>
    <dgm:pt modelId="{0653EBE3-5718-DD42-83DB-75753E70932E}" type="sibTrans" cxnId="{0DABF089-0733-AD41-8EF2-7A5FD158E2B5}">
      <dgm:prSet/>
      <dgm:spPr/>
      <dgm:t>
        <a:bodyPr/>
        <a:lstStyle/>
        <a:p>
          <a:endParaRPr lang="en-GB"/>
        </a:p>
      </dgm:t>
    </dgm:pt>
    <dgm:pt modelId="{38ECED46-76D0-6548-A9D7-681FD2BD21C5}" type="pres">
      <dgm:prSet presAssocID="{6AE70AB6-0E7C-0B40-89AC-9E2508EC9D7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2F90C1C-EC1C-1548-ABFA-C9EDD6028E66}" type="pres">
      <dgm:prSet presAssocID="{52177F37-3347-2744-AF38-1AE2D08CB50A}" presName="root" presStyleCnt="0"/>
      <dgm:spPr/>
    </dgm:pt>
    <dgm:pt modelId="{FEE86F6D-DA0C-D44A-BFC0-19C4F95876BF}" type="pres">
      <dgm:prSet presAssocID="{52177F37-3347-2744-AF38-1AE2D08CB50A}" presName="rootComposite" presStyleCnt="0"/>
      <dgm:spPr/>
    </dgm:pt>
    <dgm:pt modelId="{9395EE5F-2476-374B-879F-A02BF8D6CD35}" type="pres">
      <dgm:prSet presAssocID="{52177F37-3347-2744-AF38-1AE2D08CB50A}" presName="rootText" presStyleLbl="node1" presStyleIdx="0" presStyleCnt="3"/>
      <dgm:spPr/>
    </dgm:pt>
    <dgm:pt modelId="{151FC521-A9F0-9A44-9D08-A69E3DF80850}" type="pres">
      <dgm:prSet presAssocID="{52177F37-3347-2744-AF38-1AE2D08CB50A}" presName="rootConnector" presStyleLbl="node1" presStyleIdx="0" presStyleCnt="3"/>
      <dgm:spPr/>
    </dgm:pt>
    <dgm:pt modelId="{7D753653-5C03-A147-8CD9-F64D9F50352E}" type="pres">
      <dgm:prSet presAssocID="{52177F37-3347-2744-AF38-1AE2D08CB50A}" presName="childShape" presStyleCnt="0"/>
      <dgm:spPr/>
    </dgm:pt>
    <dgm:pt modelId="{A9EA8528-84CB-B44E-8C15-B7151DFF4DEC}" type="pres">
      <dgm:prSet presAssocID="{7CE37EB2-D745-5248-BE9D-EF4548752538}" presName="Name13" presStyleLbl="parChTrans1D2" presStyleIdx="0" presStyleCnt="6"/>
      <dgm:spPr/>
    </dgm:pt>
    <dgm:pt modelId="{73A2E459-3DCB-4A44-8DED-EADE650B44A7}" type="pres">
      <dgm:prSet presAssocID="{99B0CC1B-CE64-7141-B67F-BFDE3F406202}" presName="childText" presStyleLbl="bgAcc1" presStyleIdx="0" presStyleCnt="6">
        <dgm:presLayoutVars>
          <dgm:bulletEnabled val="1"/>
        </dgm:presLayoutVars>
      </dgm:prSet>
      <dgm:spPr/>
    </dgm:pt>
    <dgm:pt modelId="{F839395E-1754-0B4A-8B36-D63EE4E554C6}" type="pres">
      <dgm:prSet presAssocID="{9BDC5182-498B-9841-8BC6-1480102CEDAF}" presName="Name13" presStyleLbl="parChTrans1D2" presStyleIdx="1" presStyleCnt="6"/>
      <dgm:spPr/>
    </dgm:pt>
    <dgm:pt modelId="{AD7A39D8-7C88-5246-8F73-732F32600F0E}" type="pres">
      <dgm:prSet presAssocID="{9F8F9FE4-E842-8542-A35B-13892C782380}" presName="childText" presStyleLbl="bgAcc1" presStyleIdx="1" presStyleCnt="6">
        <dgm:presLayoutVars>
          <dgm:bulletEnabled val="1"/>
        </dgm:presLayoutVars>
      </dgm:prSet>
      <dgm:spPr/>
    </dgm:pt>
    <dgm:pt modelId="{53A84CBE-5F0B-F749-80D3-D7E97C159345}" type="pres">
      <dgm:prSet presAssocID="{23465E12-FD34-9A46-B70E-CB51EA7C07BD}" presName="root" presStyleCnt="0"/>
      <dgm:spPr/>
    </dgm:pt>
    <dgm:pt modelId="{CBD63A7F-19BA-2843-8E75-BD6E49E7C4DC}" type="pres">
      <dgm:prSet presAssocID="{23465E12-FD34-9A46-B70E-CB51EA7C07BD}" presName="rootComposite" presStyleCnt="0"/>
      <dgm:spPr/>
    </dgm:pt>
    <dgm:pt modelId="{D53A97DB-053C-D44E-ADBC-BA2B77C001E8}" type="pres">
      <dgm:prSet presAssocID="{23465E12-FD34-9A46-B70E-CB51EA7C07BD}" presName="rootText" presStyleLbl="node1" presStyleIdx="1" presStyleCnt="3"/>
      <dgm:spPr/>
    </dgm:pt>
    <dgm:pt modelId="{71CCD995-209B-4F43-BC71-E3308422717C}" type="pres">
      <dgm:prSet presAssocID="{23465E12-FD34-9A46-B70E-CB51EA7C07BD}" presName="rootConnector" presStyleLbl="node1" presStyleIdx="1" presStyleCnt="3"/>
      <dgm:spPr/>
    </dgm:pt>
    <dgm:pt modelId="{B6DD4A37-012C-0D46-AF77-05649ED0003D}" type="pres">
      <dgm:prSet presAssocID="{23465E12-FD34-9A46-B70E-CB51EA7C07BD}" presName="childShape" presStyleCnt="0"/>
      <dgm:spPr/>
    </dgm:pt>
    <dgm:pt modelId="{5BED50DE-0F5E-7E46-BC0B-E3954CECA77D}" type="pres">
      <dgm:prSet presAssocID="{10AF7521-8E54-8745-82A3-4E3EF53ABCE2}" presName="Name13" presStyleLbl="parChTrans1D2" presStyleIdx="2" presStyleCnt="6"/>
      <dgm:spPr/>
    </dgm:pt>
    <dgm:pt modelId="{6AC8228C-E2D2-2F44-8A97-E3EF4C622D87}" type="pres">
      <dgm:prSet presAssocID="{C7B12E22-D04F-EA4A-B11B-825E7561E9CE}" presName="childText" presStyleLbl="bgAcc1" presStyleIdx="2" presStyleCnt="6">
        <dgm:presLayoutVars>
          <dgm:bulletEnabled val="1"/>
        </dgm:presLayoutVars>
      </dgm:prSet>
      <dgm:spPr/>
    </dgm:pt>
    <dgm:pt modelId="{D48D81B3-1139-DB42-8A11-79C36CABA4D1}" type="pres">
      <dgm:prSet presAssocID="{2AE71400-547A-FB49-91D2-FC8746E92A3A}" presName="Name13" presStyleLbl="parChTrans1D2" presStyleIdx="3" presStyleCnt="6"/>
      <dgm:spPr/>
    </dgm:pt>
    <dgm:pt modelId="{93D91DC1-5F14-2946-B8E3-B12BD6036763}" type="pres">
      <dgm:prSet presAssocID="{7844E1D0-AF97-2B49-AC55-AE9A86203C3A}" presName="childText" presStyleLbl="bgAcc1" presStyleIdx="3" presStyleCnt="6">
        <dgm:presLayoutVars>
          <dgm:bulletEnabled val="1"/>
        </dgm:presLayoutVars>
      </dgm:prSet>
      <dgm:spPr/>
    </dgm:pt>
    <dgm:pt modelId="{E46C732E-FE38-8640-995A-69F87D95775B}" type="pres">
      <dgm:prSet presAssocID="{21A3C016-ADC6-D84B-A6C2-4A3A007CDF17}" presName="root" presStyleCnt="0"/>
      <dgm:spPr/>
    </dgm:pt>
    <dgm:pt modelId="{8AB88F55-687C-3349-BA35-8639A074CC1E}" type="pres">
      <dgm:prSet presAssocID="{21A3C016-ADC6-D84B-A6C2-4A3A007CDF17}" presName="rootComposite" presStyleCnt="0"/>
      <dgm:spPr/>
    </dgm:pt>
    <dgm:pt modelId="{7ADF7285-A6C9-824C-822A-5769B579A089}" type="pres">
      <dgm:prSet presAssocID="{21A3C016-ADC6-D84B-A6C2-4A3A007CDF17}" presName="rootText" presStyleLbl="node1" presStyleIdx="2" presStyleCnt="3"/>
      <dgm:spPr/>
    </dgm:pt>
    <dgm:pt modelId="{034D495B-589F-ED43-B0B3-97A34D042F7F}" type="pres">
      <dgm:prSet presAssocID="{21A3C016-ADC6-D84B-A6C2-4A3A007CDF17}" presName="rootConnector" presStyleLbl="node1" presStyleIdx="2" presStyleCnt="3"/>
      <dgm:spPr/>
    </dgm:pt>
    <dgm:pt modelId="{7974A527-C302-1E45-B33F-3FE1E72718B0}" type="pres">
      <dgm:prSet presAssocID="{21A3C016-ADC6-D84B-A6C2-4A3A007CDF17}" presName="childShape" presStyleCnt="0"/>
      <dgm:spPr/>
    </dgm:pt>
    <dgm:pt modelId="{9BE92E6E-2EFD-F943-8012-6BCABFB396E4}" type="pres">
      <dgm:prSet presAssocID="{073F33CD-CDD8-5D4D-A500-5A041DEADDC9}" presName="Name13" presStyleLbl="parChTrans1D2" presStyleIdx="4" presStyleCnt="6"/>
      <dgm:spPr/>
    </dgm:pt>
    <dgm:pt modelId="{E78FF323-02D2-FA49-A1DF-E2AC62B211BA}" type="pres">
      <dgm:prSet presAssocID="{41B29336-09E6-3F4E-87AF-A9FB14098A6F}" presName="childText" presStyleLbl="bgAcc1" presStyleIdx="4" presStyleCnt="6">
        <dgm:presLayoutVars>
          <dgm:bulletEnabled val="1"/>
        </dgm:presLayoutVars>
      </dgm:prSet>
      <dgm:spPr/>
    </dgm:pt>
    <dgm:pt modelId="{E64AA6E6-28FA-C647-85FC-D1A748BC7DED}" type="pres">
      <dgm:prSet presAssocID="{D5883D9A-0695-CB43-9FD6-F6C2D176908D}" presName="Name13" presStyleLbl="parChTrans1D2" presStyleIdx="5" presStyleCnt="6"/>
      <dgm:spPr/>
    </dgm:pt>
    <dgm:pt modelId="{82CE1B79-4E46-1E4E-81DB-9F7EEDA43B1A}" type="pres">
      <dgm:prSet presAssocID="{FAE64B05-4070-A946-8EBF-ADD49FA38AF2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74A80701-A66E-DB42-A591-787D01143AEE}" srcId="{23465E12-FD34-9A46-B70E-CB51EA7C07BD}" destId="{7844E1D0-AF97-2B49-AC55-AE9A86203C3A}" srcOrd="1" destOrd="0" parTransId="{2AE71400-547A-FB49-91D2-FC8746E92A3A}" sibTransId="{C4641F78-624B-AC4D-BD7B-41A63F7D2FAB}"/>
    <dgm:cxn modelId="{E3360B08-99A5-784C-92FF-84E15A1D8A82}" type="presOf" srcId="{073F33CD-CDD8-5D4D-A500-5A041DEADDC9}" destId="{9BE92E6E-2EFD-F943-8012-6BCABFB396E4}" srcOrd="0" destOrd="0" presId="urn:microsoft.com/office/officeart/2005/8/layout/hierarchy3"/>
    <dgm:cxn modelId="{1D73A40A-9CC6-914E-B9C5-DC9A650F9482}" srcId="{6AE70AB6-0E7C-0B40-89AC-9E2508EC9D70}" destId="{21A3C016-ADC6-D84B-A6C2-4A3A007CDF17}" srcOrd="2" destOrd="0" parTransId="{1A16C52E-8D46-DA4E-8DF2-93AF4A44BB92}" sibTransId="{866B3074-43DF-C64C-B857-E7FFF17F1258}"/>
    <dgm:cxn modelId="{68DFE51B-6DC2-3446-A949-7D3AF3FB76F2}" type="presOf" srcId="{7844E1D0-AF97-2B49-AC55-AE9A86203C3A}" destId="{93D91DC1-5F14-2946-B8E3-B12BD6036763}" srcOrd="0" destOrd="0" presId="urn:microsoft.com/office/officeart/2005/8/layout/hierarchy3"/>
    <dgm:cxn modelId="{6B934C2F-72A2-804C-BC6B-F5C5BBDD552E}" type="presOf" srcId="{9F8F9FE4-E842-8542-A35B-13892C782380}" destId="{AD7A39D8-7C88-5246-8F73-732F32600F0E}" srcOrd="0" destOrd="0" presId="urn:microsoft.com/office/officeart/2005/8/layout/hierarchy3"/>
    <dgm:cxn modelId="{4618D13F-F036-ED49-AFCA-3055A8314D47}" type="presOf" srcId="{9BDC5182-498B-9841-8BC6-1480102CEDAF}" destId="{F839395E-1754-0B4A-8B36-D63EE4E554C6}" srcOrd="0" destOrd="0" presId="urn:microsoft.com/office/officeart/2005/8/layout/hierarchy3"/>
    <dgm:cxn modelId="{8AC0AC47-9C3B-A54D-B7FB-6392443C66C5}" type="presOf" srcId="{99B0CC1B-CE64-7141-B67F-BFDE3F406202}" destId="{73A2E459-3DCB-4A44-8DED-EADE650B44A7}" srcOrd="0" destOrd="0" presId="urn:microsoft.com/office/officeart/2005/8/layout/hierarchy3"/>
    <dgm:cxn modelId="{C54DA64A-5494-1B45-953B-5A35BCE224C9}" type="presOf" srcId="{23465E12-FD34-9A46-B70E-CB51EA7C07BD}" destId="{71CCD995-209B-4F43-BC71-E3308422717C}" srcOrd="1" destOrd="0" presId="urn:microsoft.com/office/officeart/2005/8/layout/hierarchy3"/>
    <dgm:cxn modelId="{0979B44F-D0B5-C64E-A32C-CD6315802494}" type="presOf" srcId="{10AF7521-8E54-8745-82A3-4E3EF53ABCE2}" destId="{5BED50DE-0F5E-7E46-BC0B-E3954CECA77D}" srcOrd="0" destOrd="0" presId="urn:microsoft.com/office/officeart/2005/8/layout/hierarchy3"/>
    <dgm:cxn modelId="{F7EE8D53-F696-7F4B-87A1-F87F3BDA3B2A}" type="presOf" srcId="{FAE64B05-4070-A946-8EBF-ADD49FA38AF2}" destId="{82CE1B79-4E46-1E4E-81DB-9F7EEDA43B1A}" srcOrd="0" destOrd="0" presId="urn:microsoft.com/office/officeart/2005/8/layout/hierarchy3"/>
    <dgm:cxn modelId="{3425727E-ED1C-4743-8F31-AC327EA01381}" type="presOf" srcId="{41B29336-09E6-3F4E-87AF-A9FB14098A6F}" destId="{E78FF323-02D2-FA49-A1DF-E2AC62B211BA}" srcOrd="0" destOrd="0" presId="urn:microsoft.com/office/officeart/2005/8/layout/hierarchy3"/>
    <dgm:cxn modelId="{8A08AD87-1E4B-9447-8A5A-D87E4B7673F2}" srcId="{52177F37-3347-2744-AF38-1AE2D08CB50A}" destId="{99B0CC1B-CE64-7141-B67F-BFDE3F406202}" srcOrd="0" destOrd="0" parTransId="{7CE37EB2-D745-5248-BE9D-EF4548752538}" sibTransId="{BA0A3A18-0BEA-1847-8FD4-0E66CBC37171}"/>
    <dgm:cxn modelId="{F6D56189-EC8D-9A48-B5F5-26FEE1CCED2B}" type="presOf" srcId="{52177F37-3347-2744-AF38-1AE2D08CB50A}" destId="{151FC521-A9F0-9A44-9D08-A69E3DF80850}" srcOrd="1" destOrd="0" presId="urn:microsoft.com/office/officeart/2005/8/layout/hierarchy3"/>
    <dgm:cxn modelId="{0DABF089-0733-AD41-8EF2-7A5FD158E2B5}" srcId="{21A3C016-ADC6-D84B-A6C2-4A3A007CDF17}" destId="{FAE64B05-4070-A946-8EBF-ADD49FA38AF2}" srcOrd="1" destOrd="0" parTransId="{D5883D9A-0695-CB43-9FD6-F6C2D176908D}" sibTransId="{0653EBE3-5718-DD42-83DB-75753E70932E}"/>
    <dgm:cxn modelId="{E9A1948E-A4EC-9645-891C-435C7173410A}" srcId="{23465E12-FD34-9A46-B70E-CB51EA7C07BD}" destId="{C7B12E22-D04F-EA4A-B11B-825E7561E9CE}" srcOrd="0" destOrd="0" parTransId="{10AF7521-8E54-8745-82A3-4E3EF53ABCE2}" sibTransId="{6BDDD41B-854C-4C4A-A915-A387F2A47BE3}"/>
    <dgm:cxn modelId="{5B6697A2-85FA-924D-BFD2-15658047360B}" type="presOf" srcId="{6AE70AB6-0E7C-0B40-89AC-9E2508EC9D70}" destId="{38ECED46-76D0-6548-A9D7-681FD2BD21C5}" srcOrd="0" destOrd="0" presId="urn:microsoft.com/office/officeart/2005/8/layout/hierarchy3"/>
    <dgm:cxn modelId="{09BEFBA2-4768-5F40-97F2-FB08729C6B58}" type="presOf" srcId="{52177F37-3347-2744-AF38-1AE2D08CB50A}" destId="{9395EE5F-2476-374B-879F-A02BF8D6CD35}" srcOrd="0" destOrd="0" presId="urn:microsoft.com/office/officeart/2005/8/layout/hierarchy3"/>
    <dgm:cxn modelId="{39591FA8-264F-0B48-9EF2-77C00056D055}" type="presOf" srcId="{2AE71400-547A-FB49-91D2-FC8746E92A3A}" destId="{D48D81B3-1139-DB42-8A11-79C36CABA4D1}" srcOrd="0" destOrd="0" presId="urn:microsoft.com/office/officeart/2005/8/layout/hierarchy3"/>
    <dgm:cxn modelId="{8726FFAA-F355-984F-9089-8F42D5EFC8D3}" srcId="{6AE70AB6-0E7C-0B40-89AC-9E2508EC9D70}" destId="{52177F37-3347-2744-AF38-1AE2D08CB50A}" srcOrd="0" destOrd="0" parTransId="{D27D71D0-9532-0E43-BFCF-88B782D77B33}" sibTransId="{3274FDB0-30D6-BD49-887B-321CC516AEF1}"/>
    <dgm:cxn modelId="{299BBBAC-B755-E54D-9C53-E4114A0F669F}" type="presOf" srcId="{C7B12E22-D04F-EA4A-B11B-825E7561E9CE}" destId="{6AC8228C-E2D2-2F44-8A97-E3EF4C622D87}" srcOrd="0" destOrd="0" presId="urn:microsoft.com/office/officeart/2005/8/layout/hierarchy3"/>
    <dgm:cxn modelId="{EF13E8B6-0335-F94F-86F0-F3A910B2169C}" type="presOf" srcId="{21A3C016-ADC6-D84B-A6C2-4A3A007CDF17}" destId="{034D495B-589F-ED43-B0B3-97A34D042F7F}" srcOrd="1" destOrd="0" presId="urn:microsoft.com/office/officeart/2005/8/layout/hierarchy3"/>
    <dgm:cxn modelId="{BDEA06BA-BACF-1E41-BE81-AF78A9892B4B}" type="presOf" srcId="{23465E12-FD34-9A46-B70E-CB51EA7C07BD}" destId="{D53A97DB-053C-D44E-ADBC-BA2B77C001E8}" srcOrd="0" destOrd="0" presId="urn:microsoft.com/office/officeart/2005/8/layout/hierarchy3"/>
    <dgm:cxn modelId="{88F537C3-AB02-A042-9FE8-1CE926D6F1B4}" type="presOf" srcId="{D5883D9A-0695-CB43-9FD6-F6C2D176908D}" destId="{E64AA6E6-28FA-C647-85FC-D1A748BC7DED}" srcOrd="0" destOrd="0" presId="urn:microsoft.com/office/officeart/2005/8/layout/hierarchy3"/>
    <dgm:cxn modelId="{2C12EAD3-28B6-6041-A0D4-E2DBFDFC41F7}" srcId="{6AE70AB6-0E7C-0B40-89AC-9E2508EC9D70}" destId="{23465E12-FD34-9A46-B70E-CB51EA7C07BD}" srcOrd="1" destOrd="0" parTransId="{8B4F2E0C-F6A3-9C43-B319-660E5C400FD3}" sibTransId="{3F53D478-FA1B-8C47-B9F5-044C59A5B47E}"/>
    <dgm:cxn modelId="{706B64D6-F66A-4245-B85B-34607DA6C883}" srcId="{52177F37-3347-2744-AF38-1AE2D08CB50A}" destId="{9F8F9FE4-E842-8542-A35B-13892C782380}" srcOrd="1" destOrd="0" parTransId="{9BDC5182-498B-9841-8BC6-1480102CEDAF}" sibTransId="{8C964ECC-FC66-9443-A1C3-CC9996D2C1C5}"/>
    <dgm:cxn modelId="{233271E4-F0FB-5345-A4F8-FFC279530795}" type="presOf" srcId="{7CE37EB2-D745-5248-BE9D-EF4548752538}" destId="{A9EA8528-84CB-B44E-8C15-B7151DFF4DEC}" srcOrd="0" destOrd="0" presId="urn:microsoft.com/office/officeart/2005/8/layout/hierarchy3"/>
    <dgm:cxn modelId="{2A8F42E8-C8A5-EF4B-AF25-B758FA3680CE}" srcId="{21A3C016-ADC6-D84B-A6C2-4A3A007CDF17}" destId="{41B29336-09E6-3F4E-87AF-A9FB14098A6F}" srcOrd="0" destOrd="0" parTransId="{073F33CD-CDD8-5D4D-A500-5A041DEADDC9}" sibTransId="{FA6822D0-D159-DF40-960E-DDD01453B975}"/>
    <dgm:cxn modelId="{E8D39BF0-C093-FC41-960B-7B8B383B180D}" type="presOf" srcId="{21A3C016-ADC6-D84B-A6C2-4A3A007CDF17}" destId="{7ADF7285-A6C9-824C-822A-5769B579A089}" srcOrd="0" destOrd="0" presId="urn:microsoft.com/office/officeart/2005/8/layout/hierarchy3"/>
    <dgm:cxn modelId="{419681B6-2E65-7545-A539-74EA91B95D1E}" type="presParOf" srcId="{38ECED46-76D0-6548-A9D7-681FD2BD21C5}" destId="{42F90C1C-EC1C-1548-ABFA-C9EDD6028E66}" srcOrd="0" destOrd="0" presId="urn:microsoft.com/office/officeart/2005/8/layout/hierarchy3"/>
    <dgm:cxn modelId="{98A63E6E-D91A-2B4F-8EF9-A95795A8B68F}" type="presParOf" srcId="{42F90C1C-EC1C-1548-ABFA-C9EDD6028E66}" destId="{FEE86F6D-DA0C-D44A-BFC0-19C4F95876BF}" srcOrd="0" destOrd="0" presId="urn:microsoft.com/office/officeart/2005/8/layout/hierarchy3"/>
    <dgm:cxn modelId="{C38ADACD-A566-AE42-8E2D-96C64AA8BF30}" type="presParOf" srcId="{FEE86F6D-DA0C-D44A-BFC0-19C4F95876BF}" destId="{9395EE5F-2476-374B-879F-A02BF8D6CD35}" srcOrd="0" destOrd="0" presId="urn:microsoft.com/office/officeart/2005/8/layout/hierarchy3"/>
    <dgm:cxn modelId="{2F9A55EA-6BC8-F948-9B2E-C823F113B7CD}" type="presParOf" srcId="{FEE86F6D-DA0C-D44A-BFC0-19C4F95876BF}" destId="{151FC521-A9F0-9A44-9D08-A69E3DF80850}" srcOrd="1" destOrd="0" presId="urn:microsoft.com/office/officeart/2005/8/layout/hierarchy3"/>
    <dgm:cxn modelId="{808F24A6-5CA8-5C4B-8A31-69B5CADA2D4D}" type="presParOf" srcId="{42F90C1C-EC1C-1548-ABFA-C9EDD6028E66}" destId="{7D753653-5C03-A147-8CD9-F64D9F50352E}" srcOrd="1" destOrd="0" presId="urn:microsoft.com/office/officeart/2005/8/layout/hierarchy3"/>
    <dgm:cxn modelId="{1052D95A-56E0-AA4A-9714-B36B909853E1}" type="presParOf" srcId="{7D753653-5C03-A147-8CD9-F64D9F50352E}" destId="{A9EA8528-84CB-B44E-8C15-B7151DFF4DEC}" srcOrd="0" destOrd="0" presId="urn:microsoft.com/office/officeart/2005/8/layout/hierarchy3"/>
    <dgm:cxn modelId="{C9A09CFB-A63A-C74B-9233-DBEA15EDADF1}" type="presParOf" srcId="{7D753653-5C03-A147-8CD9-F64D9F50352E}" destId="{73A2E459-3DCB-4A44-8DED-EADE650B44A7}" srcOrd="1" destOrd="0" presId="urn:microsoft.com/office/officeart/2005/8/layout/hierarchy3"/>
    <dgm:cxn modelId="{0FE8C3EF-6402-DB48-B3DD-17778825E038}" type="presParOf" srcId="{7D753653-5C03-A147-8CD9-F64D9F50352E}" destId="{F839395E-1754-0B4A-8B36-D63EE4E554C6}" srcOrd="2" destOrd="0" presId="urn:microsoft.com/office/officeart/2005/8/layout/hierarchy3"/>
    <dgm:cxn modelId="{78BC25C0-1787-F649-9C18-8A78658497BF}" type="presParOf" srcId="{7D753653-5C03-A147-8CD9-F64D9F50352E}" destId="{AD7A39D8-7C88-5246-8F73-732F32600F0E}" srcOrd="3" destOrd="0" presId="urn:microsoft.com/office/officeart/2005/8/layout/hierarchy3"/>
    <dgm:cxn modelId="{172EBDB6-DD54-C345-8CC2-1E31B85F6F82}" type="presParOf" srcId="{38ECED46-76D0-6548-A9D7-681FD2BD21C5}" destId="{53A84CBE-5F0B-F749-80D3-D7E97C159345}" srcOrd="1" destOrd="0" presId="urn:microsoft.com/office/officeart/2005/8/layout/hierarchy3"/>
    <dgm:cxn modelId="{309AB542-4231-D547-B814-B0B7BBE12114}" type="presParOf" srcId="{53A84CBE-5F0B-F749-80D3-D7E97C159345}" destId="{CBD63A7F-19BA-2843-8E75-BD6E49E7C4DC}" srcOrd="0" destOrd="0" presId="urn:microsoft.com/office/officeart/2005/8/layout/hierarchy3"/>
    <dgm:cxn modelId="{286154E4-B2D6-5F4C-9B13-7943AB9592F6}" type="presParOf" srcId="{CBD63A7F-19BA-2843-8E75-BD6E49E7C4DC}" destId="{D53A97DB-053C-D44E-ADBC-BA2B77C001E8}" srcOrd="0" destOrd="0" presId="urn:microsoft.com/office/officeart/2005/8/layout/hierarchy3"/>
    <dgm:cxn modelId="{CCEDB752-E2E6-4E4A-B0B9-1ECF4BE15517}" type="presParOf" srcId="{CBD63A7F-19BA-2843-8E75-BD6E49E7C4DC}" destId="{71CCD995-209B-4F43-BC71-E3308422717C}" srcOrd="1" destOrd="0" presId="urn:microsoft.com/office/officeart/2005/8/layout/hierarchy3"/>
    <dgm:cxn modelId="{21B464D8-D1DA-A845-A55C-FDA623620501}" type="presParOf" srcId="{53A84CBE-5F0B-F749-80D3-D7E97C159345}" destId="{B6DD4A37-012C-0D46-AF77-05649ED0003D}" srcOrd="1" destOrd="0" presId="urn:microsoft.com/office/officeart/2005/8/layout/hierarchy3"/>
    <dgm:cxn modelId="{B6D75DA7-375F-AB41-90CD-C2AC79E90AB9}" type="presParOf" srcId="{B6DD4A37-012C-0D46-AF77-05649ED0003D}" destId="{5BED50DE-0F5E-7E46-BC0B-E3954CECA77D}" srcOrd="0" destOrd="0" presId="urn:microsoft.com/office/officeart/2005/8/layout/hierarchy3"/>
    <dgm:cxn modelId="{E1B632DF-A4D4-E141-AE32-9F0F053C175F}" type="presParOf" srcId="{B6DD4A37-012C-0D46-AF77-05649ED0003D}" destId="{6AC8228C-E2D2-2F44-8A97-E3EF4C622D87}" srcOrd="1" destOrd="0" presId="urn:microsoft.com/office/officeart/2005/8/layout/hierarchy3"/>
    <dgm:cxn modelId="{23C5809A-B5D3-624F-81AD-DECC5FCFBBD7}" type="presParOf" srcId="{B6DD4A37-012C-0D46-AF77-05649ED0003D}" destId="{D48D81B3-1139-DB42-8A11-79C36CABA4D1}" srcOrd="2" destOrd="0" presId="urn:microsoft.com/office/officeart/2005/8/layout/hierarchy3"/>
    <dgm:cxn modelId="{E551DB21-43F2-C844-8B8D-7D1E9C33BCC8}" type="presParOf" srcId="{B6DD4A37-012C-0D46-AF77-05649ED0003D}" destId="{93D91DC1-5F14-2946-B8E3-B12BD6036763}" srcOrd="3" destOrd="0" presId="urn:microsoft.com/office/officeart/2005/8/layout/hierarchy3"/>
    <dgm:cxn modelId="{BF481987-99D9-0149-817D-1F9668E7EDBB}" type="presParOf" srcId="{38ECED46-76D0-6548-A9D7-681FD2BD21C5}" destId="{E46C732E-FE38-8640-995A-69F87D95775B}" srcOrd="2" destOrd="0" presId="urn:microsoft.com/office/officeart/2005/8/layout/hierarchy3"/>
    <dgm:cxn modelId="{79074D3A-C769-CA49-A69D-70CBB6E7D905}" type="presParOf" srcId="{E46C732E-FE38-8640-995A-69F87D95775B}" destId="{8AB88F55-687C-3349-BA35-8639A074CC1E}" srcOrd="0" destOrd="0" presId="urn:microsoft.com/office/officeart/2005/8/layout/hierarchy3"/>
    <dgm:cxn modelId="{7296B9EB-3833-AA40-8693-F19FB30E070A}" type="presParOf" srcId="{8AB88F55-687C-3349-BA35-8639A074CC1E}" destId="{7ADF7285-A6C9-824C-822A-5769B579A089}" srcOrd="0" destOrd="0" presId="urn:microsoft.com/office/officeart/2005/8/layout/hierarchy3"/>
    <dgm:cxn modelId="{139353B7-32E7-DD4B-9591-1CA2957F9402}" type="presParOf" srcId="{8AB88F55-687C-3349-BA35-8639A074CC1E}" destId="{034D495B-589F-ED43-B0B3-97A34D042F7F}" srcOrd="1" destOrd="0" presId="urn:microsoft.com/office/officeart/2005/8/layout/hierarchy3"/>
    <dgm:cxn modelId="{1E57F31D-B724-A04F-BBC1-365947AF7733}" type="presParOf" srcId="{E46C732E-FE38-8640-995A-69F87D95775B}" destId="{7974A527-C302-1E45-B33F-3FE1E72718B0}" srcOrd="1" destOrd="0" presId="urn:microsoft.com/office/officeart/2005/8/layout/hierarchy3"/>
    <dgm:cxn modelId="{9694D1C9-E2C0-BD4F-93A8-F4802BFD5C7C}" type="presParOf" srcId="{7974A527-C302-1E45-B33F-3FE1E72718B0}" destId="{9BE92E6E-2EFD-F943-8012-6BCABFB396E4}" srcOrd="0" destOrd="0" presId="urn:microsoft.com/office/officeart/2005/8/layout/hierarchy3"/>
    <dgm:cxn modelId="{3CB892CB-7151-1243-85FB-A2782A93F5B8}" type="presParOf" srcId="{7974A527-C302-1E45-B33F-3FE1E72718B0}" destId="{E78FF323-02D2-FA49-A1DF-E2AC62B211BA}" srcOrd="1" destOrd="0" presId="urn:microsoft.com/office/officeart/2005/8/layout/hierarchy3"/>
    <dgm:cxn modelId="{5D254DF7-E9B6-E947-8447-0133E35630BB}" type="presParOf" srcId="{7974A527-C302-1E45-B33F-3FE1E72718B0}" destId="{E64AA6E6-28FA-C647-85FC-D1A748BC7DED}" srcOrd="2" destOrd="0" presId="urn:microsoft.com/office/officeart/2005/8/layout/hierarchy3"/>
    <dgm:cxn modelId="{5976DE6B-4140-854B-88D3-2A38257EDAF2}" type="presParOf" srcId="{7974A527-C302-1E45-B33F-3FE1E72718B0}" destId="{82CE1B79-4E46-1E4E-81DB-9F7EEDA43B1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1BBA2-1575-1840-AC29-15FF10DA223D}">
      <dsp:nvSpPr>
        <dsp:cNvPr id="0" name=""/>
        <dsp:cNvSpPr/>
      </dsp:nvSpPr>
      <dsp:spPr>
        <a:xfrm>
          <a:off x="-3083242" y="-474681"/>
          <a:ext cx="3677746" cy="3677746"/>
        </a:xfrm>
        <a:prstGeom prst="blockArc">
          <a:avLst>
            <a:gd name="adj1" fmla="val 18900000"/>
            <a:gd name="adj2" fmla="val 2700000"/>
            <a:gd name="adj3" fmla="val 587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74D0A-D855-434C-8BFA-B75C479C75D0}">
      <dsp:nvSpPr>
        <dsp:cNvPr id="0" name=""/>
        <dsp:cNvSpPr/>
      </dsp:nvSpPr>
      <dsp:spPr>
        <a:xfrm>
          <a:off x="382259" y="272838"/>
          <a:ext cx="8091566" cy="545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131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Normative Models</a:t>
          </a:r>
        </a:p>
      </dsp:txBody>
      <dsp:txXfrm>
        <a:off x="382259" y="272838"/>
        <a:ext cx="8091566" cy="545676"/>
      </dsp:txXfrm>
    </dsp:sp>
    <dsp:sp modelId="{6A5D9F58-5119-7B4E-8E3F-84DB236F5884}">
      <dsp:nvSpPr>
        <dsp:cNvPr id="0" name=""/>
        <dsp:cNvSpPr/>
      </dsp:nvSpPr>
      <dsp:spPr>
        <a:xfrm>
          <a:off x="41211" y="204628"/>
          <a:ext cx="682095" cy="6820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DF19A9-B744-CE41-8EA9-56871B2EFD27}">
      <dsp:nvSpPr>
        <dsp:cNvPr id="0" name=""/>
        <dsp:cNvSpPr/>
      </dsp:nvSpPr>
      <dsp:spPr>
        <a:xfrm>
          <a:off x="580612" y="1091353"/>
          <a:ext cx="7893213" cy="545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131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Literature Review</a:t>
          </a:r>
        </a:p>
      </dsp:txBody>
      <dsp:txXfrm>
        <a:off x="580612" y="1091353"/>
        <a:ext cx="7893213" cy="545676"/>
      </dsp:txXfrm>
    </dsp:sp>
    <dsp:sp modelId="{91C3015E-2A24-2544-9BA4-11CA0684D3B6}">
      <dsp:nvSpPr>
        <dsp:cNvPr id="0" name=""/>
        <dsp:cNvSpPr/>
      </dsp:nvSpPr>
      <dsp:spPr>
        <a:xfrm>
          <a:off x="239564" y="1023143"/>
          <a:ext cx="682095" cy="6820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7C76A1-D761-9D41-ABB4-811A2B3D2C3E}">
      <dsp:nvSpPr>
        <dsp:cNvPr id="0" name=""/>
        <dsp:cNvSpPr/>
      </dsp:nvSpPr>
      <dsp:spPr>
        <a:xfrm>
          <a:off x="382259" y="1909868"/>
          <a:ext cx="8091566" cy="5456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131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Comparison of 3 Approaches</a:t>
          </a:r>
        </a:p>
      </dsp:txBody>
      <dsp:txXfrm>
        <a:off x="382259" y="1909868"/>
        <a:ext cx="8091566" cy="545676"/>
      </dsp:txXfrm>
    </dsp:sp>
    <dsp:sp modelId="{F24B0BBE-07CA-C646-B687-D9BEFAFBEE63}">
      <dsp:nvSpPr>
        <dsp:cNvPr id="0" name=""/>
        <dsp:cNvSpPr/>
      </dsp:nvSpPr>
      <dsp:spPr>
        <a:xfrm>
          <a:off x="41211" y="1841658"/>
          <a:ext cx="682095" cy="68209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B73E3B-AF80-0F41-A860-05EF202E1568}">
      <dsp:nvSpPr>
        <dsp:cNvPr id="0" name=""/>
        <dsp:cNvSpPr/>
      </dsp:nvSpPr>
      <dsp:spPr>
        <a:xfrm>
          <a:off x="2825983" y="280645"/>
          <a:ext cx="2600325" cy="2600325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Bayesian &amp; </a:t>
          </a:r>
          <a:r>
            <a:rPr lang="en-GB" sz="1300" kern="1200" dirty="0" err="1"/>
            <a:t>Hierachical</a:t>
          </a:r>
          <a:r>
            <a:rPr lang="en-GB" sz="1300" kern="1200" dirty="0"/>
            <a:t> Models</a:t>
          </a:r>
        </a:p>
      </dsp:txBody>
      <dsp:txXfrm>
        <a:off x="4239755" y="760467"/>
        <a:ext cx="882253" cy="866775"/>
      </dsp:txXfrm>
    </dsp:sp>
    <dsp:sp modelId="{5A42DE47-530D-B44D-9C34-3832734B8A85}">
      <dsp:nvSpPr>
        <dsp:cNvPr id="0" name=""/>
        <dsp:cNvSpPr/>
      </dsp:nvSpPr>
      <dsp:spPr>
        <a:xfrm>
          <a:off x="2844036" y="286345"/>
          <a:ext cx="2600325" cy="2600325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Non-Linear Models</a:t>
          </a:r>
        </a:p>
      </dsp:txBody>
      <dsp:txXfrm>
        <a:off x="3556029" y="1927026"/>
        <a:ext cx="1176337" cy="804862"/>
      </dsp:txXfrm>
    </dsp:sp>
    <dsp:sp modelId="{B2D2B695-EA7E-7148-AC88-6A7A06CB57A2}">
      <dsp:nvSpPr>
        <dsp:cNvPr id="0" name=""/>
        <dsp:cNvSpPr/>
      </dsp:nvSpPr>
      <dsp:spPr>
        <a:xfrm>
          <a:off x="2844036" y="286345"/>
          <a:ext cx="2600325" cy="2600325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Linear Models</a:t>
          </a:r>
        </a:p>
      </dsp:txBody>
      <dsp:txXfrm>
        <a:off x="3122642" y="797123"/>
        <a:ext cx="882253" cy="8667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B73E3B-AF80-0F41-A860-05EF202E1568}">
      <dsp:nvSpPr>
        <dsp:cNvPr id="0" name=""/>
        <dsp:cNvSpPr/>
      </dsp:nvSpPr>
      <dsp:spPr>
        <a:xfrm>
          <a:off x="2825983" y="280645"/>
          <a:ext cx="2600325" cy="2600325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Bayesian &amp; </a:t>
          </a:r>
          <a:r>
            <a:rPr lang="en-GB" sz="1300" kern="1200" dirty="0" err="1"/>
            <a:t>Hierachical</a:t>
          </a:r>
          <a:r>
            <a:rPr lang="en-GB" sz="1300" kern="1200" dirty="0"/>
            <a:t> Models</a:t>
          </a:r>
        </a:p>
      </dsp:txBody>
      <dsp:txXfrm>
        <a:off x="4239755" y="760467"/>
        <a:ext cx="882253" cy="866775"/>
      </dsp:txXfrm>
    </dsp:sp>
    <dsp:sp modelId="{5A42DE47-530D-B44D-9C34-3832734B8A85}">
      <dsp:nvSpPr>
        <dsp:cNvPr id="0" name=""/>
        <dsp:cNvSpPr/>
      </dsp:nvSpPr>
      <dsp:spPr>
        <a:xfrm>
          <a:off x="2844036" y="286345"/>
          <a:ext cx="2600325" cy="2600325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Non-Linear Models</a:t>
          </a:r>
        </a:p>
      </dsp:txBody>
      <dsp:txXfrm>
        <a:off x="3556029" y="1927026"/>
        <a:ext cx="1176337" cy="804862"/>
      </dsp:txXfrm>
    </dsp:sp>
    <dsp:sp modelId="{B2D2B695-EA7E-7148-AC88-6A7A06CB57A2}">
      <dsp:nvSpPr>
        <dsp:cNvPr id="0" name=""/>
        <dsp:cNvSpPr/>
      </dsp:nvSpPr>
      <dsp:spPr>
        <a:xfrm>
          <a:off x="2844036" y="286345"/>
          <a:ext cx="2600325" cy="2600325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Linear Models</a:t>
          </a:r>
        </a:p>
      </dsp:txBody>
      <dsp:txXfrm>
        <a:off x="3122642" y="797123"/>
        <a:ext cx="882253" cy="8667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B73E3B-AF80-0F41-A860-05EF202E1568}">
      <dsp:nvSpPr>
        <dsp:cNvPr id="0" name=""/>
        <dsp:cNvSpPr/>
      </dsp:nvSpPr>
      <dsp:spPr>
        <a:xfrm>
          <a:off x="2825983" y="280645"/>
          <a:ext cx="2600325" cy="2600325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Bayesian &amp; </a:t>
          </a:r>
          <a:r>
            <a:rPr lang="en-GB" sz="1300" kern="1200" dirty="0" err="1"/>
            <a:t>Hierachical</a:t>
          </a:r>
          <a:r>
            <a:rPr lang="en-GB" sz="1300" kern="1200" dirty="0"/>
            <a:t> Models</a:t>
          </a:r>
        </a:p>
      </dsp:txBody>
      <dsp:txXfrm>
        <a:off x="4239755" y="760467"/>
        <a:ext cx="882253" cy="866775"/>
      </dsp:txXfrm>
    </dsp:sp>
    <dsp:sp modelId="{5A42DE47-530D-B44D-9C34-3832734B8A85}">
      <dsp:nvSpPr>
        <dsp:cNvPr id="0" name=""/>
        <dsp:cNvSpPr/>
      </dsp:nvSpPr>
      <dsp:spPr>
        <a:xfrm>
          <a:off x="2844036" y="286345"/>
          <a:ext cx="2600325" cy="2600325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Non-Linear Models</a:t>
          </a:r>
        </a:p>
      </dsp:txBody>
      <dsp:txXfrm>
        <a:off x="3556029" y="1927026"/>
        <a:ext cx="1176337" cy="804862"/>
      </dsp:txXfrm>
    </dsp:sp>
    <dsp:sp modelId="{B2D2B695-EA7E-7148-AC88-6A7A06CB57A2}">
      <dsp:nvSpPr>
        <dsp:cNvPr id="0" name=""/>
        <dsp:cNvSpPr/>
      </dsp:nvSpPr>
      <dsp:spPr>
        <a:xfrm>
          <a:off x="2844036" y="286345"/>
          <a:ext cx="2600325" cy="2600325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Linear Models</a:t>
          </a:r>
        </a:p>
      </dsp:txBody>
      <dsp:txXfrm>
        <a:off x="3122642" y="797123"/>
        <a:ext cx="882253" cy="8667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B73E3B-AF80-0F41-A860-05EF202E1568}">
      <dsp:nvSpPr>
        <dsp:cNvPr id="0" name=""/>
        <dsp:cNvSpPr/>
      </dsp:nvSpPr>
      <dsp:spPr>
        <a:xfrm>
          <a:off x="2825983" y="280645"/>
          <a:ext cx="2600325" cy="2600325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Bayesian &amp; </a:t>
          </a:r>
          <a:r>
            <a:rPr lang="en-GB" sz="1300" kern="1200" dirty="0" err="1"/>
            <a:t>Hierachical</a:t>
          </a:r>
          <a:r>
            <a:rPr lang="en-GB" sz="1300" kern="1200" dirty="0"/>
            <a:t> Models</a:t>
          </a:r>
        </a:p>
      </dsp:txBody>
      <dsp:txXfrm>
        <a:off x="4239755" y="760467"/>
        <a:ext cx="882253" cy="866775"/>
      </dsp:txXfrm>
    </dsp:sp>
    <dsp:sp modelId="{5A42DE47-530D-B44D-9C34-3832734B8A85}">
      <dsp:nvSpPr>
        <dsp:cNvPr id="0" name=""/>
        <dsp:cNvSpPr/>
      </dsp:nvSpPr>
      <dsp:spPr>
        <a:xfrm>
          <a:off x="2844036" y="286345"/>
          <a:ext cx="2600325" cy="2600325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Non-Linear Models</a:t>
          </a:r>
        </a:p>
      </dsp:txBody>
      <dsp:txXfrm>
        <a:off x="3556029" y="1927026"/>
        <a:ext cx="1176337" cy="804862"/>
      </dsp:txXfrm>
    </dsp:sp>
    <dsp:sp modelId="{B2D2B695-EA7E-7148-AC88-6A7A06CB57A2}">
      <dsp:nvSpPr>
        <dsp:cNvPr id="0" name=""/>
        <dsp:cNvSpPr/>
      </dsp:nvSpPr>
      <dsp:spPr>
        <a:xfrm>
          <a:off x="2844036" y="286345"/>
          <a:ext cx="2600325" cy="2600325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dirty="0"/>
            <a:t>Linear Models</a:t>
          </a:r>
        </a:p>
      </dsp:txBody>
      <dsp:txXfrm>
        <a:off x="3122642" y="797123"/>
        <a:ext cx="882253" cy="8667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5EE5F-2476-374B-879F-A02BF8D6CD35}">
      <dsp:nvSpPr>
        <dsp:cNvPr id="0" name=""/>
        <dsp:cNvSpPr/>
      </dsp:nvSpPr>
      <dsp:spPr>
        <a:xfrm>
          <a:off x="1242855" y="1511"/>
          <a:ext cx="1767200" cy="883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Simple Regression Methods </a:t>
          </a:r>
        </a:p>
      </dsp:txBody>
      <dsp:txXfrm>
        <a:off x="1268735" y="27391"/>
        <a:ext cx="1715440" cy="831840"/>
      </dsp:txXfrm>
    </dsp:sp>
    <dsp:sp modelId="{A9EA8528-84CB-B44E-8C15-B7151DFF4DEC}">
      <dsp:nvSpPr>
        <dsp:cNvPr id="0" name=""/>
        <dsp:cNvSpPr/>
      </dsp:nvSpPr>
      <dsp:spPr>
        <a:xfrm>
          <a:off x="1419575" y="885112"/>
          <a:ext cx="176720" cy="6627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700"/>
              </a:lnTo>
              <a:lnTo>
                <a:pt x="176720" y="6627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2E459-3DCB-4A44-8DED-EADE650B44A7}">
      <dsp:nvSpPr>
        <dsp:cNvPr id="0" name=""/>
        <dsp:cNvSpPr/>
      </dsp:nvSpPr>
      <dsp:spPr>
        <a:xfrm>
          <a:off x="1596295" y="1106012"/>
          <a:ext cx="1413760" cy="88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de-DE" sz="1900" b="0" i="1" kern="1200" smtClean="0">
                    <a:latin typeface="Cambria Math" panose="02040503050406030204" pitchFamily="18" charset="0"/>
                  </a:rPr>
                  <m:t>𝑧</m:t>
                </m:r>
                <m:r>
                  <a:rPr lang="de-DE" sz="1900" b="0" i="1" kern="1200" smtClean="0">
                    <a:latin typeface="Cambria Math" panose="02040503050406030204" pitchFamily="18" charset="0"/>
                  </a:rPr>
                  <m:t>= </m:t>
                </m:r>
                <m:r>
                  <a:rPr lang="de-DE" sz="1900" b="0" i="1" kern="1200" smtClean="0">
                    <a:latin typeface="Cambria Math" panose="02040503050406030204" pitchFamily="18" charset="0"/>
                  </a:rPr>
                  <m:t>𝑦</m:t>
                </m:r>
                <m:r>
                  <a:rPr lang="de-DE" sz="1900" b="0" i="1" kern="1200" smtClean="0">
                    <a:latin typeface="Cambria Math" panose="02040503050406030204" pitchFamily="18" charset="0"/>
                  </a:rPr>
                  <m:t>−</m:t>
                </m:r>
                <m:acc>
                  <m:accPr>
                    <m:chr m:val="̂"/>
                    <m:ctrlPr>
                      <a:rPr lang="de-DE" sz="1900" b="0" i="1" kern="1200" smtClean="0"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 lang="de-DE" sz="1900" b="0" i="1" kern="1200" smtClean="0">
                        <a:latin typeface="Cambria Math" panose="02040503050406030204" pitchFamily="18" charset="0"/>
                      </a:rPr>
                      <m:t>𝑦</m:t>
                    </m:r>
                  </m:e>
                </m:acc>
              </m:oMath>
            </m:oMathPara>
          </a14:m>
          <a:endParaRPr lang="en-GB" sz="1900" kern="1200" dirty="0"/>
        </a:p>
      </dsp:txBody>
      <dsp:txXfrm>
        <a:off x="1622175" y="1131892"/>
        <a:ext cx="1362000" cy="831840"/>
      </dsp:txXfrm>
    </dsp:sp>
    <dsp:sp modelId="{F839395E-1754-0B4A-8B36-D63EE4E554C6}">
      <dsp:nvSpPr>
        <dsp:cNvPr id="0" name=""/>
        <dsp:cNvSpPr/>
      </dsp:nvSpPr>
      <dsp:spPr>
        <a:xfrm>
          <a:off x="1419575" y="885112"/>
          <a:ext cx="176720" cy="1767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7200"/>
              </a:lnTo>
              <a:lnTo>
                <a:pt x="176720" y="176720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7A39D8-7C88-5246-8F73-732F32600F0E}">
      <dsp:nvSpPr>
        <dsp:cNvPr id="0" name=""/>
        <dsp:cNvSpPr/>
      </dsp:nvSpPr>
      <dsp:spPr>
        <a:xfrm>
          <a:off x="1596295" y="2210512"/>
          <a:ext cx="1413760" cy="88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Group-level correlations</a:t>
          </a:r>
        </a:p>
      </dsp:txBody>
      <dsp:txXfrm>
        <a:off x="1622175" y="2236392"/>
        <a:ext cx="1362000" cy="8318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5EE5F-2476-374B-879F-A02BF8D6CD35}">
      <dsp:nvSpPr>
        <dsp:cNvPr id="0" name=""/>
        <dsp:cNvSpPr/>
      </dsp:nvSpPr>
      <dsp:spPr>
        <a:xfrm>
          <a:off x="1160743" y="934"/>
          <a:ext cx="1767861" cy="883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Simple Regression Methods </a:t>
          </a:r>
        </a:p>
      </dsp:txBody>
      <dsp:txXfrm>
        <a:off x="1186632" y="26823"/>
        <a:ext cx="1716083" cy="832152"/>
      </dsp:txXfrm>
    </dsp:sp>
    <dsp:sp modelId="{A9EA8528-84CB-B44E-8C15-B7151DFF4DEC}">
      <dsp:nvSpPr>
        <dsp:cNvPr id="0" name=""/>
        <dsp:cNvSpPr/>
      </dsp:nvSpPr>
      <dsp:spPr>
        <a:xfrm>
          <a:off x="1337529" y="884864"/>
          <a:ext cx="176786" cy="662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947"/>
              </a:lnTo>
              <a:lnTo>
                <a:pt x="176786" y="6629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2E459-3DCB-4A44-8DED-EADE650B44A7}">
      <dsp:nvSpPr>
        <dsp:cNvPr id="0" name=""/>
        <dsp:cNvSpPr/>
      </dsp:nvSpPr>
      <dsp:spPr>
        <a:xfrm>
          <a:off x="1514315" y="1105847"/>
          <a:ext cx="1414288" cy="883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de-DE" sz="1800" b="0" i="1" kern="1200" smtClean="0">
                    <a:latin typeface="Cambria Math" panose="02040503050406030204" pitchFamily="18" charset="0"/>
                  </a:rPr>
                  <m:t>𝑧</m:t>
                </m:r>
                <m:r>
                  <a:rPr lang="de-DE" sz="1800" b="0" i="1" kern="1200" smtClean="0">
                    <a:latin typeface="Cambria Math" panose="02040503050406030204" pitchFamily="18" charset="0"/>
                  </a:rPr>
                  <m:t>= </m:t>
                </m:r>
                <m:r>
                  <a:rPr lang="de-DE" sz="1800" b="0" i="1" kern="1200" smtClean="0">
                    <a:latin typeface="Cambria Math" panose="02040503050406030204" pitchFamily="18" charset="0"/>
                  </a:rPr>
                  <m:t>𝑦</m:t>
                </m:r>
                <m:r>
                  <a:rPr lang="de-DE" sz="1800" b="0" i="1" kern="1200" smtClean="0">
                    <a:latin typeface="Cambria Math" panose="02040503050406030204" pitchFamily="18" charset="0"/>
                  </a:rPr>
                  <m:t>−</m:t>
                </m:r>
                <m:acc>
                  <m:accPr>
                    <m:chr m:val="̂"/>
                    <m:ctrlPr>
                      <a:rPr lang="de-DE" sz="1800" b="0" i="1" kern="1200" smtClean="0">
                        <a:latin typeface="Cambria Math" panose="02040503050406030204" pitchFamily="18" charset="0"/>
                      </a:rPr>
                    </m:ctrlPr>
                  </m:accPr>
                  <m:e>
                    <m:r>
                      <a:rPr lang="de-DE" sz="1800" b="0" i="1" kern="1200" smtClean="0">
                        <a:latin typeface="Cambria Math" panose="02040503050406030204" pitchFamily="18" charset="0"/>
                      </a:rPr>
                      <m:t>𝑦</m:t>
                    </m:r>
                  </m:e>
                </m:acc>
              </m:oMath>
            </m:oMathPara>
          </a14:m>
          <a:endParaRPr lang="en-GB" sz="1800" kern="1200" dirty="0"/>
        </a:p>
      </dsp:txBody>
      <dsp:txXfrm>
        <a:off x="1540204" y="1131736"/>
        <a:ext cx="1362510" cy="832152"/>
      </dsp:txXfrm>
    </dsp:sp>
    <dsp:sp modelId="{F839395E-1754-0B4A-8B36-D63EE4E554C6}">
      <dsp:nvSpPr>
        <dsp:cNvPr id="0" name=""/>
        <dsp:cNvSpPr/>
      </dsp:nvSpPr>
      <dsp:spPr>
        <a:xfrm>
          <a:off x="1337529" y="884864"/>
          <a:ext cx="176786" cy="1767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7861"/>
              </a:lnTo>
              <a:lnTo>
                <a:pt x="176786" y="17678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7A39D8-7C88-5246-8F73-732F32600F0E}">
      <dsp:nvSpPr>
        <dsp:cNvPr id="0" name=""/>
        <dsp:cNvSpPr/>
      </dsp:nvSpPr>
      <dsp:spPr>
        <a:xfrm>
          <a:off x="1514315" y="2210760"/>
          <a:ext cx="1414288" cy="883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Group-level correlations</a:t>
          </a:r>
        </a:p>
      </dsp:txBody>
      <dsp:txXfrm>
        <a:off x="1540204" y="2236649"/>
        <a:ext cx="1362510" cy="832152"/>
      </dsp:txXfrm>
    </dsp:sp>
    <dsp:sp modelId="{D53A97DB-053C-D44E-ADBC-BA2B77C001E8}">
      <dsp:nvSpPr>
        <dsp:cNvPr id="0" name=""/>
        <dsp:cNvSpPr/>
      </dsp:nvSpPr>
      <dsp:spPr>
        <a:xfrm>
          <a:off x="3370569" y="934"/>
          <a:ext cx="1767861" cy="883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Statistical Methods</a:t>
          </a:r>
        </a:p>
      </dsp:txBody>
      <dsp:txXfrm>
        <a:off x="3396458" y="26823"/>
        <a:ext cx="1716083" cy="832152"/>
      </dsp:txXfrm>
    </dsp:sp>
    <dsp:sp modelId="{5BED50DE-0F5E-7E46-BC0B-E3954CECA77D}">
      <dsp:nvSpPr>
        <dsp:cNvPr id="0" name=""/>
        <dsp:cNvSpPr/>
      </dsp:nvSpPr>
      <dsp:spPr>
        <a:xfrm>
          <a:off x="3547355" y="884864"/>
          <a:ext cx="176786" cy="662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947"/>
              </a:lnTo>
              <a:lnTo>
                <a:pt x="176786" y="6629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C8228C-E2D2-2F44-8A97-E3EF4C622D87}">
      <dsp:nvSpPr>
        <dsp:cNvPr id="0" name=""/>
        <dsp:cNvSpPr/>
      </dsp:nvSpPr>
      <dsp:spPr>
        <a:xfrm>
          <a:off x="3724141" y="1105847"/>
          <a:ext cx="1414288" cy="883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de-DE" sz="1800" b="0" i="1" kern="1200" smtClean="0">
                    <a:latin typeface="Cambria Math" panose="02040503050406030204" pitchFamily="18" charset="0"/>
                  </a:rPr>
                  <m:t>𝑧</m:t>
                </m:r>
                <m:r>
                  <a:rPr lang="de-DE" sz="1800" b="0" i="1" kern="1200" smtClean="0">
                    <a:latin typeface="Cambria Math" panose="02040503050406030204" pitchFamily="18" charset="0"/>
                  </a:rPr>
                  <m:t>= </m:t>
                </m:r>
                <m:f>
                  <m:fPr>
                    <m:ctrlPr>
                      <a:rPr lang="de-DE" sz="18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de-DE" sz="1800" b="0" i="1" kern="120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1800" b="0" i="1" kern="1200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de-DE" sz="1800" b="0" i="1" kern="12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800" b="0" i="1" kern="120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num>
                  <m:den>
                    <m:r>
                      <a:rPr lang="de-DE" sz="1800" b="0" i="1" kern="1200" smtClean="0">
                        <a:latin typeface="Cambria Math" panose="02040503050406030204" pitchFamily="18" charset="0"/>
                      </a:rPr>
                      <m:t>𝜎</m:t>
                    </m:r>
                  </m:den>
                </m:f>
              </m:oMath>
            </m:oMathPara>
          </a14:m>
          <a:endParaRPr lang="en-GB" sz="1800" kern="1200" dirty="0"/>
        </a:p>
      </dsp:txBody>
      <dsp:txXfrm>
        <a:off x="3750030" y="1131736"/>
        <a:ext cx="1362510" cy="832152"/>
      </dsp:txXfrm>
    </dsp:sp>
    <dsp:sp modelId="{D48D81B3-1139-DB42-8A11-79C36CABA4D1}">
      <dsp:nvSpPr>
        <dsp:cNvPr id="0" name=""/>
        <dsp:cNvSpPr/>
      </dsp:nvSpPr>
      <dsp:spPr>
        <a:xfrm>
          <a:off x="3547355" y="884864"/>
          <a:ext cx="176786" cy="1767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7861"/>
              </a:lnTo>
              <a:lnTo>
                <a:pt x="176786" y="17678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D91DC1-5F14-2946-B8E3-B12BD6036763}">
      <dsp:nvSpPr>
        <dsp:cNvPr id="0" name=""/>
        <dsp:cNvSpPr/>
      </dsp:nvSpPr>
      <dsp:spPr>
        <a:xfrm>
          <a:off x="3724141" y="2210760"/>
          <a:ext cx="1414288" cy="883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Std. Dev. </a:t>
          </a:r>
        </a:p>
      </dsp:txBody>
      <dsp:txXfrm>
        <a:off x="3750030" y="2236649"/>
        <a:ext cx="1362510" cy="832152"/>
      </dsp:txXfrm>
    </dsp:sp>
    <dsp:sp modelId="{7ADF7285-A6C9-824C-822A-5769B579A089}">
      <dsp:nvSpPr>
        <dsp:cNvPr id="0" name=""/>
        <dsp:cNvSpPr/>
      </dsp:nvSpPr>
      <dsp:spPr>
        <a:xfrm>
          <a:off x="5580395" y="934"/>
          <a:ext cx="1767861" cy="883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195" tIns="24130" rIns="36195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Bayesian Methods</a:t>
          </a:r>
        </a:p>
      </dsp:txBody>
      <dsp:txXfrm>
        <a:off x="5606284" y="26823"/>
        <a:ext cx="1716083" cy="832152"/>
      </dsp:txXfrm>
    </dsp:sp>
    <dsp:sp modelId="{9BE92E6E-2EFD-F943-8012-6BCABFB396E4}">
      <dsp:nvSpPr>
        <dsp:cNvPr id="0" name=""/>
        <dsp:cNvSpPr/>
      </dsp:nvSpPr>
      <dsp:spPr>
        <a:xfrm>
          <a:off x="5757181" y="884864"/>
          <a:ext cx="176786" cy="662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62947"/>
              </a:lnTo>
              <a:lnTo>
                <a:pt x="176786" y="66294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8FF323-02D2-FA49-A1DF-E2AC62B211BA}">
      <dsp:nvSpPr>
        <dsp:cNvPr id="0" name=""/>
        <dsp:cNvSpPr/>
      </dsp:nvSpPr>
      <dsp:spPr>
        <a:xfrm>
          <a:off x="5933968" y="1105847"/>
          <a:ext cx="1414288" cy="883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de-DE" sz="1800" b="0" i="1" kern="1200" smtClean="0">
                    <a:latin typeface="Cambria Math" panose="02040503050406030204" pitchFamily="18" charset="0"/>
                  </a:rPr>
                  <m:t>𝑧</m:t>
                </m:r>
                <m:r>
                  <a:rPr lang="de-DE" sz="1800" b="0" i="1" kern="1200" smtClean="0">
                    <a:latin typeface="Cambria Math" panose="02040503050406030204" pitchFamily="18" charset="0"/>
                  </a:rPr>
                  <m:t>= </m:t>
                </m:r>
                <m:f>
                  <m:fPr>
                    <m:ctrlPr>
                      <a:rPr lang="de-DE" sz="18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r>
                      <a:rPr lang="de-DE" sz="1800" b="0" i="1" kern="120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sz="1800" b="0" i="1" kern="1200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de-DE" sz="1800" b="0" i="1" kern="120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800" b="0" i="1" kern="120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num>
                  <m:den>
                    <m:rad>
                      <m:radPr>
                        <m:degHide m:val="on"/>
                        <m:ctrlPr>
                          <a:rPr lang="de-DE" sz="1800" b="0" i="1" kern="120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de-DE" sz="18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kern="120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1800" b="0" i="1" kern="120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de-DE" sz="1800" b="0" i="1" kern="1200" smtClean="0">
                            <a:latin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de-DE" sz="1800" b="0" i="1" kern="120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800" b="0" i="1" kern="120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de-DE" sz="1800" b="0" i="1" kern="120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rad>
                  </m:den>
                </m:f>
              </m:oMath>
            </m:oMathPara>
          </a14:m>
          <a:endParaRPr lang="en-GB" sz="1800" kern="1200" dirty="0"/>
        </a:p>
      </dsp:txBody>
      <dsp:txXfrm>
        <a:off x="5959857" y="1131736"/>
        <a:ext cx="1362510" cy="832152"/>
      </dsp:txXfrm>
    </dsp:sp>
    <dsp:sp modelId="{E64AA6E6-28FA-C647-85FC-D1A748BC7DED}">
      <dsp:nvSpPr>
        <dsp:cNvPr id="0" name=""/>
        <dsp:cNvSpPr/>
      </dsp:nvSpPr>
      <dsp:spPr>
        <a:xfrm>
          <a:off x="5757181" y="884864"/>
          <a:ext cx="176786" cy="17678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7861"/>
              </a:lnTo>
              <a:lnTo>
                <a:pt x="176786" y="176786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CE1B79-4E46-1E4E-81DB-9F7EEDA43B1A}">
      <dsp:nvSpPr>
        <dsp:cNvPr id="0" name=""/>
        <dsp:cNvSpPr/>
      </dsp:nvSpPr>
      <dsp:spPr>
        <a:xfrm>
          <a:off x="5933968" y="2210760"/>
          <a:ext cx="1414288" cy="883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Aleatoric &amp; epistemic uncertainty </a:t>
          </a:r>
        </a:p>
      </dsp:txBody>
      <dsp:txXfrm>
        <a:off x="5959857" y="2236649"/>
        <a:ext cx="1362510" cy="832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14/07/2024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14/07/2024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EV: h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ow well a model's predictions account for the variability in the observed data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explained variance is relatively low, this implies that the model is not effectively capturing the underlying patterns in the data.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372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b="0" i="0" u="none" strike="noStrike" dirty="0">
                    <a:solidFill>
                      <a:srgbClr val="212121"/>
                    </a:solidFill>
                    <a:effectLst/>
                    <a:latin typeface="STIXGeneral-Italic"/>
                  </a:rPr>
                  <a:t>wT</a:t>
                </a:r>
                <a:r>
                  <a:rPr lang="en-GB" b="0" i="0" u="none" strike="noStrike" dirty="0">
                    <a:solidFill>
                      <a:srgbClr val="212121"/>
                    </a:solidFill>
                    <a:effectLst/>
                    <a:latin typeface="Noto Serif" panose="02020600060500020200" pitchFamily="18" charset="0"/>
                  </a:rPr>
                  <a:t> is the estimated weight vector, </a:t>
                </a:r>
                <a:r>
                  <a:rPr lang="el-GR" b="0" i="0" u="none" strike="noStrike" dirty="0" err="1">
                    <a:solidFill>
                      <a:srgbClr val="212121"/>
                    </a:solidFill>
                    <a:effectLst/>
                    <a:latin typeface="STIXGeneral-Italic"/>
                  </a:rPr>
                  <a:t>ϕ</a:t>
                </a:r>
                <a:r>
                  <a:rPr lang="el-GR" b="0" i="0" u="none" strike="noStrike" dirty="0">
                    <a:solidFill>
                      <a:srgbClr val="212121"/>
                    </a:solidFill>
                    <a:effectLst/>
                    <a:latin typeface="STIXGeneral-Regular"/>
                  </a:rPr>
                  <a:t>(</a:t>
                </a:r>
                <a:r>
                  <a:rPr lang="en-GB" b="0" i="0" u="none" strike="noStrike" dirty="0">
                    <a:solidFill>
                      <a:srgbClr val="212121"/>
                    </a:solidFill>
                    <a:effectLst/>
                    <a:latin typeface="STIXGeneral-Italic"/>
                  </a:rPr>
                  <a:t>x</a:t>
                </a:r>
                <a:r>
                  <a:rPr lang="en-GB" b="0" i="0" u="none" strike="noStrike" dirty="0">
                    <a:solidFill>
                      <a:srgbClr val="212121"/>
                    </a:solidFill>
                    <a:effectLst/>
                    <a:latin typeface="STIXGeneral-Regular"/>
                  </a:rPr>
                  <a:t>)</a:t>
                </a:r>
                <a:r>
                  <a:rPr lang="en-GB" b="0" i="0" u="none" strike="noStrike" dirty="0">
                    <a:solidFill>
                      <a:srgbClr val="212121"/>
                    </a:solidFill>
                    <a:effectLst/>
                    <a:latin typeface="Noto Serif" panose="02020600060500020200" pitchFamily="18" charset="0"/>
                  </a:rPr>
                  <a:t> is a B-spline basis expansion</a:t>
                </a:r>
                <a:r>
                  <a:rPr lang="en-AU" dirty="0"/>
                  <a:t>: </a:t>
                </a:r>
                <a:r>
                  <a:rPr lang="en-GB" b="0" i="0" u="none" strike="noStrike" dirty="0">
                    <a:solidFill>
                      <a:srgbClr val="212121"/>
                    </a:solidFill>
                    <a:effectLst/>
                    <a:latin typeface="Noto Serif" panose="020F0502020204030204" pitchFamily="34" charset="0"/>
                  </a:rPr>
                  <a:t>model non-linear effects of age,</a:t>
                </a:r>
              </a:p>
              <a:p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GB" b="0" i="0" u="none" strike="noStrike" dirty="0">
                    <a:solidFill>
                      <a:srgbClr val="212121"/>
                    </a:solidFill>
                    <a:effectLst/>
                    <a:latin typeface="Noto Serif" panose="02020600060500020200" pitchFamily="18" charset="0"/>
                  </a:rPr>
                  <a:t> (epsilon)</a:t>
                </a:r>
                <a:r>
                  <a:rPr lang="en-GB" b="0" i="0" u="none" strike="noStrike" baseline="0" dirty="0">
                    <a:solidFill>
                      <a:srgbClr val="212121"/>
                    </a:solidFill>
                    <a:effectLst/>
                    <a:latin typeface="Noto Serif" panose="02020600060500020200" pitchFamily="18" charset="0"/>
                  </a:rPr>
                  <a:t> </a:t>
                </a:r>
                <a:r>
                  <a:rPr lang="en-GB" b="0" i="0" u="none" strike="noStrike" dirty="0">
                    <a:solidFill>
                      <a:srgbClr val="212121"/>
                    </a:solidFill>
                    <a:effectLst/>
                    <a:latin typeface="Noto Serif" panose="02020600060500020200" pitchFamily="18" charset="0"/>
                  </a:rPr>
                  <a:t>Gaussian noise distribution with mean zero and noise precision term </a:t>
                </a:r>
                <a:r>
                  <a:rPr lang="el-GR" b="0" i="0" u="none" strike="noStrike" dirty="0">
                    <a:solidFill>
                      <a:srgbClr val="212121"/>
                    </a:solidFill>
                    <a:effectLst/>
                    <a:latin typeface="Noto Serif" panose="02020600060500020200" pitchFamily="18" charset="0"/>
                  </a:rPr>
                  <a:t>β (</a:t>
                </a:r>
                <a:r>
                  <a:rPr lang="en-GB" b="0" i="0" u="none" strike="noStrike" dirty="0">
                    <a:solidFill>
                      <a:srgbClr val="212121"/>
                    </a:solidFill>
                    <a:effectLst/>
                    <a:latin typeface="Noto Serif" panose="02020600060500020200" pitchFamily="18" charset="0"/>
                  </a:rPr>
                  <a:t>the inverse variance)</a:t>
                </a:r>
                <a:endParaRPr lang="en-AU" dirty="0"/>
              </a:p>
              <a:p>
                <a:endParaRPr lang="en-AU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 b="0" i="0" u="none" strike="noStrike" dirty="0">
                    <a:solidFill>
                      <a:srgbClr val="212121"/>
                    </a:solidFill>
                    <a:effectLst/>
                    <a:latin typeface="STIXGeneral-Italic"/>
                  </a:rPr>
                  <a:t>wT</a:t>
                </a:r>
                <a:r>
                  <a:rPr lang="en-GB" b="0" i="0" u="none" strike="noStrike" dirty="0">
                    <a:solidFill>
                      <a:srgbClr val="212121"/>
                    </a:solidFill>
                    <a:effectLst/>
                    <a:latin typeface="Noto Serif" panose="02020600060500020200" pitchFamily="18" charset="0"/>
                  </a:rPr>
                  <a:t> is the estimated weight vector, </a:t>
                </a:r>
                <a:r>
                  <a:rPr lang="el-GR" b="0" i="0" u="none" strike="noStrike" dirty="0" err="1">
                    <a:solidFill>
                      <a:srgbClr val="212121"/>
                    </a:solidFill>
                    <a:effectLst/>
                    <a:latin typeface="STIXGeneral-Italic"/>
                  </a:rPr>
                  <a:t>ϕ</a:t>
                </a:r>
                <a:r>
                  <a:rPr lang="el-GR" b="0" i="0" u="none" strike="noStrike" dirty="0">
                    <a:solidFill>
                      <a:srgbClr val="212121"/>
                    </a:solidFill>
                    <a:effectLst/>
                    <a:latin typeface="STIXGeneral-Regular"/>
                  </a:rPr>
                  <a:t>(</a:t>
                </a:r>
                <a:r>
                  <a:rPr lang="en-GB" b="0" i="0" u="none" strike="noStrike" dirty="0">
                    <a:solidFill>
                      <a:srgbClr val="212121"/>
                    </a:solidFill>
                    <a:effectLst/>
                    <a:latin typeface="STIXGeneral-Italic"/>
                  </a:rPr>
                  <a:t>x</a:t>
                </a:r>
                <a:r>
                  <a:rPr lang="en-GB" b="0" i="0" u="none" strike="noStrike" dirty="0">
                    <a:solidFill>
                      <a:srgbClr val="212121"/>
                    </a:solidFill>
                    <a:effectLst/>
                    <a:latin typeface="STIXGeneral-Regular"/>
                  </a:rPr>
                  <a:t>)</a:t>
                </a:r>
                <a:r>
                  <a:rPr lang="en-GB" b="0" i="0" u="none" strike="noStrike" dirty="0">
                    <a:solidFill>
                      <a:srgbClr val="212121"/>
                    </a:solidFill>
                    <a:effectLst/>
                    <a:latin typeface="Noto Serif" panose="02020600060500020200" pitchFamily="18" charset="0"/>
                  </a:rPr>
                  <a:t> is a B-spline basis expansion</a:t>
                </a:r>
                <a:r>
                  <a:rPr lang="en-AU" dirty="0"/>
                  <a:t>: </a:t>
                </a:r>
                <a:r>
                  <a:rPr lang="en-GB" b="0" i="0" u="none" strike="noStrike" dirty="0">
                    <a:solidFill>
                      <a:srgbClr val="212121"/>
                    </a:solidFill>
                    <a:effectLst/>
                    <a:latin typeface="Noto Serif" panose="020F0502020204030204" pitchFamily="34" charset="0"/>
                  </a:rPr>
                  <a:t>model non-linear effects of age,</a:t>
                </a:r>
              </a:p>
              <a:p>
                <a:r>
                  <a:rPr lang="el-GR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𝜖</a:t>
                </a:r>
                <a:r>
                  <a:rPr lang="en-GB" b="0" i="0" u="none" strike="noStrike" dirty="0">
                    <a:solidFill>
                      <a:srgbClr val="212121"/>
                    </a:solidFill>
                    <a:effectLst/>
                    <a:latin typeface="Noto Serif" panose="02020600060500020200" pitchFamily="18" charset="0"/>
                  </a:rPr>
                  <a:t> (epsilon)</a:t>
                </a:r>
                <a:r>
                  <a:rPr lang="en-GB" b="0" i="0" u="none" strike="noStrike" baseline="0" dirty="0">
                    <a:solidFill>
                      <a:srgbClr val="212121"/>
                    </a:solidFill>
                    <a:effectLst/>
                    <a:latin typeface="Noto Serif" panose="02020600060500020200" pitchFamily="18" charset="0"/>
                  </a:rPr>
                  <a:t> </a:t>
                </a:r>
                <a:r>
                  <a:rPr lang="en-GB" b="0" i="0" u="none" strike="noStrike" dirty="0">
                    <a:solidFill>
                      <a:srgbClr val="212121"/>
                    </a:solidFill>
                    <a:effectLst/>
                    <a:latin typeface="Noto Serif" panose="02020600060500020200" pitchFamily="18" charset="0"/>
                  </a:rPr>
                  <a:t>Gaussian noise distribution with mean zero and noise precision term </a:t>
                </a:r>
                <a:r>
                  <a:rPr lang="el-GR" b="0" i="0" u="none" strike="noStrike" dirty="0">
                    <a:solidFill>
                      <a:srgbClr val="212121"/>
                    </a:solidFill>
                    <a:effectLst/>
                    <a:latin typeface="Noto Serif" panose="02020600060500020200" pitchFamily="18" charset="0"/>
                  </a:rPr>
                  <a:t>β (</a:t>
                </a:r>
                <a:r>
                  <a:rPr lang="en-GB" b="0" i="0" u="none" strike="noStrike" dirty="0">
                    <a:solidFill>
                      <a:srgbClr val="212121"/>
                    </a:solidFill>
                    <a:effectLst/>
                    <a:latin typeface="Noto Serif" panose="02020600060500020200" pitchFamily="18" charset="0"/>
                  </a:rPr>
                  <a:t>the inverse variance)</a:t>
                </a:r>
                <a:endParaRPr lang="en-AU" dirty="0"/>
              </a:p>
              <a:p>
                <a:endParaRPr lang="en-AU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858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Neurological disorders often stem from atypical brain developmental trajectories. </a:t>
            </a: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By monitoring and predicting these changes, we can gain a deeper understanding of these conditions, improve diagnostic accuracy, and develop targeted interventions. How to best do this? Try to early determine case vs. control</a:t>
            </a: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Looking at the lower left figure we can see that 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raditional group-level statistics, which tries to distinctly categorize cases vs. controls. However, in reality, the boundaries between cases and controls are often blurred due to overlapping distributions. </a:t>
            </a:r>
          </a:p>
          <a:p>
            <a:pPr algn="l"/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This overlap leads to a mixed and often unclear picture, making it difficult to accurately diagnose and understand individual cases.</a:t>
            </a: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Pure MRI data can help diagnose and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analyze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neurological diseases, by comparing them with reference markers from healthy populations.</a:t>
            </a:r>
          </a:p>
          <a:p>
            <a:pPr algn="l"/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Challenges </a:t>
            </a:r>
          </a:p>
          <a:p>
            <a:pPr marL="342900" indent="-342900" algn="ctr">
              <a:lnSpc>
                <a:spcPct val="114000"/>
              </a:lnSpc>
              <a:buAutoNum type="arabicPeriod"/>
            </a:pPr>
            <a:r>
              <a:rPr lang="en-AU" sz="1200" dirty="0">
                <a:solidFill>
                  <a:schemeClr val="bg1"/>
                </a:solidFill>
              </a:rPr>
              <a:t>Evaluator Variability </a:t>
            </a:r>
          </a:p>
          <a:p>
            <a:pPr marL="342900" indent="-342900" algn="ctr">
              <a:lnSpc>
                <a:spcPct val="114000"/>
              </a:lnSpc>
              <a:buAutoNum type="arabicPeriod"/>
            </a:pPr>
            <a:r>
              <a:rPr lang="en-AU" sz="1200" dirty="0">
                <a:solidFill>
                  <a:schemeClr val="bg1"/>
                </a:solidFill>
              </a:rPr>
              <a:t>Demographic Factors</a:t>
            </a:r>
          </a:p>
          <a:p>
            <a:pPr marL="342900" indent="-342900" algn="ctr">
              <a:lnSpc>
                <a:spcPct val="114000"/>
              </a:lnSpc>
              <a:buAutoNum type="arabicPeriod"/>
            </a:pPr>
            <a:r>
              <a:rPr lang="en-AU" sz="1200" dirty="0">
                <a:solidFill>
                  <a:schemeClr val="bg1"/>
                </a:solidFill>
              </a:rPr>
              <a:t>Imaging Variations</a:t>
            </a:r>
          </a:p>
          <a:p>
            <a:pPr algn="l"/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This is where the use of normative models becomes crucial. Normative models are used to </a:t>
            </a:r>
            <a:r>
              <a:rPr lang="en-GB" dirty="0"/>
              <a:t>establishing a reference range for typical brain development. </a:t>
            </a:r>
          </a:p>
          <a:p>
            <a:pPr algn="l"/>
            <a:r>
              <a:rPr lang="en-GB" b="1" dirty="0"/>
              <a:t>Personalized Baselines:</a:t>
            </a:r>
            <a:r>
              <a:rPr lang="en-GB" dirty="0"/>
              <a:t> Each individual’s data can be compared against these references to detect deviations that might indicate neurological disorders.</a:t>
            </a:r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algn="l"/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Comparison: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Instead of broad group comparisons, normative models allow us to pinpoint where an individual falls within the healthy range for each predictor.</a:t>
            </a:r>
          </a:p>
          <a:p>
            <a:pPr algn="l"/>
            <a:endParaRPr lang="en-GB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151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Normative models represent a personalized approach that identifies individual patterns rather than relying on group averages or clinical divisions, which typically depend on static, single-point comparisons using basic statistics.</a:t>
            </a:r>
          </a:p>
          <a:p>
            <a:pPr algn="l"/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These models use statistical techniques to generate healthy growth curves or reference growth curves. This baseline "norm" for various biological measures provides a dynamic framework to compare individual data against a healthy standard</a:t>
            </a:r>
          </a:p>
          <a:p>
            <a:pPr algn="l"/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For example, normative models can predict cortical thickness or brain volume by incorporating demographic factors such as age, sex, and even the scanner site.</a:t>
            </a:r>
          </a:p>
          <a:p>
            <a:pPr algn="l"/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These models are sophisticated as they can incorporate both model and data variance or percentile ranks, offering a more detailed and accurate understanding of individual development. This personalized approach allows for better identification of deviations from typical growth patterns, facilitating early detection and diagnosis of potential health issues.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35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Bayesian Linear Regression: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For example, a posterior distribution might show the probable range of brain volumes for a specific age group, updated with new MRI data, reflecting both prior knowledge and new observations.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953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Generalized regression models are an extensions of linear regression models. They allow for different types of response variables by using a link function, which linearly connects the expected value of the response to the predictors.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GAM: General Adaptive Model: non-linearities through smooth functions of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preditors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(linear, squared, or more complex non linear terms; extend traditional linear regression to more complex relationships. the predictor is still linear in terms of the coefficients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636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AU" dirty="0"/>
              <a:t>Generalized Additive Models for Location, Scale, and Shape (GAMLSS): can model complex non linear relationship </a:t>
            </a:r>
          </a:p>
          <a:p>
            <a:r>
              <a:rPr lang="en-AU" dirty="0"/>
              <a:t>fractional polynomials and random effects to account for individual variability.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169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Bayesian Linear Regression: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For example, a posterior distribution might show the probable range of brain volumes for a specific age group, updated with new MRI data, reflecting both prior knowledge and new observations.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069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786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550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Carlotta Sophia Hölzle (TUM) | Using Normative Models for Analysis of Brain Development Trajectory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Carlotta Sophia Hölzle (TUM) | Using Normative Models for Analysis of Brain Development Trajectory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Carlotta Sophia Hölzle (TUM) | Using Normative Models for Analysis of Brain Development Trajectory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65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Carlotta Sophia Hölzle (TUM) | Using Normative Models for Analysis of Brain Development Trajectory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12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Carlotta Sophia Hölzle (TUM) | Using Normative Models for Analysis of Brain Development Trajectory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Carlotta Sophia Hölzle (TUM) | Using Normative Models for Analysis of Brain Development Trajectory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Carlotta Sophia Hölzle (TUM) | Using Normative Models for Analysis of Brain Development Trajectory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Carlotta Sophia Hölzle (TUM) | Using Normative Models for Analysis of Brain Development Trajectory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Carlotta Sophia Hölzle (TUM) | Using Normative Models for Analysis of Brain Development Trajectory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Carlotta Sophia Hölzle (TUM) | Using Normative Models for Analysis of Brain Development Trajectory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Carlotta Sophia Hölzle (TUM) | Using Normative Models for Analysis of Brain Development Trajectory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Carlotta Sophia Hölzle (TUM) | Using Normative Models for Analysis of Brain Development Trajectory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2932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Carlotta Sophia Hölzle (TUM) | Using Normative Models for Analysis of Brain Development Trajectory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Carlotta Sophia Hölzle (TUM) | Using Normative Models for Analysis of Brain Development Trajectory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805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Carlotta Sophia Hölzle (TUM) | Using Normative Models for Analysis of Brain Development Trajectory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Carlotta Sophia Hölzle (TUM) | Using Normative Models for Analysis of Brain Development Trajectory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446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Carlotta Sophia Hölzle (TUM) | Using Normative Models for Analysis of Brain Development Trajectory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948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Carlotta Sophia Hölzle (TUM) | Using Normative Models for Analysis of Brain Development Trajectory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0864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Carlotta Sophia Hölzle (TUM) | Using Normative Models for Analysis of Brain Development Trajectory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644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Carlotta Sophia Hölzle (TUM) | Using Normative Models for Analysis of Brain Development Trajectory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0385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Carlotta Sophia Hölzle (TUM) | Using Normative Models for Analysis of Brain Development Trajectory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4412547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Carlotta Sophia Hölzle (TUM) | Using Normative Models for Analysis of Brain Development Trajectory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08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Carlotta Sophia Hölzle (TUM) | Using Normative Models for Analysis of Brain Development Trajectory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667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Carlotta Sophia Hölzle (TUM) | Using Normative Models for Analysis of Brain Development Trajectory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736468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Carlotta Sophia Hölzle (TUM) | Using Normative Models for Analysis of Brain Development Trajectory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1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Carlotta Sophia Hölzle (TUM) | Using Normative Models for Analysis of Brain Development Trajectory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286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Carlotta Sophia Hölzle (TUM) | Using Normative Models for Analysis of Brain Development Trajectory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38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Carlotta Sophia Hölzle (TUM) | Using Normative Models for Analysis of Brain Development Trajectory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46788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Carlotta Sophia Hölzle (TUM) | Using Normative Models for Analysis of Brain Development Trajectory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61252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Carlotta Sophia Hölzle (TUM) | Using Normative Models for Analysis of Brain Development Trajectory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3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Carlotta Sophia Hölzle (TUM) | Using Normative Models for Analysis of Brain Development Trajectory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7830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1.wmf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image" Target="../media/image3.emf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Carlotta Sophia Hölzle (TUM) | Using Normative Models for Analysis of Brain Development Trajectory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  <p:pic>
        <p:nvPicPr>
          <p:cNvPr id="3" name="Picture 2" descr="Logo&#10;&#10;Description automatically generated with low confidence">
            <a:extLst>
              <a:ext uri="{FF2B5EF4-FFF2-40B4-BE49-F238E27FC236}">
                <a16:creationId xmlns:a16="http://schemas.microsoft.com/office/drawing/2014/main" id="{3D656D5C-146F-692C-D915-D79ED66F554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11162" y="324000"/>
            <a:ext cx="600964" cy="451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712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</p:sldLayoutIdLst>
  <p:hf hdr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Carlotta Sophia Hölzle (TUM) | Using Normative Models for Analysis of Brain Development Trajectory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pic>
        <p:nvPicPr>
          <p:cNvPr id="6" name="Picture 5" descr="Logo&#10;&#10;Description automatically generated with low confidence">
            <a:extLst>
              <a:ext uri="{FF2B5EF4-FFF2-40B4-BE49-F238E27FC236}">
                <a16:creationId xmlns:a16="http://schemas.microsoft.com/office/drawing/2014/main" id="{62662AE5-50E8-0B8D-9C5B-F61F3C0A2D7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11162" y="324000"/>
            <a:ext cx="600964" cy="451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3" r:id="rId2"/>
    <p:sldLayoutId id="2147483744" r:id="rId3"/>
  </p:sldLayoutIdLst>
  <p:hf hd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Carlotta Sophia Hölzle (TUM) | Using Normative Models for Analysis of Brain Development Trajectory</a:t>
            </a:r>
            <a:endParaRPr lang="en-US" dirty="0"/>
          </a:p>
        </p:txBody>
      </p:sp>
      <p:pic>
        <p:nvPicPr>
          <p:cNvPr id="7" name="Picture 6" descr="Logo&#10;&#10;Description automatically generated with low confidence">
            <a:extLst>
              <a:ext uri="{FF2B5EF4-FFF2-40B4-BE49-F238E27FC236}">
                <a16:creationId xmlns:a16="http://schemas.microsoft.com/office/drawing/2014/main" id="{34C0E91C-DFDC-157B-C378-42742912DE0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11162" y="324000"/>
            <a:ext cx="600964" cy="4511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  <p:sldLayoutId id="2147483714" r:id="rId9"/>
  </p:sldLayoutIdLst>
  <p:hf hd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Carlotta Sophia Hölzle (TUM) | Using Normative Models for Analysis of Brain Development Trajectory</a:t>
            </a:r>
            <a:endParaRPr lang="en-US" dirty="0"/>
          </a:p>
        </p:txBody>
      </p:sp>
      <p:pic>
        <p:nvPicPr>
          <p:cNvPr id="3" name="Picture 2" descr="Logo&#10;&#10;Description automatically generated with low confidence">
            <a:extLst>
              <a:ext uri="{FF2B5EF4-FFF2-40B4-BE49-F238E27FC236}">
                <a16:creationId xmlns:a16="http://schemas.microsoft.com/office/drawing/2014/main" id="{31F28664-7525-4B42-EE74-89C2AE969B4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11162" y="324000"/>
            <a:ext cx="599314" cy="4975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29" r:id="rId10"/>
  </p:sldLayoutIdLst>
  <p:hf hdr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9.xml"/><Relationship Id="rId3" Type="http://schemas.openxmlformats.org/officeDocument/2006/relationships/diagramData" Target="../diagrams/data8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jpe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000" dirty="0"/>
              <a:t>Normative Modelling </a:t>
            </a:r>
            <a:r>
              <a:rPr lang="de-DE" sz="2000" dirty="0" err="1"/>
              <a:t>for</a:t>
            </a:r>
            <a:r>
              <a:rPr lang="de-DE" sz="2000" dirty="0"/>
              <a:t> Brain Development </a:t>
            </a:r>
            <a:r>
              <a:rPr lang="de-DE" sz="2000" dirty="0" err="1"/>
              <a:t>Trajectory</a:t>
            </a:r>
            <a:endParaRPr lang="de-DE" sz="2000" dirty="0"/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/>
              <a:t>Carlotta Sophia Hölzle</a:t>
            </a:r>
          </a:p>
          <a:p>
            <a:r>
              <a:rPr lang="de-DE" dirty="0"/>
              <a:t>Technische Universität München</a:t>
            </a:r>
          </a:p>
          <a:p>
            <a:r>
              <a:rPr lang="de-DE" dirty="0"/>
              <a:t>TUM School </a:t>
            </a:r>
            <a:r>
              <a:rPr lang="de-DE" dirty="0" err="1"/>
              <a:t>of</a:t>
            </a:r>
            <a:r>
              <a:rPr lang="de-DE" dirty="0"/>
              <a:t> TUM School </a:t>
            </a:r>
            <a:r>
              <a:rPr lang="de-DE" dirty="0" err="1"/>
              <a:t>of</a:t>
            </a:r>
            <a:r>
              <a:rPr lang="de-DE" dirty="0"/>
              <a:t> Medicine and Health</a:t>
            </a:r>
          </a:p>
          <a:p>
            <a:r>
              <a:rPr lang="de-DE" dirty="0"/>
              <a:t>Lehrstuhl für </a:t>
            </a:r>
            <a:r>
              <a:rPr lang="de-DE" dirty="0" err="1"/>
              <a:t>Artificial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r>
              <a:rPr lang="de-DE" dirty="0"/>
              <a:t> in Medical Imaging</a:t>
            </a:r>
          </a:p>
          <a:p>
            <a:r>
              <a:rPr lang="de-DE" dirty="0"/>
              <a:t>München, 15 Juli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E6B9D1FA-C6AA-455B-5783-F4A34885666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04361820"/>
                  </p:ext>
                </p:extLst>
              </p:nvPr>
            </p:nvGraphicFramePr>
            <p:xfrm>
              <a:off x="253773" y="1613202"/>
              <a:ext cx="4252911" cy="30956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E6B9D1FA-C6AA-455B-5783-F4A34885666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04361820"/>
                  </p:ext>
                </p:extLst>
              </p:nvPr>
            </p:nvGraphicFramePr>
            <p:xfrm>
              <a:off x="253773" y="1613202"/>
              <a:ext cx="4252911" cy="30956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 err="1"/>
              <a:t>Evaluating</a:t>
            </a:r>
            <a:r>
              <a:rPr lang="de-DE" dirty="0"/>
              <a:t> Output </a:t>
            </a:r>
            <a:r>
              <a:rPr lang="de-DE" dirty="0" err="1"/>
              <a:t>from</a:t>
            </a:r>
            <a:r>
              <a:rPr lang="de-DE" dirty="0"/>
              <a:t> Normative Models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09447-37A6-DD5C-AA28-994E3CB571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Carlotta Sophia Hölzle (TUM) | Using Normative Models for Analysis of Brain Development Trajectory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E6B9D1FA-C6AA-455B-5783-F4A348856660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319088" y="1600200"/>
              <a:ext cx="8509000" cy="30956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E6B9D1FA-C6AA-455B-5783-F4A348856660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319088" y="1600200"/>
              <a:ext cx="8509000" cy="30956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 err="1"/>
              <a:t>Evaluating</a:t>
            </a:r>
            <a:r>
              <a:rPr lang="de-DE" dirty="0"/>
              <a:t> Output </a:t>
            </a:r>
            <a:r>
              <a:rPr lang="de-DE" dirty="0" err="1"/>
              <a:t>from</a:t>
            </a:r>
            <a:r>
              <a:rPr lang="de-DE" dirty="0"/>
              <a:t> Normative Models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09447-37A6-DD5C-AA28-994E3CB571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Carlotta Sophia Hölzle (TUM) | Using Normative Models for Analysis of Brain Development Trajectory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4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C6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0E34-375C-1F1C-834A-0F95397C1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1381981"/>
            <a:ext cx="8508999" cy="791114"/>
          </a:xfrm>
        </p:spPr>
        <p:txBody>
          <a:bodyPr/>
          <a:lstStyle/>
          <a:p>
            <a:r>
              <a:rPr lang="en-AU" dirty="0"/>
              <a:t>Comparing </a:t>
            </a:r>
            <a:r>
              <a:rPr lang="en-AU" b="1" dirty="0"/>
              <a:t>Bayesian Linear Regression (BLR) </a:t>
            </a:r>
            <a:r>
              <a:rPr lang="en-AU" dirty="0"/>
              <a:t>with </a:t>
            </a:r>
            <a:r>
              <a:rPr lang="en-AU" b="1" dirty="0"/>
              <a:t>GAMLSS</a:t>
            </a:r>
            <a:r>
              <a:rPr lang="en-AU" dirty="0"/>
              <a:t> and </a:t>
            </a:r>
            <a:r>
              <a:rPr lang="en-AU" b="1" dirty="0"/>
              <a:t>GAM</a:t>
            </a:r>
            <a:r>
              <a:rPr lang="en-AU" dirty="0"/>
              <a:t> Normative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D8E7DB18-203C-E257-4F15-29A8548691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9370784"/>
                  </p:ext>
                </p:extLst>
              </p:nvPr>
            </p:nvGraphicFramePr>
            <p:xfrm>
              <a:off x="0" y="2571750"/>
              <a:ext cx="9143999" cy="256800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151628">
                      <a:extLst>
                        <a:ext uri="{9D8B030D-6E8A-4147-A177-3AD203B41FA5}">
                          <a16:colId xmlns:a16="http://schemas.microsoft.com/office/drawing/2014/main" val="2179207968"/>
                        </a:ext>
                      </a:extLst>
                    </a:gridCol>
                    <a:gridCol w="4234604">
                      <a:extLst>
                        <a:ext uri="{9D8B030D-6E8A-4147-A177-3AD203B41FA5}">
                          <a16:colId xmlns:a16="http://schemas.microsoft.com/office/drawing/2014/main" val="615762763"/>
                        </a:ext>
                      </a:extLst>
                    </a:gridCol>
                    <a:gridCol w="2757767">
                      <a:extLst>
                        <a:ext uri="{9D8B030D-6E8A-4147-A177-3AD203B41FA5}">
                          <a16:colId xmlns:a16="http://schemas.microsoft.com/office/drawing/2014/main" val="3375082643"/>
                        </a:ext>
                      </a:extLst>
                    </a:gridCol>
                  </a:tblGrid>
                  <a:tr h="4340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b="1" dirty="0"/>
                            <a:t>BLR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b="1" dirty="0"/>
                            <a:t>GAMLSS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b="1" dirty="0"/>
                            <a:t>GAM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2070190"/>
                      </a:ext>
                    </a:extLst>
                  </a:tr>
                  <a:tr h="91210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GB" sz="160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de-DE" sz="1600" b="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l-GR" sz="1600" dirty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  <m:r>
                                  <a:rPr lang="en-GB" sz="160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GB" sz="16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de-DE" sz="1600" b="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de-DE" sz="1600" b="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l-GR" sz="1600" i="0" dirty="0" err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ϕ</m:t>
                                </m:r>
                                <m:d>
                                  <m:dPr>
                                    <m:ctrlPr>
                                      <a:rPr lang="el-GR" sz="160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 sz="160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GB" sz="160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1600" i="0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ϵ</m:t>
                                </m:r>
                              </m:oMath>
                            </m:oMathPara>
                          </a14:m>
                          <a:endParaRPr lang="de-DE" sz="16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y </a:t>
                          </a:r>
                          <a:r>
                            <a:rPr lang="el-GR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=</a:t>
                          </a:r>
                          <a:r>
                            <a:rPr lang="el-GR" sz="16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l-GR" sz="1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1600" dirty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de-DE" sz="1600" b="0" i="0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DE" sz="1600" b="0" i="0" dirty="0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l-GR" sz="1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1600" dirty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de-DE" sz="1600" b="0" i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de-DE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1600" i="0">
                                      <a:latin typeface="Cambria Math" panose="02040503050406030204" pitchFamily="18" charset="0"/>
                                    </a:rPr>
                                    <m:t>AGE</m:t>
                                  </m:r>
                                </m:e>
                                <m:sup>
                                  <m:r>
                                    <a:rPr lang="de-DE" sz="1600" b="0" i="0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l-GR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1600" dirty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de-DE" sz="1600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DE" sz="1600" i="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l-GR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​(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1600" i="0">
                                      <a:latin typeface="Cambria Math" panose="02040503050406030204" pitchFamily="18" charset="0"/>
                                    </a:rPr>
                                    <m:t>AGE</m:t>
                                  </m:r>
                                </m:e>
                                <m:sup>
                                  <m:r>
                                    <a:rPr lang="de-DE" sz="1600" b="0" i="0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a:rPr lang="de-DE" sz="16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unc>
                                <m:funcPr>
                                  <m:ctrlPr>
                                    <a:rPr lang="en-GB" sz="16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160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1600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AGE</m:t>
                                  </m:r>
                                </m:e>
                              </m:func>
                            </m:oMath>
                          </a14:m>
                          <a:r>
                            <a:rPr lang="en-GB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) +</a:t>
                          </a:r>
                          <a:r>
                            <a:rPr lang="el-GR" sz="16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l-GR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1600" dirty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de-DE" sz="1600" b="0" i="0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de-DE" sz="1600" b="0" i="0" dirty="0" smtClean="0">
                                  <a:latin typeface="Cambria Math" panose="02040503050406030204" pitchFamily="18" charset="0"/>
                                </a:rPr>
                                <m:t>SEX</m:t>
                              </m:r>
                            </m:oMath>
                          </a14:m>
                          <a:endParaRPr lang="en-AU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600" dirty="0">
                              <a:latin typeface="Cambria Math" panose="02040503050406030204" pitchFamily="18" charset="0"/>
                            </a:rPr>
                            <a:t>y =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l-GR" sz="1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1600" dirty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de-DE" sz="1600" b="0" i="0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l-GR" sz="1600" dirty="0">
                              <a:latin typeface="Cambria Math" panose="02040503050406030204" pitchFamily="18" charset="0"/>
                            </a:rPr>
                            <a:t>+</a:t>
                          </a:r>
                          <a:r>
                            <a:rPr lang="de-DE" sz="1600" dirty="0">
                              <a:latin typeface="Cambria Math" panose="02040503050406030204" pitchFamily="18" charset="0"/>
                            </a:rPr>
                            <a:t>f(AGE)+</a:t>
                          </a:r>
                          <a:r>
                            <a:rPr lang="el-GR" sz="16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l-GR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1600" dirty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b>
                                  <m:r>
                                    <a:rPr lang="de-DE" sz="1600" b="0" i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sz="1600" dirty="0">
                              <a:latin typeface="Cambria Math" panose="02040503050406030204" pitchFamily="18" charset="0"/>
                            </a:rPr>
                            <a:t>SEX</a:t>
                          </a:r>
                        </a:p>
                        <a:p>
                          <a:pPr algn="ctr"/>
                          <a:endParaRPr lang="en-AU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66481486"/>
                      </a:ext>
                    </a:extLst>
                  </a:tr>
                  <a:tr h="428625">
                    <a:tc>
                      <a:txBody>
                        <a:bodyPr/>
                        <a:lstStyle/>
                        <a:p>
                          <a:pPr algn="ctr"/>
                          <a:endParaRPr lang="en-AU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1600" dirty="0">
                              <a:latin typeface="Cambria Math" panose="02040503050406030204" pitchFamily="18" charset="0"/>
                            </a:rPr>
                            <a:t>σ=</a:t>
                          </a:r>
                          <a:r>
                            <a:rPr lang="el-GR" sz="16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l-GR" sz="1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1600" dirty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de-DE" sz="1600" b="0" i="0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DE" sz="1600" b="0" i="0" dirty="0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l-GR" sz="16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1600" dirty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de-DE" sz="1600" b="0" i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de-DE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1600" i="0">
                                      <a:latin typeface="Cambria Math" panose="02040503050406030204" pitchFamily="18" charset="0"/>
                                    </a:rPr>
                                    <m:t>AGE</m:t>
                                  </m:r>
                                </m:e>
                                <m:sup>
                                  <m:r>
                                    <a:rPr lang="de-DE" sz="1600" b="0" i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l-GR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1600" dirty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de-DE" sz="1600" b="0" i="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DE" sz="1600" i="0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de-DE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1600" b="0" i="0" smtClean="0">
                                      <a:latin typeface="Cambria Math" panose="02040503050406030204" pitchFamily="18" charset="0"/>
                                    </a:rPr>
                                    <m:t>AGE</m:t>
                                  </m:r>
                                </m:e>
                                <m:sup>
                                  <m:r>
                                    <a:rPr lang="de-DE" sz="1600" b="0" i="0" smtClean="0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</m:sup>
                              </m:sSup>
                            </m:oMath>
                          </a14:m>
                          <a:r>
                            <a:rPr lang="de-DE" sz="1600" dirty="0">
                              <a:latin typeface="Cambria Math" panose="02040503050406030204" pitchFamily="18" charset="0"/>
                            </a:rPr>
                            <a:t>+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l-GR" sz="1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1600" dirty="0"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de-DE" sz="1600" b="0" i="0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de-DE" sz="1600" b="0" i="0" dirty="0" smtClean="0">
                                  <a:latin typeface="Cambria Math" panose="02040503050406030204" pitchFamily="18" charset="0"/>
                                </a:rPr>
                                <m:t>SEX</m:t>
                              </m:r>
                            </m:oMath>
                          </a14:m>
                          <a:endParaRPr lang="de-DE" sz="1600" dirty="0">
                            <a:latin typeface="Cambria Math" panose="020405030504060302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600" dirty="0">
                              <a:latin typeface="Cambria Math" panose="02040503050406030204" pitchFamily="18" charset="0"/>
                            </a:rPr>
                            <a:t>σ=</a:t>
                          </a:r>
                          <a:r>
                            <a:rPr lang="de-DE" sz="1600" dirty="0">
                              <a:latin typeface="Cambria Math" panose="02040503050406030204" pitchFamily="18" charset="0"/>
                            </a:rPr>
                            <a:t>SD(</a:t>
                          </a:r>
                          <a:r>
                            <a:rPr lang="de-DE" sz="1600" dirty="0" err="1">
                              <a:latin typeface="Cambria Math" panose="02040503050406030204" pitchFamily="18" charset="0"/>
                            </a:rPr>
                            <a:t>data</a:t>
                          </a:r>
                          <a:r>
                            <a:rPr lang="de-DE" sz="1600" dirty="0">
                              <a:latin typeface="Cambria Math" panose="02040503050406030204" pitchFamily="18" charset="0"/>
                            </a:rPr>
                            <a:t>)</a:t>
                          </a:r>
                          <a:endParaRPr lang="en-AU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74751082"/>
                      </a:ext>
                    </a:extLst>
                  </a:tr>
                  <a:tr h="7931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DE" sz="1600" b="0" i="0" smtClean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  <m:r>
                                  <a:rPr lang="de-DE" sz="1600" b="0" i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de-DE" sz="1600" i="0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de-DE" sz="1600" i="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  <m:r>
                                      <a:rPr lang="de-DE" sz="1600" i="0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sSub>
                                      <m:sSubPr>
                                        <m:ctrlP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de-DE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de-DE" sz="1600" i="0">
                                                <a:latin typeface="Cambria Math" panose="02040503050406030204" pitchFamily="18" charset="0"/>
                                              </a:rPr>
                                              <m:t>y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de-DE" sz="1600" i="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b>
                                          <m:sSubPr>
                                            <m:ctrlPr>
                                              <a:rPr lang="de-DE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de-DE" sz="1600" b="0" i="0" smtClean="0">
                                                <a:latin typeface="Cambria Math" panose="02040503050406030204" pitchFamily="18" charset="0"/>
                                              </a:rPr>
                                              <m:t>σ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de-DE" sz="1600" b="0" i="0" smtClean="0">
                                                <a:latin typeface="Cambria Math" panose="02040503050406030204" pitchFamily="18" charset="0"/>
                                              </a:rPr>
                                              <m:t>ai</m:t>
                                            </m:r>
                                          </m:sub>
                                        </m:sSub>
                                        <m:r>
                                          <a:rPr lang="de-DE" sz="1600" b="0" i="0" smtClean="0">
                                            <a:latin typeface="Cambria Math" panose="02040503050406030204" pitchFamily="18" charset="0"/>
                                          </a:rPr>
                                          <m:t>− </m:t>
                                        </m:r>
                                        <m:sSub>
                                          <m:sSubPr>
                                            <m:ctrlPr>
                                              <a:rPr lang="de-DE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de-DE" sz="1600" b="0" i="0" smtClean="0">
                                                <a:latin typeface="Cambria Math" panose="02040503050406030204" pitchFamily="18" charset="0"/>
                                              </a:rPr>
                                              <m:t>σ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de-DE" sz="1600" b="0" i="0" smtClean="0">
                                                <a:latin typeface="Cambria Math" panose="02040503050406030204" pitchFamily="18" charset="0"/>
                                              </a:rPr>
                                              <m:t>ei</m:t>
                                            </m:r>
                                          </m:sub>
                                        </m:sSub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AU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DE" sz="1600" b="0" i="0" smtClean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  <m:r>
                                  <a:rPr lang="de-DE" sz="1600" b="0" i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de-DE" sz="1600" i="0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de-DE" sz="1600" b="0" i="0" smtClean="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  <m:r>
                                      <a:rPr lang="de-DE" sz="1600" b="0" i="0" smtClean="0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de-DE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de-DE" sz="1600" i="0">
                                                <a:latin typeface="Cambria Math" panose="02040503050406030204" pitchFamily="18" charset="0"/>
                                              </a:rPr>
                                              <m:t>y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de-DE" sz="1600" b="0" i="0" smtClean="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de-DE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de-DE" sz="1600" i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de-DE" sz="1600" b="0" i="0" smtClean="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AU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de-DE" sz="1600" b="0" i="0" smtClean="0">
                                    <a:latin typeface="Cambria Math" panose="02040503050406030204" pitchFamily="18" charset="0"/>
                                  </a:rPr>
                                  <m:t>z</m:t>
                                </m:r>
                                <m:r>
                                  <a:rPr lang="de-DE" sz="1600" b="0" i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de-DE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de-DE" sz="1600" i="0">
                                            <a:latin typeface="Cambria Math" panose="02040503050406030204" pitchFamily="18" charset="0"/>
                                          </a:rP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de-DE" sz="1600" i="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  <m:r>
                                      <a:rPr lang="de-DE" sz="1600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de-DE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de-DE" sz="1600" i="0">
                                                <a:latin typeface="Cambria Math" panose="02040503050406030204" pitchFamily="18" charset="0"/>
                                              </a:rPr>
                                              <m:t>y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de-DE" sz="1600" i="0">
                                            <a:latin typeface="Cambria Math" panose="02040503050406030204" pitchFamily="18" charset="0"/>
                                          </a:rPr>
                                          <m:t>i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de-DE" sz="1600" b="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AU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3180122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9">
                <a:extLst>
                  <a:ext uri="{FF2B5EF4-FFF2-40B4-BE49-F238E27FC236}">
                    <a16:creationId xmlns:a16="http://schemas.microsoft.com/office/drawing/2014/main" id="{D8E7DB18-203C-E257-4F15-29A8548691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9370784"/>
                  </p:ext>
                </p:extLst>
              </p:nvPr>
            </p:nvGraphicFramePr>
            <p:xfrm>
              <a:off x="0" y="2571750"/>
              <a:ext cx="9143999" cy="256800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151628">
                      <a:extLst>
                        <a:ext uri="{9D8B030D-6E8A-4147-A177-3AD203B41FA5}">
                          <a16:colId xmlns:a16="http://schemas.microsoft.com/office/drawing/2014/main" val="2179207968"/>
                        </a:ext>
                      </a:extLst>
                    </a:gridCol>
                    <a:gridCol w="4234604">
                      <a:extLst>
                        <a:ext uri="{9D8B030D-6E8A-4147-A177-3AD203B41FA5}">
                          <a16:colId xmlns:a16="http://schemas.microsoft.com/office/drawing/2014/main" val="615762763"/>
                        </a:ext>
                      </a:extLst>
                    </a:gridCol>
                    <a:gridCol w="2757767">
                      <a:extLst>
                        <a:ext uri="{9D8B030D-6E8A-4147-A177-3AD203B41FA5}">
                          <a16:colId xmlns:a16="http://schemas.microsoft.com/office/drawing/2014/main" val="3375082643"/>
                        </a:ext>
                      </a:extLst>
                    </a:gridCol>
                  </a:tblGrid>
                  <a:tr h="4340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b="1" dirty="0"/>
                            <a:t>BLR</a:t>
                          </a:r>
                        </a:p>
                      </a:txBody>
                      <a:tcPr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b="1" dirty="0"/>
                            <a:t>GAMLSS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b="1" dirty="0"/>
                            <a:t>GAM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2070190"/>
                      </a:ext>
                    </a:extLst>
                  </a:tr>
                  <a:tr h="912109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50000" r="-326627" b="-13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599" t="-50000" r="-65269" b="-13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1797" t="-50000" r="-461" b="-136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6481486"/>
                      </a:ext>
                    </a:extLst>
                  </a:tr>
                  <a:tr h="428625">
                    <a:tc>
                      <a:txBody>
                        <a:bodyPr/>
                        <a:lstStyle/>
                        <a:p>
                          <a:pPr algn="ctr"/>
                          <a:endParaRPr lang="en-AU" sz="16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599" t="-317647" r="-65269" b="-18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1600" dirty="0">
                              <a:latin typeface="Cambria Math" panose="02040503050406030204" pitchFamily="18" charset="0"/>
                            </a:rPr>
                            <a:t>σ=</a:t>
                          </a:r>
                          <a:r>
                            <a:rPr lang="de-DE" sz="1600" dirty="0">
                              <a:latin typeface="Cambria Math" panose="02040503050406030204" pitchFamily="18" charset="0"/>
                            </a:rPr>
                            <a:t>SD(</a:t>
                          </a:r>
                          <a:r>
                            <a:rPr lang="de-DE" sz="1600" dirty="0" err="1">
                              <a:latin typeface="Cambria Math" panose="02040503050406030204" pitchFamily="18" charset="0"/>
                            </a:rPr>
                            <a:t>data</a:t>
                          </a:r>
                          <a:r>
                            <a:rPr lang="de-DE" sz="1600" dirty="0">
                              <a:latin typeface="Cambria Math" panose="02040503050406030204" pitchFamily="18" charset="0"/>
                            </a:rPr>
                            <a:t>)</a:t>
                          </a:r>
                          <a:endParaRPr lang="en-AU" sz="16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74751082"/>
                      </a:ext>
                    </a:extLst>
                  </a:tr>
                  <a:tr h="793183"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225397" r="-326627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0599" t="-225397" r="-65269" b="-1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DE"/>
                        </a:p>
                      </a:txBody>
                      <a:tcPr anchor="ctr"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31797" t="-225397" r="-461" b="-15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80122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53223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6EF882-2C51-258D-B00F-074C5660B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AU" dirty="0"/>
              <a:t>Methods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6A57D-1E95-E115-201E-4D7EA8F4B4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6F514-71CC-5C6A-3254-B0D17170D39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Carlotta Sophia Hölzle (TUM) | </a:t>
            </a:r>
            <a:r>
              <a:rPr lang="de-DE" dirty="0" err="1"/>
              <a:t>Using</a:t>
            </a:r>
            <a:r>
              <a:rPr lang="de-DE" dirty="0"/>
              <a:t> Normative Models </a:t>
            </a:r>
            <a:r>
              <a:rPr lang="de-DE" dirty="0" err="1"/>
              <a:t>for</a:t>
            </a:r>
            <a:r>
              <a:rPr lang="de-DE" dirty="0"/>
              <a:t> Analysis </a:t>
            </a:r>
            <a:r>
              <a:rPr lang="de-DE" dirty="0" err="1"/>
              <a:t>of</a:t>
            </a:r>
            <a:r>
              <a:rPr lang="de-DE" dirty="0"/>
              <a:t> Brain Development </a:t>
            </a:r>
            <a:r>
              <a:rPr lang="de-DE" dirty="0" err="1"/>
              <a:t>Trajectory</a:t>
            </a:r>
            <a:endParaRPr lang="en-US" dirty="0"/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2C404FC-883F-15F2-870A-C9ECCFF8FF12}"/>
              </a:ext>
            </a:extLst>
          </p:cNvPr>
          <p:cNvCxnSpPr>
            <a:cxnSpLocks/>
            <a:stCxn id="9" idx="0"/>
            <a:endCxn id="12" idx="1"/>
          </p:cNvCxnSpPr>
          <p:nvPr/>
        </p:nvCxnSpPr>
        <p:spPr>
          <a:xfrm rot="5400000" flipH="1" flipV="1">
            <a:off x="6317898" y="1564721"/>
            <a:ext cx="790108" cy="6664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2D8BB41-DF4C-12EE-49D2-25D540013A03}"/>
              </a:ext>
            </a:extLst>
          </p:cNvPr>
          <p:cNvGrpSpPr/>
          <p:nvPr/>
        </p:nvGrpSpPr>
        <p:grpSpPr>
          <a:xfrm>
            <a:off x="108857" y="972000"/>
            <a:ext cx="8619045" cy="3266465"/>
            <a:chOff x="934252" y="1083067"/>
            <a:chExt cx="7793650" cy="2988941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4898D68-43B9-4AE8-D318-7C0972B5A84A}"/>
                </a:ext>
              </a:extLst>
            </p:cNvPr>
            <p:cNvSpPr/>
            <p:nvPr/>
          </p:nvSpPr>
          <p:spPr>
            <a:xfrm>
              <a:off x="5911945" y="2291822"/>
              <a:ext cx="1385327" cy="69728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3B5AA8F-CCB0-D825-FC3B-5FE8CF1ED400}"/>
                </a:ext>
              </a:extLst>
            </p:cNvPr>
            <p:cNvSpPr/>
            <p:nvPr/>
          </p:nvSpPr>
          <p:spPr>
            <a:xfrm>
              <a:off x="4188845" y="1523975"/>
              <a:ext cx="1274025" cy="12753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AU" sz="1000" dirty="0"/>
                <a:t>Bayesian Linear Regression</a:t>
              </a:r>
            </a:p>
            <a:p>
              <a:pPr algn="ctr">
                <a:lnSpc>
                  <a:spcPct val="114000"/>
                </a:lnSpc>
              </a:pPr>
              <a:endParaRPr lang="en-AU" sz="10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74913C0-B098-E6A4-AA37-107F3880847E}"/>
                </a:ext>
              </a:extLst>
            </p:cNvPr>
            <p:cNvSpPr/>
            <p:nvPr/>
          </p:nvSpPr>
          <p:spPr>
            <a:xfrm>
              <a:off x="4197782" y="2489783"/>
              <a:ext cx="1274025" cy="12753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AU" sz="1000" dirty="0"/>
                <a:t>GAM &amp; GAMLSS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9EF1E28A-A89E-AE33-FEB3-33877510A2F9}"/>
                </a:ext>
              </a:extLst>
            </p:cNvPr>
            <p:cNvSpPr/>
            <p:nvPr/>
          </p:nvSpPr>
          <p:spPr>
            <a:xfrm>
              <a:off x="7207215" y="1083067"/>
              <a:ext cx="1520687" cy="971550"/>
            </a:xfrm>
            <a:prstGeom prst="roundRect">
              <a:avLst/>
            </a:prstGeom>
            <a:solidFill>
              <a:srgbClr val="98C6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/>
                <a:t>Qualitative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38770CEF-9BB3-57C3-8428-DBF2EC08DF97}"/>
                </a:ext>
              </a:extLst>
            </p:cNvPr>
            <p:cNvSpPr/>
            <p:nvPr/>
          </p:nvSpPr>
          <p:spPr>
            <a:xfrm>
              <a:off x="7207214" y="3100458"/>
              <a:ext cx="1520687" cy="971550"/>
            </a:xfrm>
            <a:prstGeom prst="roundRect">
              <a:avLst/>
            </a:prstGeom>
            <a:solidFill>
              <a:srgbClr val="98C6E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 dirty="0"/>
                <a:t>Quantitative</a:t>
              </a:r>
            </a:p>
          </p:txBody>
        </p: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E8762B2B-46B9-1829-869B-0C881C532A29}"/>
                </a:ext>
              </a:extLst>
            </p:cNvPr>
            <p:cNvCxnSpPr>
              <a:cxnSpLocks/>
              <a:stCxn id="9" idx="2"/>
              <a:endCxn id="13" idx="1"/>
            </p:cNvCxnSpPr>
            <p:nvPr/>
          </p:nvCxnSpPr>
          <p:spPr>
            <a:xfrm rot="16200000" flipH="1">
              <a:off x="6607346" y="2986365"/>
              <a:ext cx="597130" cy="60260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5E5AD70-6183-170E-9F52-2B1A468079EB}"/>
                </a:ext>
              </a:extLst>
            </p:cNvPr>
            <p:cNvGrpSpPr/>
            <p:nvPr/>
          </p:nvGrpSpPr>
          <p:grpSpPr>
            <a:xfrm>
              <a:off x="4055493" y="2284924"/>
              <a:ext cx="1743204" cy="697281"/>
              <a:chOff x="3140762" y="1012073"/>
              <a:chExt cx="1743204" cy="697281"/>
            </a:xfrm>
          </p:grpSpPr>
          <p:sp>
            <p:nvSpPr>
              <p:cNvPr id="21" name="Chevron 20">
                <a:extLst>
                  <a:ext uri="{FF2B5EF4-FFF2-40B4-BE49-F238E27FC236}">
                    <a16:creationId xmlns:a16="http://schemas.microsoft.com/office/drawing/2014/main" id="{4DD80FBB-5A1E-2AFE-F3CF-4C5905EA9303}"/>
                  </a:ext>
                </a:extLst>
              </p:cNvPr>
              <p:cNvSpPr/>
              <p:nvPr/>
            </p:nvSpPr>
            <p:spPr>
              <a:xfrm>
                <a:off x="3140762" y="1012073"/>
                <a:ext cx="1743204" cy="697281"/>
              </a:xfrm>
              <a:prstGeom prst="chevron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Chevron 4">
                <a:extLst>
                  <a:ext uri="{FF2B5EF4-FFF2-40B4-BE49-F238E27FC236}">
                    <a16:creationId xmlns:a16="http://schemas.microsoft.com/office/drawing/2014/main" id="{980D88D9-D13D-7D83-5A8C-887F05416304}"/>
                  </a:ext>
                </a:extLst>
              </p:cNvPr>
              <p:cNvSpPr txBox="1"/>
              <p:nvPr/>
            </p:nvSpPr>
            <p:spPr>
              <a:xfrm>
                <a:off x="3489403" y="1012073"/>
                <a:ext cx="1045923" cy="69728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8006" tIns="16002" rIns="16002" bIns="16002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AU" sz="1200" kern="1200" dirty="0"/>
                  <a:t>Modelling</a:t>
                </a:r>
                <a:endParaRPr lang="en-GB" sz="1200" kern="1200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9D77916-ADF2-545E-DEDF-BC13A47D4A46}"/>
                </a:ext>
              </a:extLst>
            </p:cNvPr>
            <p:cNvGrpSpPr/>
            <p:nvPr/>
          </p:nvGrpSpPr>
          <p:grpSpPr>
            <a:xfrm>
              <a:off x="934252" y="2278026"/>
              <a:ext cx="1743204" cy="697281"/>
              <a:chOff x="2994" y="1012073"/>
              <a:chExt cx="1743204" cy="697281"/>
            </a:xfrm>
          </p:grpSpPr>
          <p:sp>
            <p:nvSpPr>
              <p:cNvPr id="27" name="Chevron 26">
                <a:extLst>
                  <a:ext uri="{FF2B5EF4-FFF2-40B4-BE49-F238E27FC236}">
                    <a16:creationId xmlns:a16="http://schemas.microsoft.com/office/drawing/2014/main" id="{A3F7FE67-7591-D5BB-2B92-B5DC0A299CCC}"/>
                  </a:ext>
                </a:extLst>
              </p:cNvPr>
              <p:cNvSpPr/>
              <p:nvPr/>
            </p:nvSpPr>
            <p:spPr>
              <a:xfrm>
                <a:off x="2994" y="1012073"/>
                <a:ext cx="1743204" cy="697281"/>
              </a:xfrm>
              <a:prstGeom prst="chevron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Chevron 4">
                <a:extLst>
                  <a:ext uri="{FF2B5EF4-FFF2-40B4-BE49-F238E27FC236}">
                    <a16:creationId xmlns:a16="http://schemas.microsoft.com/office/drawing/2014/main" id="{53B3EC30-B6B5-3483-D6C1-4432E4CF2FF9}"/>
                  </a:ext>
                </a:extLst>
              </p:cNvPr>
              <p:cNvSpPr txBox="1"/>
              <p:nvPr/>
            </p:nvSpPr>
            <p:spPr>
              <a:xfrm>
                <a:off x="351635" y="1012073"/>
                <a:ext cx="1045923" cy="69728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8006" tIns="16002" rIns="16002" bIns="16002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1200" kern="1200" dirty="0"/>
                  <a:t>Prepare data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908E80B-6314-99B4-3EA3-9C07E99F0289}"/>
                </a:ext>
              </a:extLst>
            </p:cNvPr>
            <p:cNvGrpSpPr/>
            <p:nvPr/>
          </p:nvGrpSpPr>
          <p:grpSpPr>
            <a:xfrm>
              <a:off x="2503136" y="2278026"/>
              <a:ext cx="1743204" cy="697281"/>
              <a:chOff x="1571878" y="1012073"/>
              <a:chExt cx="1743204" cy="697281"/>
            </a:xfrm>
          </p:grpSpPr>
          <p:sp>
            <p:nvSpPr>
              <p:cNvPr id="25" name="Chevron 24">
                <a:extLst>
                  <a:ext uri="{FF2B5EF4-FFF2-40B4-BE49-F238E27FC236}">
                    <a16:creationId xmlns:a16="http://schemas.microsoft.com/office/drawing/2014/main" id="{0598DCEB-470C-CFDD-59B6-FFC3BC4927C1}"/>
                  </a:ext>
                </a:extLst>
              </p:cNvPr>
              <p:cNvSpPr/>
              <p:nvPr/>
            </p:nvSpPr>
            <p:spPr>
              <a:xfrm>
                <a:off x="1571878" y="1012073"/>
                <a:ext cx="1743204" cy="697281"/>
              </a:xfrm>
              <a:prstGeom prst="chevron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Chevron 6">
                <a:extLst>
                  <a:ext uri="{FF2B5EF4-FFF2-40B4-BE49-F238E27FC236}">
                    <a16:creationId xmlns:a16="http://schemas.microsoft.com/office/drawing/2014/main" id="{05DEA3A9-CA89-05A0-81A5-CAB35A223646}"/>
                  </a:ext>
                </a:extLst>
              </p:cNvPr>
              <p:cNvSpPr txBox="1"/>
              <p:nvPr/>
            </p:nvSpPr>
            <p:spPr>
              <a:xfrm>
                <a:off x="1920519" y="1012073"/>
                <a:ext cx="1045923" cy="697281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8006" tIns="16002" rIns="16002" bIns="16002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AU" sz="1200" kern="1200" dirty="0" err="1"/>
                  <a:t>PCNToolkit</a:t>
                </a:r>
                <a:r>
                  <a:rPr lang="en-AU" sz="1200" kern="1200" dirty="0"/>
                  <a:t> reproducibility</a:t>
                </a:r>
                <a:endParaRPr lang="en-GB" sz="1200" kern="1200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1AF6901-AC99-E155-B0FF-15410C3518E4}"/>
                </a:ext>
              </a:extLst>
            </p:cNvPr>
            <p:cNvGrpSpPr/>
            <p:nvPr/>
          </p:nvGrpSpPr>
          <p:grpSpPr>
            <a:xfrm>
              <a:off x="5554068" y="2291822"/>
              <a:ext cx="1743204" cy="697281"/>
              <a:chOff x="4709646" y="1012073"/>
              <a:chExt cx="1743204" cy="697281"/>
            </a:xfrm>
          </p:grpSpPr>
          <p:sp>
            <p:nvSpPr>
              <p:cNvPr id="34" name="Chevron 33">
                <a:extLst>
                  <a:ext uri="{FF2B5EF4-FFF2-40B4-BE49-F238E27FC236}">
                    <a16:creationId xmlns:a16="http://schemas.microsoft.com/office/drawing/2014/main" id="{83EFC84F-2E9B-33FE-6DF1-A9D96FF8C991}"/>
                  </a:ext>
                </a:extLst>
              </p:cNvPr>
              <p:cNvSpPr/>
              <p:nvPr/>
            </p:nvSpPr>
            <p:spPr>
              <a:xfrm>
                <a:off x="4709646" y="1012073"/>
                <a:ext cx="1743204" cy="697281"/>
              </a:xfrm>
              <a:prstGeom prst="chevron">
                <a:avLst/>
              </a:prstGeom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5" name="Chevron 4">
                <a:extLst>
                  <a:ext uri="{FF2B5EF4-FFF2-40B4-BE49-F238E27FC236}">
                    <a16:creationId xmlns:a16="http://schemas.microsoft.com/office/drawing/2014/main" id="{A0AEAA3D-2DEE-5D60-42B9-D36503F04F81}"/>
                  </a:ext>
                </a:extLst>
              </p:cNvPr>
              <p:cNvSpPr txBox="1"/>
              <p:nvPr/>
            </p:nvSpPr>
            <p:spPr>
              <a:xfrm>
                <a:off x="5058287" y="1012073"/>
                <a:ext cx="1045923" cy="697281"/>
              </a:xfrm>
              <a:prstGeom prst="rect">
                <a:avLst/>
              </a:prstGeom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8006" tIns="16002" rIns="16002" bIns="16002" numCol="1" spcCol="1270" anchor="ctr" anchorCtr="0">
                <a:noAutofit/>
              </a:bodyPr>
              <a:lstStyle/>
              <a:p>
                <a:pPr marL="0" lvl="0" indent="0" algn="ctr" defTabSz="533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AU" sz="1200" kern="1200" dirty="0"/>
                  <a:t>Performance Analysis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725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A6BD85-9219-4E8D-6B2A-EE634D064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AU" dirty="0"/>
              <a:t>Quantitative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17E65-AFC1-C417-9B22-BAF118B541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349B6-A7C9-830C-5B70-FBD5300A239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Carlotta Sophia Hölzle (TUM) | Using Normative Models for Analysis of Brain Development Trajectory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1648C0-A452-07DC-2017-B8CD1291BE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9" y="1534004"/>
            <a:ext cx="414887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9CB7243-A706-45BB-6882-DFDFF6856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913" y="1500667"/>
            <a:ext cx="414947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06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E309DA-F2D9-B106-3EDF-34A4FC7D0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AU" dirty="0"/>
              <a:t>Variance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07AF2-4E83-EAF4-3A63-5C3D3A4D50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1956F-5DDE-51F1-2E5B-EB47F459A7A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Carlotta Sophia Hölzle (TUM) | Using Normative Models for Analysis of Brain Development Trajectory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31AAC14-FF57-CDC6-07C1-69597E8E3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489548"/>
              </p:ext>
            </p:extLst>
          </p:nvPr>
        </p:nvGraphicFramePr>
        <p:xfrm>
          <a:off x="311162" y="1745066"/>
          <a:ext cx="8280000" cy="2060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996679606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876444707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3433978410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3608632922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13423786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sz="1500" dirty="0"/>
                        <a:t>AD_ROI</a:t>
                      </a:r>
                    </a:p>
                  </a:txBody>
                  <a:tcPr marL="76673" marR="76673" marT="38336" marB="38336"/>
                </a:tc>
                <a:tc>
                  <a:txBody>
                    <a:bodyPr/>
                    <a:lstStyle/>
                    <a:p>
                      <a:r>
                        <a:rPr lang="en-AU" sz="1500" dirty="0"/>
                        <a:t>not-pretrained (epi. + ale.)</a:t>
                      </a:r>
                    </a:p>
                  </a:txBody>
                  <a:tcPr marL="76673" marR="76673" marT="38336" marB="38336"/>
                </a:tc>
                <a:tc>
                  <a:txBody>
                    <a:bodyPr/>
                    <a:lstStyle/>
                    <a:p>
                      <a:r>
                        <a:rPr lang="en-AU" sz="1500" dirty="0"/>
                        <a:t>pretrained</a:t>
                      </a:r>
                    </a:p>
                    <a:p>
                      <a:r>
                        <a:rPr lang="en-AU" sz="1500" dirty="0"/>
                        <a:t>(epi. + ale.)</a:t>
                      </a:r>
                    </a:p>
                  </a:txBody>
                  <a:tcPr marL="76673" marR="76673" marT="38336" marB="38336"/>
                </a:tc>
                <a:tc>
                  <a:txBody>
                    <a:bodyPr/>
                    <a:lstStyle/>
                    <a:p>
                      <a:r>
                        <a:rPr lang="en-AU" sz="1500" dirty="0"/>
                        <a:t>GAMLSS (sigma)</a:t>
                      </a:r>
                    </a:p>
                  </a:txBody>
                  <a:tcPr marL="76673" marR="76673" marT="38336" marB="38336"/>
                </a:tc>
                <a:tc>
                  <a:txBody>
                    <a:bodyPr/>
                    <a:lstStyle/>
                    <a:p>
                      <a:r>
                        <a:rPr lang="en-AU" sz="1500" dirty="0"/>
                        <a:t>GAM </a:t>
                      </a:r>
                    </a:p>
                    <a:p>
                      <a:r>
                        <a:rPr lang="en-AU" sz="1500" dirty="0"/>
                        <a:t>(</a:t>
                      </a:r>
                      <a:r>
                        <a:rPr lang="en-AU" sz="1500" dirty="0" err="1"/>
                        <a:t>std.dev</a:t>
                      </a:r>
                      <a:r>
                        <a:rPr lang="en-AU" sz="1500" dirty="0"/>
                        <a:t>)</a:t>
                      </a:r>
                    </a:p>
                  </a:txBody>
                  <a:tcPr marL="76673" marR="76673" marT="38336" marB="38336"/>
                </a:tc>
                <a:extLst>
                  <a:ext uri="{0D108BD9-81ED-4DB2-BD59-A6C34878D82A}">
                    <a16:rowId xmlns:a16="http://schemas.microsoft.com/office/drawing/2014/main" val="1292419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L Entorhinal</a:t>
                      </a:r>
                    </a:p>
                  </a:txBody>
                  <a:tcPr marL="76673" marR="76673" marT="38336" marB="38336"/>
                </a:tc>
                <a:tc>
                  <a:txBody>
                    <a:bodyPr/>
                    <a:lstStyle/>
                    <a:p>
                      <a:r>
                        <a:rPr lang="en-D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0.8303277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1.8930933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dirty="0">
                          <a:effectLst/>
                        </a:rPr>
                        <a:t>0.92816</a:t>
                      </a:r>
                    </a:p>
                  </a:txBody>
                  <a:tcPr marL="31947" marR="31947" marT="31947" marB="31947"/>
                </a:tc>
                <a:tc>
                  <a:txBody>
                    <a:bodyPr/>
                    <a:lstStyle/>
                    <a:p>
                      <a:r>
                        <a:rPr lang="en-DE" sz="1400" dirty="0">
                          <a:effectLst/>
                        </a:rPr>
                        <a:t>0.350095</a:t>
                      </a:r>
                    </a:p>
                  </a:txBody>
                  <a:tcPr marL="31947" marR="31947" marT="31947" marB="31947"/>
                </a:tc>
                <a:extLst>
                  <a:ext uri="{0D108BD9-81ED-4DB2-BD59-A6C34878D82A}">
                    <a16:rowId xmlns:a16="http://schemas.microsoft.com/office/drawing/2014/main" val="1776201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L </a:t>
                      </a:r>
                      <a:r>
                        <a:rPr lang="en-GB" sz="1500" dirty="0" err="1"/>
                        <a:t>Inferiortemporal</a:t>
                      </a:r>
                      <a:endParaRPr lang="en-GB" sz="1500" dirty="0"/>
                    </a:p>
                  </a:txBody>
                  <a:tcPr marL="76673" marR="76673" marT="38336" marB="38336"/>
                </a:tc>
                <a:tc>
                  <a:txBody>
                    <a:bodyPr/>
                    <a:lstStyle/>
                    <a:p>
                      <a:r>
                        <a:rPr lang="en-D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0.4597567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2.6385804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dirty="0">
                          <a:effectLst/>
                        </a:rPr>
                        <a:t>1.015558</a:t>
                      </a:r>
                    </a:p>
                  </a:txBody>
                  <a:tcPr marL="31947" marR="31947" marT="31947" marB="31947"/>
                </a:tc>
                <a:tc>
                  <a:txBody>
                    <a:bodyPr/>
                    <a:lstStyle/>
                    <a:p>
                      <a:r>
                        <a:rPr lang="en-DE" sz="1400">
                          <a:effectLst/>
                        </a:rPr>
                        <a:t>0.1585483</a:t>
                      </a:r>
                    </a:p>
                  </a:txBody>
                  <a:tcPr marL="31947" marR="31947" marT="31947" marB="31947"/>
                </a:tc>
                <a:extLst>
                  <a:ext uri="{0D108BD9-81ED-4DB2-BD59-A6C34878D82A}">
                    <a16:rowId xmlns:a16="http://schemas.microsoft.com/office/drawing/2014/main" val="356021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L </a:t>
                      </a:r>
                      <a:r>
                        <a:rPr lang="en-GB" sz="1500" dirty="0" err="1"/>
                        <a:t>Middletemporal</a:t>
                      </a:r>
                      <a:endParaRPr lang="en-GB" sz="1500" dirty="0"/>
                    </a:p>
                  </a:txBody>
                  <a:tcPr marL="76673" marR="76673" marT="38336" marB="38336"/>
                </a:tc>
                <a:tc>
                  <a:txBody>
                    <a:bodyPr/>
                    <a:lstStyle/>
                    <a:p>
                      <a:r>
                        <a:rPr lang="en-D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0.4619569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2.5924265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dirty="0">
                          <a:effectLst/>
                        </a:rPr>
                        <a:t>0.9731803</a:t>
                      </a:r>
                    </a:p>
                  </a:txBody>
                  <a:tcPr marL="31947" marR="31947" marT="31947" marB="31947"/>
                </a:tc>
                <a:tc>
                  <a:txBody>
                    <a:bodyPr/>
                    <a:lstStyle/>
                    <a:p>
                      <a:r>
                        <a:rPr lang="en-DE" sz="1400" dirty="0">
                          <a:effectLst/>
                        </a:rPr>
                        <a:t>0.1507982</a:t>
                      </a:r>
                    </a:p>
                  </a:txBody>
                  <a:tcPr marL="31947" marR="31947" marT="31947" marB="31947"/>
                </a:tc>
                <a:extLst>
                  <a:ext uri="{0D108BD9-81ED-4DB2-BD59-A6C34878D82A}">
                    <a16:rowId xmlns:a16="http://schemas.microsoft.com/office/drawing/2014/main" val="2665014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L </a:t>
                      </a:r>
                      <a:r>
                        <a:rPr lang="en-GB" sz="1500" dirty="0" err="1"/>
                        <a:t>Inferiorparietal</a:t>
                      </a:r>
                      <a:endParaRPr lang="en-GB" sz="1500" dirty="0"/>
                    </a:p>
                  </a:txBody>
                  <a:tcPr marL="76673" marR="76673" marT="38336" marB="38336"/>
                </a:tc>
                <a:tc>
                  <a:txBody>
                    <a:bodyPr/>
                    <a:lstStyle/>
                    <a:p>
                      <a:r>
                        <a:rPr lang="en-D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0.3237705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2.7239925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dirty="0">
                          <a:effectLst/>
                        </a:rPr>
                        <a:t>0.9051525</a:t>
                      </a:r>
                    </a:p>
                  </a:txBody>
                  <a:tcPr marL="31947" marR="31947" marT="31947" marB="31947"/>
                </a:tc>
                <a:tc>
                  <a:txBody>
                    <a:bodyPr/>
                    <a:lstStyle/>
                    <a:p>
                      <a:r>
                        <a:rPr lang="en-DE" sz="1400">
                          <a:effectLst/>
                        </a:rPr>
                        <a:t>0.1287471</a:t>
                      </a:r>
                    </a:p>
                  </a:txBody>
                  <a:tcPr marL="31947" marR="31947" marT="31947" marB="31947"/>
                </a:tc>
                <a:extLst>
                  <a:ext uri="{0D108BD9-81ED-4DB2-BD59-A6C34878D82A}">
                    <a16:rowId xmlns:a16="http://schemas.microsoft.com/office/drawing/2014/main" val="1647537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500" dirty="0"/>
                        <a:t>L Fusiform</a:t>
                      </a:r>
                    </a:p>
                  </a:txBody>
                  <a:tcPr marL="76673" marR="76673" marT="38336" marB="38336"/>
                </a:tc>
                <a:tc>
                  <a:txBody>
                    <a:bodyPr/>
                    <a:lstStyle/>
                    <a:p>
                      <a:r>
                        <a:rPr lang="en-D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0.4257601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2.71668121</a:t>
                      </a:r>
                      <a:endParaRPr lang="en-A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dirty="0">
                          <a:effectLst/>
                        </a:rPr>
                        <a:t>1.073093</a:t>
                      </a:r>
                    </a:p>
                  </a:txBody>
                  <a:tcPr marL="31947" marR="31947" marT="31947" marB="31947"/>
                </a:tc>
                <a:tc>
                  <a:txBody>
                    <a:bodyPr/>
                    <a:lstStyle/>
                    <a:p>
                      <a:r>
                        <a:rPr lang="en-DE" sz="1400" dirty="0">
                          <a:effectLst/>
                        </a:rPr>
                        <a:t>0.1371672</a:t>
                      </a:r>
                    </a:p>
                  </a:txBody>
                  <a:tcPr marL="31947" marR="31947" marT="31947" marB="31947"/>
                </a:tc>
                <a:extLst>
                  <a:ext uri="{0D108BD9-81ED-4DB2-BD59-A6C34878D82A}">
                    <a16:rowId xmlns:a16="http://schemas.microsoft.com/office/drawing/2014/main" val="19958609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BA70C8-3845-F37B-0AE8-D3D8AEC2EFD9}"/>
                  </a:ext>
                </a:extLst>
              </p:cNvPr>
              <p:cNvSpPr txBox="1"/>
              <p:nvPr/>
            </p:nvSpPr>
            <p:spPr>
              <a:xfrm>
                <a:off x="3631720" y="3808830"/>
                <a:ext cx="1656272" cy="830997"/>
              </a:xfrm>
              <a:prstGeom prst="rect">
                <a:avLst/>
              </a:prstGeom>
              <a:solidFill>
                <a:srgbClr val="005293"/>
              </a:solidFill>
            </p:spPr>
            <p:txBody>
              <a:bodyPr wrap="square">
                <a:spAutoFit/>
              </a:bodyPr>
              <a:lstStyle/>
              <a:p>
                <a:r>
                  <a:rPr lang="en-AU" sz="1200" dirty="0">
                    <a:solidFill>
                      <a:schemeClr val="bg1"/>
                    </a:solidFill>
                  </a:rPr>
                  <a:t>mean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de-DE" sz="1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1200" dirty="0">
                    <a:solidFill>
                      <a:schemeClr val="bg1"/>
                    </a:solidFill>
                  </a:rPr>
                  <a:t>:  10.11</a:t>
                </a:r>
              </a:p>
              <a:p>
                <a:r>
                  <a:rPr lang="en-AU" sz="1200" dirty="0">
                    <a:solidFill>
                      <a:schemeClr val="bg1"/>
                    </a:solidFill>
                  </a:rPr>
                  <a:t>mean </a:t>
                </a:r>
                <a:r>
                  <a:rPr lang="en-GB" sz="1200" dirty="0" err="1">
                    <a:solidFill>
                      <a:schemeClr val="bg1"/>
                    </a:solidFill>
                  </a:rPr>
                  <a:t>σ</a:t>
                </a:r>
                <a:r>
                  <a:rPr lang="en-GB" sz="1200" dirty="0">
                    <a:solidFill>
                      <a:schemeClr val="bg1"/>
                    </a:solidFill>
                  </a:rPr>
                  <a:t> </a:t>
                </a:r>
                <a:r>
                  <a:rPr lang="en-AU" sz="1200" dirty="0">
                    <a:solidFill>
                      <a:schemeClr val="bg1"/>
                    </a:solidFill>
                  </a:rPr>
                  <a:t>:  1.89</a:t>
                </a:r>
              </a:p>
              <a:p>
                <a:r>
                  <a:rPr lang="en-AU" sz="1200" dirty="0">
                    <a:solidFill>
                      <a:schemeClr val="bg1"/>
                    </a:solidFill>
                  </a:rPr>
                  <a:t>mean ale:  1.83</a:t>
                </a:r>
              </a:p>
              <a:p>
                <a:r>
                  <a:rPr lang="en-AU" sz="1200" dirty="0">
                    <a:solidFill>
                      <a:schemeClr val="bg1"/>
                    </a:solidFill>
                  </a:rPr>
                  <a:t>mean epi:  0.077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BA70C8-3845-F37B-0AE8-D3D8AEC2E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720" y="3808830"/>
                <a:ext cx="1656272" cy="830997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198B7E-1A53-4A7A-BC7B-EF032D93A1A7}"/>
                  </a:ext>
                </a:extLst>
              </p:cNvPr>
              <p:cNvSpPr txBox="1"/>
              <p:nvPr/>
            </p:nvSpPr>
            <p:spPr>
              <a:xfrm>
                <a:off x="1958196" y="3808829"/>
                <a:ext cx="1656272" cy="830997"/>
              </a:xfrm>
              <a:prstGeom prst="rect">
                <a:avLst/>
              </a:prstGeom>
              <a:solidFill>
                <a:srgbClr val="005293"/>
              </a:solidFill>
            </p:spPr>
            <p:txBody>
              <a:bodyPr wrap="square">
                <a:spAutoFit/>
              </a:bodyPr>
              <a:lstStyle/>
              <a:p>
                <a:r>
                  <a:rPr lang="en-GB" sz="1200" dirty="0">
                    <a:solidFill>
                      <a:schemeClr val="bg1"/>
                    </a:solidFill>
                  </a:rPr>
                  <a:t>mean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1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GB" sz="1200" dirty="0">
                    <a:solidFill>
                      <a:schemeClr val="bg1"/>
                    </a:solidFill>
                  </a:rPr>
                  <a:t>: 2.02</a:t>
                </a:r>
              </a:p>
              <a:p>
                <a:r>
                  <a:rPr lang="en-GB" sz="1200" dirty="0">
                    <a:solidFill>
                      <a:schemeClr val="bg1"/>
                    </a:solidFill>
                  </a:rPr>
                  <a:t>mean </a:t>
                </a:r>
                <a:r>
                  <a:rPr lang="en-GB" sz="1200" dirty="0" err="1">
                    <a:solidFill>
                      <a:schemeClr val="bg1"/>
                    </a:solidFill>
                  </a:rPr>
                  <a:t>σ</a:t>
                </a:r>
                <a:r>
                  <a:rPr lang="en-GB" sz="1200" dirty="0">
                    <a:solidFill>
                      <a:schemeClr val="bg1"/>
                    </a:solidFill>
                  </a:rPr>
                  <a:t>: 0.83</a:t>
                </a:r>
              </a:p>
              <a:p>
                <a:r>
                  <a:rPr lang="en-GB" sz="1200" dirty="0">
                    <a:solidFill>
                      <a:schemeClr val="bg1"/>
                    </a:solidFill>
                  </a:rPr>
                  <a:t>mean ale: 0.12</a:t>
                </a:r>
              </a:p>
              <a:p>
                <a:r>
                  <a:rPr lang="en-GB" sz="1200" dirty="0">
                    <a:solidFill>
                      <a:schemeClr val="bg1"/>
                    </a:solidFill>
                  </a:rPr>
                  <a:t>mean epi: 0.73</a:t>
                </a:r>
                <a:endParaRPr lang="en-AU" sz="1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D198B7E-1A53-4A7A-BC7B-EF032D93A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196" y="3808829"/>
                <a:ext cx="1656272" cy="830997"/>
              </a:xfrm>
              <a:prstGeom prst="rect">
                <a:avLst/>
              </a:prstGeom>
              <a:blipFill>
                <a:blip r:embed="rId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37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72BD6C-0315-EDB9-FCF5-3F4896D2F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AU" dirty="0"/>
              <a:t>Quantitative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03866-18F8-3818-345F-6D31178419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D6609-DB7F-C40D-C025-171B697740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Carlotta Sophia Hölzle (TUM) | Using Normative Models for Analysis of Brain Development Trajectory</a:t>
            </a:r>
            <a:endParaRPr 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9AEC4CA-6A04-24A7-434E-257C166EE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2" y="1352745"/>
            <a:ext cx="4919020" cy="293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9698D99-9D6A-41E9-9B77-63566B601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902" y="1401810"/>
            <a:ext cx="3933585" cy="293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845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08390A-C5D4-0C49-22A7-72A79F4FF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66532"/>
          <a:stretch/>
        </p:blipFill>
        <p:spPr>
          <a:xfrm>
            <a:off x="459" y="1351047"/>
            <a:ext cx="2386978" cy="280674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472DEFF-77D7-D8FF-4227-A9EBA5D3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AU" dirty="0"/>
              <a:t>Quantitative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292BD-73E6-29C8-C987-8CE4CFFFBA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785F6-E04F-59B4-DD42-4F37B605E89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Carlotta Sophia Hölzle (TUM) | Using Normative Models for Analysis of Brain Development Trajectory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421078-ECFC-B1D1-F778-C923827A8F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1" r="66123"/>
          <a:stretch/>
        </p:blipFill>
        <p:spPr>
          <a:xfrm>
            <a:off x="2348399" y="1325662"/>
            <a:ext cx="2389806" cy="29228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CDF717-D237-2390-FD19-17D5F2F818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80" r="70474"/>
          <a:stretch/>
        </p:blipFill>
        <p:spPr>
          <a:xfrm>
            <a:off x="4386353" y="1222997"/>
            <a:ext cx="2370212" cy="29485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1B59C2-4A67-0182-FA9E-349BA13F7B8A}"/>
              </a:ext>
            </a:extLst>
          </p:cNvPr>
          <p:cNvSpPr txBox="1"/>
          <p:nvPr/>
        </p:nvSpPr>
        <p:spPr>
          <a:xfrm>
            <a:off x="4738205" y="4248473"/>
            <a:ext cx="199891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AU" sz="1600" dirty="0">
                <a:latin typeface="+mn-lt"/>
              </a:rPr>
              <a:t>GAM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DA1B9F-170B-6B67-A985-F0E08797C2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542" r="70474"/>
          <a:stretch/>
        </p:blipFill>
        <p:spPr>
          <a:xfrm>
            <a:off x="6774934" y="1111248"/>
            <a:ext cx="2294906" cy="30465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17AE08-0FDD-C780-5AB7-4F229756101B}"/>
              </a:ext>
            </a:extLst>
          </p:cNvPr>
          <p:cNvSpPr txBox="1"/>
          <p:nvPr/>
        </p:nvSpPr>
        <p:spPr>
          <a:xfrm>
            <a:off x="7023332" y="4248473"/>
            <a:ext cx="1998915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AU" sz="1600" dirty="0">
                <a:latin typeface="+mn-lt"/>
              </a:rPr>
              <a:t>GAMLSS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2389B-3A96-63B9-9A9C-F73B2DF38970}"/>
              </a:ext>
            </a:extLst>
          </p:cNvPr>
          <p:cNvSpPr txBox="1"/>
          <p:nvPr/>
        </p:nvSpPr>
        <p:spPr>
          <a:xfrm>
            <a:off x="2387437" y="4248473"/>
            <a:ext cx="199891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AU" sz="1600" dirty="0">
                <a:latin typeface="+mn-lt"/>
              </a:rPr>
              <a:t> Pretrained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63DD7B-6E4A-2E9B-2BFF-1D8B6649CBB6}"/>
              </a:ext>
            </a:extLst>
          </p:cNvPr>
          <p:cNvSpPr txBox="1"/>
          <p:nvPr/>
        </p:nvSpPr>
        <p:spPr>
          <a:xfrm>
            <a:off x="121753" y="4248473"/>
            <a:ext cx="2226646" cy="2572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AU" sz="1600" dirty="0">
                <a:latin typeface="+mn-lt"/>
              </a:rPr>
              <a:t> Not-Pretrained</a:t>
            </a:r>
          </a:p>
        </p:txBody>
      </p:sp>
    </p:spTree>
    <p:extLst>
      <p:ext uri="{BB962C8B-B14F-4D97-AF65-F5344CB8AC3E}">
        <p14:creationId xmlns:p14="http://schemas.microsoft.com/office/powerpoint/2010/main" val="235089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C6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1FFB41-0C67-7900-8296-0113F8255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AU" sz="2000" b="1" dirty="0">
                <a:solidFill>
                  <a:schemeClr val="bg1"/>
                </a:solidFill>
              </a:rPr>
              <a:t>Diverse Approaches:</a:t>
            </a:r>
          </a:p>
          <a:p>
            <a:pPr lvl="1" indent="0">
              <a:buNone/>
            </a:pPr>
            <a:r>
              <a:rPr lang="en-AU" sz="2000" dirty="0">
                <a:solidFill>
                  <a:schemeClr val="bg1"/>
                </a:solidFill>
              </a:rPr>
              <a:t>	Various methods exist for modelling the Normative Growth Curve.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000" b="1" dirty="0">
                <a:solidFill>
                  <a:schemeClr val="bg1"/>
                </a:solidFill>
              </a:rPr>
              <a:t>Statistical/Bayesian Methods:</a:t>
            </a:r>
          </a:p>
          <a:p>
            <a:pPr lvl="1" indent="0">
              <a:buNone/>
            </a:pPr>
            <a:r>
              <a:rPr lang="en-AU" sz="2000" dirty="0">
                <a:solidFill>
                  <a:schemeClr val="bg1"/>
                </a:solidFill>
              </a:rPr>
              <a:t>	Essential for individual analysis of predicted norm values.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000" b="1" dirty="0">
                <a:solidFill>
                  <a:schemeClr val="bg1"/>
                </a:solidFill>
              </a:rPr>
              <a:t>Purpose-Driven Approach:</a:t>
            </a:r>
          </a:p>
          <a:p>
            <a:pPr lvl="1" indent="0">
              <a:buNone/>
            </a:pPr>
            <a:r>
              <a:rPr lang="en-AU" sz="2000" dirty="0">
                <a:solidFill>
                  <a:schemeClr val="bg1"/>
                </a:solidFill>
              </a:rPr>
              <a:t>	Optimal method depends on specific goals.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000" b="1" dirty="0">
                <a:solidFill>
                  <a:schemeClr val="bg1"/>
                </a:solidFill>
              </a:rPr>
              <a:t>Performance Disparity:</a:t>
            </a:r>
          </a:p>
          <a:p>
            <a:r>
              <a:rPr lang="en-AU" sz="2000" dirty="0">
                <a:solidFill>
                  <a:schemeClr val="bg1"/>
                </a:solidFill>
              </a:rPr>
              <a:t>	Significant gap between quantitative and qualitative performance.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7E3AA2-3A2A-B89A-9D71-0A9D9CF2D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</p:spPr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Main Take-Aways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06327-720D-893F-8EAF-0CFBC4FBEE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>
                <a:solidFill>
                  <a:schemeClr val="bg1"/>
                </a:solidFill>
              </a:rPr>
              <a:pPr/>
              <a:t>18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E101D-E088-D5E9-4134-A33926C0CF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Carlotta Sophia Hölzle (TUM) | Using Normative Models for Analysis of Brain Development Trajectory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033AF2-7F3B-E1E1-9B8D-6CA64AA2DAB6}"/>
              </a:ext>
            </a:extLst>
          </p:cNvPr>
          <p:cNvSpPr txBox="1"/>
          <p:nvPr/>
        </p:nvSpPr>
        <p:spPr>
          <a:xfrm>
            <a:off x="3865418" y="526473"/>
            <a:ext cx="65" cy="257250"/>
          </a:xfrm>
          <a:prstGeom prst="rect">
            <a:avLst/>
          </a:prstGeom>
          <a:solidFill>
            <a:srgbClr val="98C6EA"/>
          </a:solidFill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endParaRPr lang="en-AU" sz="1600" dirty="0" err="1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3545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FDD5F8-4171-AC66-85BF-76B4568B2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3338" y="1655762"/>
            <a:ext cx="4000500" cy="29845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2C22C53-8F91-CDE6-75A3-F7235170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AU" dirty="0"/>
              <a:t>MSE Differences Healthy – All Data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15DE3-934D-4678-8C3D-7D639BA4B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9DC15-9697-B74A-C06A-1AF1996291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Carlotta Sophia Hölzle (TUM) | Using Normative Models for Analysis of Brain Development Trajectory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129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1C8D5-62F7-4B7A-CF4E-C55B46F6F3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Carlotta Sophia Hölzle (TUM) | </a:t>
            </a:r>
            <a:r>
              <a:rPr lang="de-DE" dirty="0" err="1"/>
              <a:t>Using</a:t>
            </a:r>
            <a:r>
              <a:rPr lang="de-DE" dirty="0"/>
              <a:t> Normative Models </a:t>
            </a:r>
            <a:r>
              <a:rPr lang="de-DE" dirty="0" err="1"/>
              <a:t>for</a:t>
            </a:r>
            <a:r>
              <a:rPr lang="de-DE" dirty="0"/>
              <a:t> Analysis </a:t>
            </a:r>
            <a:r>
              <a:rPr lang="de-DE" dirty="0" err="1"/>
              <a:t>of</a:t>
            </a:r>
            <a:r>
              <a:rPr lang="de-DE" dirty="0"/>
              <a:t> Brain Development </a:t>
            </a:r>
            <a:r>
              <a:rPr lang="de-DE" dirty="0" err="1"/>
              <a:t>Trajectory</a:t>
            </a:r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BD1465F6-78F7-F2EA-6DE6-DDD583B6EA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8605952"/>
              </p:ext>
            </p:extLst>
          </p:nvPr>
        </p:nvGraphicFramePr>
        <p:xfrm>
          <a:off x="319090" y="1441040"/>
          <a:ext cx="8507918" cy="2728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58F5313-A10B-D353-1652-5A199E3747C4}"/>
              </a:ext>
            </a:extLst>
          </p:cNvPr>
          <p:cNvSpPr txBox="1"/>
          <p:nvPr/>
        </p:nvSpPr>
        <p:spPr>
          <a:xfrm>
            <a:off x="552893" y="1726912"/>
            <a:ext cx="367088" cy="4662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AU" sz="2900" dirty="0">
                <a:latin typeface="+mn-lt"/>
              </a:rPr>
              <a:t>1.</a:t>
            </a:r>
            <a:r>
              <a:rPr lang="en-AU" sz="1600" dirty="0">
                <a:latin typeface="+mn-lt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2CC9FA-5C82-BFB7-61EE-A62C46ECED00}"/>
              </a:ext>
            </a:extLst>
          </p:cNvPr>
          <p:cNvSpPr txBox="1"/>
          <p:nvPr/>
        </p:nvSpPr>
        <p:spPr>
          <a:xfrm>
            <a:off x="736437" y="2571750"/>
            <a:ext cx="367088" cy="4662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AU" sz="2900" dirty="0">
                <a:latin typeface="+mn-lt"/>
              </a:rPr>
              <a:t>2.</a:t>
            </a:r>
            <a:r>
              <a:rPr lang="en-AU" sz="1600" dirty="0">
                <a:latin typeface="+mn-lt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8326FE-DFA9-EC75-F8C9-25CF8163F3A8}"/>
              </a:ext>
            </a:extLst>
          </p:cNvPr>
          <p:cNvSpPr txBox="1"/>
          <p:nvPr/>
        </p:nvSpPr>
        <p:spPr>
          <a:xfrm>
            <a:off x="552893" y="3370586"/>
            <a:ext cx="367088" cy="4662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AU" sz="2900" dirty="0">
                <a:latin typeface="+mn-lt"/>
              </a:rPr>
              <a:t>3.</a:t>
            </a:r>
            <a:r>
              <a:rPr lang="en-AU" sz="1600" dirty="0"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C22C53-8F91-CDE6-75A3-F7235170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en-AU"/>
              <a:t>EV </a:t>
            </a:r>
            <a:r>
              <a:rPr lang="en-AU" dirty="0"/>
              <a:t>Differences Healthy – All Data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15DE3-934D-4678-8C3D-7D639BA4B2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9DC15-9697-B74A-C06A-1AF1996291B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Carlotta Sophia Hölzle (TUM) | Using Normative Models for Analysis of Brain Development Trajectory</a:t>
            </a:r>
            <a:endParaRPr lang="en-US" dirty="0"/>
          </a:p>
        </p:txBody>
      </p:sp>
      <p:pic>
        <p:nvPicPr>
          <p:cNvPr id="9" name="Content Placeholder 8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B4FD2152-8569-1EF9-CCF2-4C0C42D01C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9153" y="1600200"/>
            <a:ext cx="4148870" cy="3095625"/>
          </a:xfrm>
        </p:spPr>
      </p:pic>
    </p:spTree>
    <p:extLst>
      <p:ext uri="{BB962C8B-B14F-4D97-AF65-F5344CB8AC3E}">
        <p14:creationId xmlns:p14="http://schemas.microsoft.com/office/powerpoint/2010/main" val="361035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C6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Brain outline">
            <a:extLst>
              <a:ext uri="{FF2B5EF4-FFF2-40B4-BE49-F238E27FC236}">
                <a16:creationId xmlns:a16="http://schemas.microsoft.com/office/drawing/2014/main" id="{7FF9D719-13B2-A9A5-9E43-B6A8E15C7F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3319"/>
          <a:stretch/>
        </p:blipFill>
        <p:spPr>
          <a:xfrm>
            <a:off x="2813288" y="-262554"/>
            <a:ext cx="3652140" cy="30498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5A0E34-375C-1F1C-834A-0F95397C1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760" y="1020201"/>
            <a:ext cx="1478402" cy="380745"/>
          </a:xfrm>
          <a:solidFill>
            <a:srgbClr val="98C6EA"/>
          </a:solidFill>
        </p:spPr>
        <p:txBody>
          <a:bodyPr/>
          <a:lstStyle/>
          <a:p>
            <a:r>
              <a:rPr lang="en-AU" dirty="0"/>
              <a:t>Motivation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FB7253B-6DA2-9594-ABE1-45A3D3098B2E}"/>
              </a:ext>
            </a:extLst>
          </p:cNvPr>
          <p:cNvGrpSpPr/>
          <p:nvPr/>
        </p:nvGrpSpPr>
        <p:grpSpPr>
          <a:xfrm>
            <a:off x="1201013" y="2807196"/>
            <a:ext cx="4446574" cy="2309219"/>
            <a:chOff x="29740" y="2751438"/>
            <a:chExt cx="4446574" cy="2309219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CFF0795-6F34-71B0-3CEF-4865F05FD1C8}"/>
                </a:ext>
              </a:extLst>
            </p:cNvPr>
            <p:cNvSpPr/>
            <p:nvPr/>
          </p:nvSpPr>
          <p:spPr>
            <a:xfrm rot="1995565">
              <a:off x="637479" y="2838625"/>
              <a:ext cx="1570999" cy="8595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AU" dirty="0"/>
                <a:t>Cases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A46D286-329C-1446-B337-44A5DCE3BD74}"/>
                </a:ext>
              </a:extLst>
            </p:cNvPr>
            <p:cNvSpPr/>
            <p:nvPr/>
          </p:nvSpPr>
          <p:spPr>
            <a:xfrm>
              <a:off x="365850" y="3927050"/>
              <a:ext cx="1595717" cy="811976"/>
            </a:xfrm>
            <a:prstGeom prst="ellipse">
              <a:avLst/>
            </a:prstGeom>
            <a:solidFill>
              <a:srgbClr val="EA7B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AU" dirty="0"/>
                <a:t>Controls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B1A48A5-AAD1-2940-69A3-8834BA7C7255}"/>
                </a:ext>
              </a:extLst>
            </p:cNvPr>
            <p:cNvSpPr/>
            <p:nvPr/>
          </p:nvSpPr>
          <p:spPr>
            <a:xfrm rot="1995565">
              <a:off x="2891248" y="3108329"/>
              <a:ext cx="1570999" cy="85954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71EFCCB-7009-163F-BF6D-F6C70E0F7CBA}"/>
                </a:ext>
              </a:extLst>
            </p:cNvPr>
            <p:cNvSpPr/>
            <p:nvPr/>
          </p:nvSpPr>
          <p:spPr>
            <a:xfrm>
              <a:off x="2629057" y="3864794"/>
              <a:ext cx="1595717" cy="811976"/>
            </a:xfrm>
            <a:prstGeom prst="ellipse">
              <a:avLst/>
            </a:prstGeom>
            <a:solidFill>
              <a:srgbClr val="EA7B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endParaRPr lang="en-AU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CEB169D-BB3E-F17E-6C2E-E95636F8AEB3}"/>
                </a:ext>
              </a:extLst>
            </p:cNvPr>
            <p:cNvSpPr/>
            <p:nvPr/>
          </p:nvSpPr>
          <p:spPr>
            <a:xfrm rot="1192019">
              <a:off x="2682586" y="3482026"/>
              <a:ext cx="1570999" cy="859544"/>
            </a:xfrm>
            <a:prstGeom prst="ellipse">
              <a:avLst/>
            </a:prstGeom>
            <a:solidFill>
              <a:srgbClr val="8CC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4000"/>
                </a:lnSpc>
              </a:pPr>
              <a:r>
                <a:rPr lang="en-AU" dirty="0"/>
                <a:t>Reality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63431F1-49BB-4362-32B2-823961CFDB9C}"/>
                </a:ext>
              </a:extLst>
            </p:cNvPr>
            <p:cNvCxnSpPr>
              <a:cxnSpLocks/>
            </p:cNvCxnSpPr>
            <p:nvPr/>
          </p:nvCxnSpPr>
          <p:spPr>
            <a:xfrm>
              <a:off x="2570925" y="4763740"/>
              <a:ext cx="19053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6FB801A-127B-EBD3-0E53-C68563EA56BF}"/>
                </a:ext>
              </a:extLst>
            </p:cNvPr>
            <p:cNvCxnSpPr>
              <a:cxnSpLocks/>
            </p:cNvCxnSpPr>
            <p:nvPr/>
          </p:nvCxnSpPr>
          <p:spPr>
            <a:xfrm>
              <a:off x="316422" y="4763740"/>
              <a:ext cx="19053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87C7D09-7CC8-7983-9B2A-E92DBD4778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422" y="2751438"/>
              <a:ext cx="0" cy="2012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B5FEE3A-29E7-3735-5E77-AA756CA916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0190" y="2751438"/>
              <a:ext cx="0" cy="20123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6D45309-308F-7CF5-7BB8-E7AF4A2CF92B}"/>
                </a:ext>
              </a:extLst>
            </p:cNvPr>
            <p:cNvCxnSpPr/>
            <p:nvPr/>
          </p:nvCxnSpPr>
          <p:spPr>
            <a:xfrm>
              <a:off x="407773" y="3336324"/>
              <a:ext cx="1814038" cy="933018"/>
            </a:xfrm>
            <a:prstGeom prst="straightConnector1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4DF2459-5EFC-43DE-A658-915CCD91ABB8}"/>
                </a:ext>
              </a:extLst>
            </p:cNvPr>
            <p:cNvSpPr txBox="1"/>
            <p:nvPr/>
          </p:nvSpPr>
          <p:spPr>
            <a:xfrm>
              <a:off x="772986" y="4788455"/>
              <a:ext cx="992259" cy="2572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AU" sz="1600" dirty="0">
                  <a:latin typeface="+mn-lt"/>
                </a:rPr>
                <a:t>Predictor 1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0C0D16D-D5FF-A4C4-36A2-9E2D3E84A3F7}"/>
                </a:ext>
              </a:extLst>
            </p:cNvPr>
            <p:cNvSpPr txBox="1"/>
            <p:nvPr/>
          </p:nvSpPr>
          <p:spPr>
            <a:xfrm>
              <a:off x="2930785" y="4803407"/>
              <a:ext cx="992259" cy="2572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AU" sz="1600" dirty="0">
                  <a:latin typeface="+mn-lt"/>
                </a:rPr>
                <a:t>Predictor 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07CE34-B794-C204-294F-DE89BF65695A}"/>
                </a:ext>
              </a:extLst>
            </p:cNvPr>
            <p:cNvSpPr txBox="1"/>
            <p:nvPr/>
          </p:nvSpPr>
          <p:spPr>
            <a:xfrm rot="16200000">
              <a:off x="1934271" y="3644587"/>
              <a:ext cx="992259" cy="2572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AU" sz="1600" dirty="0">
                  <a:latin typeface="+mn-lt"/>
                </a:rPr>
                <a:t>Predictor 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C8690BB-9359-1B3F-6628-0AAAEBF7F2A3}"/>
                </a:ext>
              </a:extLst>
            </p:cNvPr>
            <p:cNvSpPr txBox="1"/>
            <p:nvPr/>
          </p:nvSpPr>
          <p:spPr>
            <a:xfrm rot="16200000">
              <a:off x="-337765" y="3703828"/>
              <a:ext cx="992259" cy="25725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AU" sz="1600" dirty="0">
                  <a:latin typeface="+mn-lt"/>
                </a:rPr>
                <a:t>Predictor 2</a:t>
              </a:r>
            </a:p>
          </p:txBody>
        </p:sp>
      </p:grpSp>
      <p:pic>
        <p:nvPicPr>
          <p:cNvPr id="1026" name="Picture 2" descr="Magnetic resonance imaging of the brain - Wikipedia">
            <a:extLst>
              <a:ext uri="{FF2B5EF4-FFF2-40B4-BE49-F238E27FC236}">
                <a16:creationId xmlns:a16="http://schemas.microsoft.com/office/drawing/2014/main" id="{AAA7271F-686F-9D61-9605-83BBF7EF6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827" y="2761000"/>
            <a:ext cx="1928986" cy="206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53AA920-E3D1-D758-FB39-AFA4B63C5560}"/>
              </a:ext>
            </a:extLst>
          </p:cNvPr>
          <p:cNvSpPr txBox="1"/>
          <p:nvPr/>
        </p:nvSpPr>
        <p:spPr>
          <a:xfrm>
            <a:off x="5524162" y="4880068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400" dirty="0"/>
              <a:t>https://</a:t>
            </a:r>
            <a:r>
              <a:rPr lang="en-AU" sz="400" dirty="0" err="1"/>
              <a:t>www.google.com</a:t>
            </a:r>
            <a:r>
              <a:rPr lang="en-AU" sz="400" dirty="0"/>
              <a:t>/</a:t>
            </a:r>
            <a:r>
              <a:rPr lang="en-AU" sz="400" dirty="0" err="1"/>
              <a:t>url?sa</a:t>
            </a:r>
            <a:r>
              <a:rPr lang="en-AU" sz="400" dirty="0"/>
              <a:t>=</a:t>
            </a:r>
            <a:r>
              <a:rPr lang="en-AU" sz="400" dirty="0" err="1"/>
              <a:t>i&amp;url</a:t>
            </a:r>
            <a:r>
              <a:rPr lang="en-AU" sz="400" dirty="0"/>
              <a:t>=https%3A%2F%2Fen.wikipedia.org%2Fwiki%2FMagnetic_resonance_imaging_of_the_brain&amp;psig=AOvVaw1_yxq-dsWazDFtlLnqMWBS&amp;ust=1720942879358000&amp;source=</a:t>
            </a:r>
            <a:r>
              <a:rPr lang="en-AU" sz="400" dirty="0" err="1"/>
              <a:t>images&amp;cd</a:t>
            </a:r>
            <a:r>
              <a:rPr lang="en-AU" sz="400" dirty="0"/>
              <a:t>=</a:t>
            </a:r>
            <a:r>
              <a:rPr lang="en-AU" sz="400" dirty="0" err="1"/>
              <a:t>vfe&amp;opi</a:t>
            </a:r>
            <a:r>
              <a:rPr lang="en-AU" sz="400" dirty="0"/>
              <a:t>=89978449&amp;ved=0CBEQjRxqFwoTCIi6h_vBo4cDFQAAAAAdAAAAABAJ</a:t>
            </a:r>
          </a:p>
        </p:txBody>
      </p:sp>
    </p:spTree>
    <p:extLst>
      <p:ext uri="{BB962C8B-B14F-4D97-AF65-F5344CB8AC3E}">
        <p14:creationId xmlns:p14="http://schemas.microsoft.com/office/powerpoint/2010/main" val="360212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2F0935E-7161-7B21-4C62-1E55BC611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3862" r="29340"/>
          <a:stretch/>
        </p:blipFill>
        <p:spPr>
          <a:xfrm>
            <a:off x="3200400" y="1165635"/>
            <a:ext cx="3131127" cy="2800947"/>
          </a:xfrm>
          <a:prstGeom prst="rect">
            <a:avLst/>
          </a:prstGeo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Normative Models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51470F-8A42-4F67-4B84-5562A2B883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Carlotta Sophia Hölzle (TUM) | Using Normative Models for Analysis of Brain Development Trajectory</a:t>
            </a:r>
            <a:endParaRPr lang="en-US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E559DA92-4C19-C60E-3889-43E8BDB58C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268" r="74402" b="-4787"/>
          <a:stretch/>
        </p:blipFill>
        <p:spPr>
          <a:xfrm>
            <a:off x="319088" y="2747629"/>
            <a:ext cx="2178140" cy="1218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7A5BF9-7CDA-21DF-837B-15933B9D09E0}"/>
              </a:ext>
            </a:extLst>
          </p:cNvPr>
          <p:cNvSpPr txBox="1"/>
          <p:nvPr/>
        </p:nvSpPr>
        <p:spPr>
          <a:xfrm rot="16200000">
            <a:off x="7378634" y="2767705"/>
            <a:ext cx="30383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b="0" i="0" u="none" strike="noStrike" dirty="0">
                <a:effectLst/>
                <a:latin typeface="Arial" panose="020B0604020202020204" pitchFamily="34" charset="0"/>
              </a:rPr>
              <a:t>Rutherford, S., </a:t>
            </a:r>
            <a:r>
              <a:rPr lang="en-GB" sz="700" b="0" i="0" u="none" strike="noStrike" dirty="0" err="1">
                <a:effectLst/>
                <a:latin typeface="Arial" panose="020B0604020202020204" pitchFamily="34" charset="0"/>
              </a:rPr>
              <a:t>Barkema</a:t>
            </a:r>
            <a:r>
              <a:rPr lang="en-GB" sz="700" b="0" i="0" u="none" strike="noStrike" dirty="0">
                <a:effectLst/>
                <a:latin typeface="Arial" panose="020B0604020202020204" pitchFamily="34" charset="0"/>
              </a:rPr>
              <a:t>, P., Tso, I. F., </a:t>
            </a:r>
            <a:r>
              <a:rPr lang="en-GB" sz="700" b="0" i="0" u="none" strike="noStrike" dirty="0" err="1">
                <a:effectLst/>
                <a:latin typeface="Arial" panose="020B0604020202020204" pitchFamily="34" charset="0"/>
              </a:rPr>
              <a:t>Sripada</a:t>
            </a:r>
            <a:r>
              <a:rPr lang="en-GB" sz="700" b="0" i="0" u="none" strike="noStrike" dirty="0">
                <a:effectLst/>
                <a:latin typeface="Arial" panose="020B0604020202020204" pitchFamily="34" charset="0"/>
              </a:rPr>
              <a:t>, C., Beck-</a:t>
            </a:r>
            <a:br>
              <a:rPr lang="en-GB" sz="700" dirty="0"/>
            </a:br>
            <a:r>
              <a:rPr lang="en-GB" sz="700" b="0" i="0" u="none" strike="noStrike" dirty="0" err="1">
                <a:effectLst/>
                <a:latin typeface="Arial" panose="020B0604020202020204" pitchFamily="34" charset="0"/>
              </a:rPr>
              <a:t>mann</a:t>
            </a:r>
            <a:r>
              <a:rPr lang="en-GB" sz="700" b="0" i="0" u="none" strike="noStrike" dirty="0">
                <a:effectLst/>
                <a:latin typeface="Arial" panose="020B0604020202020204" pitchFamily="34" charset="0"/>
              </a:rPr>
              <a:t>, C. F., </a:t>
            </a:r>
            <a:r>
              <a:rPr lang="en-GB" sz="700" b="0" i="0" u="none" strike="noStrike" dirty="0" err="1">
                <a:effectLst/>
                <a:latin typeface="Arial" panose="020B0604020202020204" pitchFamily="34" charset="0"/>
              </a:rPr>
              <a:t>Ruhe</a:t>
            </a:r>
            <a:r>
              <a:rPr lang="en-GB" sz="700" b="0" i="0" u="none" strike="noStrike" dirty="0">
                <a:effectLst/>
                <a:latin typeface="Arial" panose="020B0604020202020204" pitchFamily="34" charset="0"/>
              </a:rPr>
              <a:t>, H. G., and Marquand, A. F. Evidence</a:t>
            </a:r>
            <a:br>
              <a:rPr lang="en-GB" sz="700" dirty="0"/>
            </a:br>
            <a:r>
              <a:rPr lang="en-GB" sz="700" b="0" i="0" u="none" strike="noStrike" dirty="0">
                <a:effectLst/>
                <a:latin typeface="Arial" panose="020B0604020202020204" pitchFamily="34" charset="0"/>
              </a:rPr>
              <a:t>for embracing normative </a:t>
            </a:r>
            <a:r>
              <a:rPr lang="en-GB" sz="700" b="0" i="0" u="none" strike="noStrike" dirty="0" err="1">
                <a:effectLst/>
                <a:latin typeface="Arial" panose="020B0604020202020204" pitchFamily="34" charset="0"/>
              </a:rPr>
              <a:t>modeling</a:t>
            </a:r>
            <a:r>
              <a:rPr lang="en-GB" sz="700" b="0" i="0" u="none" strike="noStrike" dirty="0">
                <a:effectLst/>
                <a:latin typeface="Arial" panose="020B0604020202020204" pitchFamily="34" charset="0"/>
              </a:rPr>
              <a:t>. </a:t>
            </a:r>
            <a:r>
              <a:rPr lang="en-GB" sz="700" b="0" i="0" u="none" strike="noStrike" dirty="0" err="1">
                <a:effectLst/>
                <a:latin typeface="Arial" panose="020B0604020202020204" pitchFamily="34" charset="0"/>
              </a:rPr>
              <a:t>Elife</a:t>
            </a:r>
            <a:r>
              <a:rPr lang="en-GB" sz="700" b="0" i="0" u="none" strike="noStrike" dirty="0">
                <a:effectLst/>
                <a:latin typeface="Arial" panose="020B0604020202020204" pitchFamily="34" charset="0"/>
              </a:rPr>
              <a:t>, 12:e85082,</a:t>
            </a:r>
            <a:br>
              <a:rPr lang="en-GB" sz="700" dirty="0"/>
            </a:br>
            <a:r>
              <a:rPr lang="en-GB" sz="700" b="0" i="0" u="none" strike="noStrike" dirty="0">
                <a:effectLst/>
                <a:latin typeface="Arial" panose="020B0604020202020204" pitchFamily="34" charset="0"/>
              </a:rPr>
              <a:t>2023.</a:t>
            </a:r>
            <a:endParaRPr lang="en-AU" sz="700" dirty="0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50EE497E-4344-2408-2492-3C74085CFBD9}"/>
              </a:ext>
            </a:extLst>
          </p:cNvPr>
          <p:cNvSpPr/>
          <p:nvPr/>
        </p:nvSpPr>
        <p:spPr>
          <a:xfrm>
            <a:off x="6525583" y="2432005"/>
            <a:ext cx="498702" cy="3156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A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59E11C-AE59-157E-F4D0-F42288A7782D}"/>
              </a:ext>
            </a:extLst>
          </p:cNvPr>
          <p:cNvSpPr txBox="1"/>
          <p:nvPr/>
        </p:nvSpPr>
        <p:spPr>
          <a:xfrm>
            <a:off x="7218341" y="2619004"/>
            <a:ext cx="831959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AU" sz="1600" dirty="0">
                <a:latin typeface="+mn-lt"/>
              </a:rPr>
              <a:t>Z-Scores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627EDC-F06C-7084-A1A2-0F0B52CC8B00}"/>
              </a:ext>
            </a:extLst>
          </p:cNvPr>
          <p:cNvSpPr txBox="1"/>
          <p:nvPr/>
        </p:nvSpPr>
        <p:spPr>
          <a:xfrm>
            <a:off x="644157" y="1894037"/>
            <a:ext cx="1853071" cy="47064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AU" sz="1400" dirty="0">
                <a:latin typeface="+mn-lt"/>
              </a:rPr>
              <a:t>Covariates</a:t>
            </a:r>
          </a:p>
          <a:p>
            <a:pPr>
              <a:lnSpc>
                <a:spcPct val="114000"/>
              </a:lnSpc>
            </a:pPr>
            <a:r>
              <a:rPr lang="en-AU" sz="1400" dirty="0">
                <a:latin typeface="+mn-lt"/>
              </a:rPr>
              <a:t>Age, Sex, Scanner Site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E5FF74-3540-FB74-BA9E-EAF4DFBB6C6C}"/>
              </a:ext>
            </a:extLst>
          </p:cNvPr>
          <p:cNvCxnSpPr>
            <a:cxnSpLocks/>
          </p:cNvCxnSpPr>
          <p:nvPr/>
        </p:nvCxnSpPr>
        <p:spPr>
          <a:xfrm flipV="1">
            <a:off x="2644741" y="2747629"/>
            <a:ext cx="555659" cy="51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51916BC-2693-E54C-B146-55DBB9044E92}"/>
              </a:ext>
            </a:extLst>
          </p:cNvPr>
          <p:cNvCxnSpPr>
            <a:cxnSpLocks/>
          </p:cNvCxnSpPr>
          <p:nvPr/>
        </p:nvCxnSpPr>
        <p:spPr>
          <a:xfrm>
            <a:off x="2491510" y="1942432"/>
            <a:ext cx="708890" cy="410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8267570-791D-D579-4573-CA08227A7070}"/>
              </a:ext>
            </a:extLst>
          </p:cNvPr>
          <p:cNvSpPr txBox="1"/>
          <p:nvPr/>
        </p:nvSpPr>
        <p:spPr>
          <a:xfrm>
            <a:off x="10293927" y="4710545"/>
            <a:ext cx="65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endParaRPr lang="en-AU" sz="1600" dirty="0" err="1">
              <a:latin typeface="+mn-lt"/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66E4C34C-3014-A8B0-F270-94DFE6EF9DDC}"/>
              </a:ext>
            </a:extLst>
          </p:cNvPr>
          <p:cNvSpPr/>
          <p:nvPr/>
        </p:nvSpPr>
        <p:spPr>
          <a:xfrm rot="10800000">
            <a:off x="6525583" y="2787282"/>
            <a:ext cx="498702" cy="3156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6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AA046-3BC3-1ECE-6692-D15052CAB0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Carlotta Sophia Hölzle (TUM) | Using Normative Models for Analysis of Brain Development Trajectory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C19F56-8B39-CF9D-D3D5-F9914AFD727B}"/>
              </a:ext>
            </a:extLst>
          </p:cNvPr>
          <p:cNvSpPr/>
          <p:nvPr/>
        </p:nvSpPr>
        <p:spPr>
          <a:xfrm>
            <a:off x="410400" y="1610712"/>
            <a:ext cx="3145580" cy="1287721"/>
          </a:xfrm>
          <a:prstGeom prst="rect">
            <a:avLst/>
          </a:prstGeom>
          <a:solidFill>
            <a:schemeClr val="bg1"/>
          </a:solidFill>
          <a:ln>
            <a:solidFill>
              <a:srgbClr val="98C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4000"/>
              </a:lnSpc>
            </a:pPr>
            <a:r>
              <a:rPr lang="en-AU" sz="1400" dirty="0">
                <a:solidFill>
                  <a:schemeClr val="tx1"/>
                </a:solidFill>
              </a:rPr>
              <a:t>Quadratic Fit Lines </a:t>
            </a:r>
          </a:p>
          <a:p>
            <a:pPr>
              <a:lnSpc>
                <a:spcPct val="114000"/>
              </a:lnSpc>
            </a:pPr>
            <a:r>
              <a:rPr lang="en-AU" sz="1400" dirty="0">
                <a:solidFill>
                  <a:schemeClr val="tx1"/>
                </a:solidFill>
              </a:rPr>
              <a:t>Partial Least Squares Regression </a:t>
            </a:r>
          </a:p>
          <a:p>
            <a:pPr>
              <a:lnSpc>
                <a:spcPct val="114000"/>
              </a:lnSpc>
            </a:pPr>
            <a:r>
              <a:rPr lang="en-AU" sz="1400" dirty="0">
                <a:solidFill>
                  <a:schemeClr val="tx1"/>
                </a:solidFill>
              </a:rPr>
              <a:t>Generalized Regression Models </a:t>
            </a:r>
          </a:p>
          <a:p>
            <a:pPr>
              <a:lnSpc>
                <a:spcPct val="114000"/>
              </a:lnSpc>
            </a:pPr>
            <a:r>
              <a:rPr lang="en-AU" sz="1400" dirty="0">
                <a:solidFill>
                  <a:schemeClr val="tx1"/>
                </a:solidFill>
              </a:rPr>
              <a:t>Support Vector Regression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92BBF4-CB17-B3AC-D959-1AED344E1B50}"/>
              </a:ext>
            </a:extLst>
          </p:cNvPr>
          <p:cNvSpPr/>
          <p:nvPr/>
        </p:nvSpPr>
        <p:spPr>
          <a:xfrm>
            <a:off x="5588022" y="1610712"/>
            <a:ext cx="2599048" cy="1264100"/>
          </a:xfrm>
          <a:prstGeom prst="rect">
            <a:avLst/>
          </a:prstGeom>
          <a:solidFill>
            <a:schemeClr val="bg1"/>
          </a:solidFill>
          <a:ln>
            <a:solidFill>
              <a:srgbClr val="98C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14000"/>
              </a:lnSpc>
            </a:pPr>
            <a:r>
              <a:rPr lang="en-AU" sz="1400" dirty="0">
                <a:solidFill>
                  <a:schemeClr val="tx1"/>
                </a:solidFill>
              </a:rPr>
              <a:t>Bayesian Linear Regression</a:t>
            </a:r>
          </a:p>
          <a:p>
            <a:pPr algn="r">
              <a:lnSpc>
                <a:spcPct val="114000"/>
              </a:lnSpc>
            </a:pPr>
            <a:r>
              <a:rPr lang="en-AU" sz="1400" dirty="0">
                <a:solidFill>
                  <a:schemeClr val="tx1"/>
                </a:solidFill>
              </a:rPr>
              <a:t>Gaussian Process Regression  </a:t>
            </a:r>
          </a:p>
          <a:p>
            <a:pPr algn="r">
              <a:lnSpc>
                <a:spcPct val="114000"/>
              </a:lnSpc>
            </a:pPr>
            <a:r>
              <a:rPr lang="en-AU" sz="1400" dirty="0" err="1">
                <a:solidFill>
                  <a:schemeClr val="tx1"/>
                </a:solidFill>
              </a:rPr>
              <a:t>Hierachical</a:t>
            </a:r>
            <a:r>
              <a:rPr lang="en-AU" sz="1400" dirty="0">
                <a:solidFill>
                  <a:schemeClr val="tx1"/>
                </a:solidFill>
              </a:rPr>
              <a:t> Linear Modelling</a:t>
            </a:r>
          </a:p>
          <a:p>
            <a:pPr algn="r">
              <a:lnSpc>
                <a:spcPct val="114000"/>
              </a:lnSpc>
            </a:pPr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229557-18E3-01EE-90E8-956D5AE6CE89}"/>
              </a:ext>
            </a:extLst>
          </p:cNvPr>
          <p:cNvSpPr/>
          <p:nvPr/>
        </p:nvSpPr>
        <p:spPr>
          <a:xfrm>
            <a:off x="3043149" y="3575320"/>
            <a:ext cx="3145579" cy="869709"/>
          </a:xfrm>
          <a:prstGeom prst="rect">
            <a:avLst/>
          </a:prstGeom>
          <a:solidFill>
            <a:schemeClr val="bg1"/>
          </a:solidFill>
          <a:ln>
            <a:solidFill>
              <a:srgbClr val="98C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AU" sz="1400" dirty="0">
                <a:solidFill>
                  <a:schemeClr val="tx1"/>
                </a:solidFill>
              </a:rPr>
              <a:t>Local Polynomial Regression Fitting </a:t>
            </a:r>
          </a:p>
          <a:p>
            <a:pPr algn="ctr">
              <a:lnSpc>
                <a:spcPct val="114000"/>
              </a:lnSpc>
            </a:pPr>
            <a:r>
              <a:rPr lang="en-AU" sz="1400" dirty="0">
                <a:solidFill>
                  <a:schemeClr val="tx1"/>
                </a:solidFill>
              </a:rPr>
              <a:t>Generalized Additive Models LSS 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50835635-0111-DC76-19A6-407055E6B9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1842267"/>
              </p:ext>
            </p:extLst>
          </p:nvPr>
        </p:nvGraphicFramePr>
        <p:xfrm>
          <a:off x="311162" y="1023937"/>
          <a:ext cx="8422438" cy="3095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04500"/>
            <a:ext cx="8508999" cy="380745"/>
          </a:xfrm>
        </p:spPr>
        <p:txBody>
          <a:bodyPr/>
          <a:lstStyle/>
          <a:p>
            <a:r>
              <a:rPr lang="de-DE" dirty="0" err="1"/>
              <a:t>Literature</a:t>
            </a:r>
            <a:r>
              <a:rPr lang="de-DE" dirty="0"/>
              <a:t> Review – </a:t>
            </a:r>
            <a:r>
              <a:rPr lang="de-DE" dirty="0" err="1"/>
              <a:t>Estimation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Normative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20" grpId="0" animBg="1"/>
      <p:bldGraphic spid="1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04500"/>
            <a:ext cx="8508999" cy="380745"/>
          </a:xfrm>
        </p:spPr>
        <p:txBody>
          <a:bodyPr/>
          <a:lstStyle/>
          <a:p>
            <a:r>
              <a:rPr lang="de-DE" dirty="0" err="1"/>
              <a:t>Literature</a:t>
            </a:r>
            <a:r>
              <a:rPr lang="de-DE" dirty="0"/>
              <a:t> Review – </a:t>
            </a:r>
            <a:r>
              <a:rPr lang="de-DE" dirty="0" err="1"/>
              <a:t>Estimation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Normative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AA046-3BC3-1ECE-6692-D15052CAB0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Carlotta Sophia Hölzle (TUM) | Using Normative Models for Analysis of Brain Development Trajectory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C19F56-8B39-CF9D-D3D5-F9914AFD727B}"/>
              </a:ext>
            </a:extLst>
          </p:cNvPr>
          <p:cNvSpPr/>
          <p:nvPr/>
        </p:nvSpPr>
        <p:spPr>
          <a:xfrm>
            <a:off x="410400" y="1610712"/>
            <a:ext cx="3145580" cy="1287721"/>
          </a:xfrm>
          <a:prstGeom prst="rect">
            <a:avLst/>
          </a:prstGeom>
          <a:solidFill>
            <a:schemeClr val="bg1"/>
          </a:solidFill>
          <a:ln>
            <a:solidFill>
              <a:srgbClr val="98C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4000"/>
              </a:lnSpc>
            </a:pPr>
            <a:r>
              <a:rPr lang="en-AU" sz="1400" dirty="0">
                <a:solidFill>
                  <a:schemeClr val="tx1"/>
                </a:solidFill>
              </a:rPr>
              <a:t>Quadratic Fit Lines </a:t>
            </a:r>
          </a:p>
          <a:p>
            <a:pPr>
              <a:lnSpc>
                <a:spcPct val="114000"/>
              </a:lnSpc>
            </a:pPr>
            <a:r>
              <a:rPr lang="en-AU" sz="1400" dirty="0">
                <a:solidFill>
                  <a:schemeClr val="tx1"/>
                </a:solidFill>
              </a:rPr>
              <a:t>Partial Least Squares Regression </a:t>
            </a:r>
          </a:p>
          <a:p>
            <a:pPr>
              <a:lnSpc>
                <a:spcPct val="114000"/>
              </a:lnSpc>
            </a:pPr>
            <a:r>
              <a:rPr lang="en-AU" sz="1400" b="1" dirty="0">
                <a:solidFill>
                  <a:schemeClr val="tx1"/>
                </a:solidFill>
              </a:rPr>
              <a:t>Generalized Regression Models </a:t>
            </a:r>
          </a:p>
          <a:p>
            <a:pPr>
              <a:lnSpc>
                <a:spcPct val="114000"/>
              </a:lnSpc>
            </a:pPr>
            <a:r>
              <a:rPr lang="en-AU" sz="1400" dirty="0">
                <a:solidFill>
                  <a:schemeClr val="tx1"/>
                </a:solidFill>
              </a:rPr>
              <a:t>Support Vector Regression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92BBF4-CB17-B3AC-D959-1AED344E1B50}"/>
              </a:ext>
            </a:extLst>
          </p:cNvPr>
          <p:cNvSpPr/>
          <p:nvPr/>
        </p:nvSpPr>
        <p:spPr>
          <a:xfrm>
            <a:off x="5588022" y="1610712"/>
            <a:ext cx="2599048" cy="1264100"/>
          </a:xfrm>
          <a:prstGeom prst="rect">
            <a:avLst/>
          </a:prstGeom>
          <a:solidFill>
            <a:schemeClr val="bg1"/>
          </a:solidFill>
          <a:ln>
            <a:solidFill>
              <a:srgbClr val="98C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14000"/>
              </a:lnSpc>
            </a:pPr>
            <a:r>
              <a:rPr lang="en-AU" sz="1400" dirty="0">
                <a:solidFill>
                  <a:schemeClr val="tx1"/>
                </a:solidFill>
              </a:rPr>
              <a:t>Bayesian Linear Regression</a:t>
            </a:r>
          </a:p>
          <a:p>
            <a:pPr algn="r">
              <a:lnSpc>
                <a:spcPct val="114000"/>
              </a:lnSpc>
            </a:pPr>
            <a:r>
              <a:rPr lang="en-AU" sz="1400" dirty="0">
                <a:solidFill>
                  <a:schemeClr val="tx1"/>
                </a:solidFill>
              </a:rPr>
              <a:t>Gaussian Process Regression  </a:t>
            </a:r>
          </a:p>
          <a:p>
            <a:pPr algn="r">
              <a:lnSpc>
                <a:spcPct val="114000"/>
              </a:lnSpc>
            </a:pPr>
            <a:r>
              <a:rPr lang="en-AU" sz="1400" dirty="0" err="1">
                <a:solidFill>
                  <a:schemeClr val="tx1"/>
                </a:solidFill>
              </a:rPr>
              <a:t>Hierachical</a:t>
            </a:r>
            <a:r>
              <a:rPr lang="en-AU" sz="1400" dirty="0">
                <a:solidFill>
                  <a:schemeClr val="tx1"/>
                </a:solidFill>
              </a:rPr>
              <a:t> Linear Modelling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229557-18E3-01EE-90E8-956D5AE6CE89}"/>
              </a:ext>
            </a:extLst>
          </p:cNvPr>
          <p:cNvSpPr/>
          <p:nvPr/>
        </p:nvSpPr>
        <p:spPr>
          <a:xfrm>
            <a:off x="3043149" y="3575320"/>
            <a:ext cx="3145579" cy="869709"/>
          </a:xfrm>
          <a:prstGeom prst="rect">
            <a:avLst/>
          </a:prstGeom>
          <a:solidFill>
            <a:schemeClr val="bg1"/>
          </a:solidFill>
          <a:ln>
            <a:solidFill>
              <a:srgbClr val="98C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AU" sz="1400" dirty="0">
                <a:solidFill>
                  <a:schemeClr val="tx1"/>
                </a:solidFill>
              </a:rPr>
              <a:t>Local Polynomial Regression Fitting </a:t>
            </a:r>
          </a:p>
          <a:p>
            <a:pPr algn="ctr">
              <a:lnSpc>
                <a:spcPct val="114000"/>
              </a:lnSpc>
            </a:pPr>
            <a:r>
              <a:rPr lang="en-AU" sz="1400" dirty="0">
                <a:solidFill>
                  <a:schemeClr val="tx1"/>
                </a:solidFill>
              </a:rPr>
              <a:t>Generalized Additive Models LSS 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50835635-0111-DC76-19A6-407055E6B9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163443"/>
              </p:ext>
            </p:extLst>
          </p:nvPr>
        </p:nvGraphicFramePr>
        <p:xfrm>
          <a:off x="311162" y="1023937"/>
          <a:ext cx="8422438" cy="3095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3202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04500"/>
            <a:ext cx="8508999" cy="380745"/>
          </a:xfrm>
        </p:spPr>
        <p:txBody>
          <a:bodyPr/>
          <a:lstStyle/>
          <a:p>
            <a:r>
              <a:rPr lang="de-DE" dirty="0" err="1"/>
              <a:t>Literature</a:t>
            </a:r>
            <a:r>
              <a:rPr lang="de-DE" dirty="0"/>
              <a:t> Review – </a:t>
            </a:r>
            <a:r>
              <a:rPr lang="de-DE" dirty="0" err="1"/>
              <a:t>Estimation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Normative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AA046-3BC3-1ECE-6692-D15052CAB0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Carlotta Sophia Hölzle (TUM) | Using Normative Models for Analysis of Brain Development Trajectory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C19F56-8B39-CF9D-D3D5-F9914AFD727B}"/>
              </a:ext>
            </a:extLst>
          </p:cNvPr>
          <p:cNvSpPr/>
          <p:nvPr/>
        </p:nvSpPr>
        <p:spPr>
          <a:xfrm>
            <a:off x="410400" y="1610712"/>
            <a:ext cx="3145580" cy="1287721"/>
          </a:xfrm>
          <a:prstGeom prst="rect">
            <a:avLst/>
          </a:prstGeom>
          <a:solidFill>
            <a:schemeClr val="bg1"/>
          </a:solidFill>
          <a:ln>
            <a:solidFill>
              <a:srgbClr val="98C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4000"/>
              </a:lnSpc>
            </a:pPr>
            <a:r>
              <a:rPr lang="en-AU" sz="1400" dirty="0">
                <a:solidFill>
                  <a:schemeClr val="tx1"/>
                </a:solidFill>
              </a:rPr>
              <a:t>Quadratic Fit Lines </a:t>
            </a:r>
          </a:p>
          <a:p>
            <a:pPr>
              <a:lnSpc>
                <a:spcPct val="114000"/>
              </a:lnSpc>
            </a:pPr>
            <a:r>
              <a:rPr lang="en-AU" sz="1400" dirty="0">
                <a:solidFill>
                  <a:schemeClr val="tx1"/>
                </a:solidFill>
              </a:rPr>
              <a:t>Partial Least Squares Regression </a:t>
            </a:r>
          </a:p>
          <a:p>
            <a:pPr>
              <a:lnSpc>
                <a:spcPct val="114000"/>
              </a:lnSpc>
            </a:pPr>
            <a:r>
              <a:rPr lang="en-AU" sz="1400" b="1" dirty="0">
                <a:solidFill>
                  <a:schemeClr val="tx1"/>
                </a:solidFill>
              </a:rPr>
              <a:t>Generalized Regression Models </a:t>
            </a:r>
          </a:p>
          <a:p>
            <a:pPr>
              <a:lnSpc>
                <a:spcPct val="114000"/>
              </a:lnSpc>
            </a:pPr>
            <a:r>
              <a:rPr lang="en-AU" sz="1400" dirty="0">
                <a:solidFill>
                  <a:schemeClr val="tx1"/>
                </a:solidFill>
              </a:rPr>
              <a:t>Support Vector Regression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92BBF4-CB17-B3AC-D959-1AED344E1B50}"/>
              </a:ext>
            </a:extLst>
          </p:cNvPr>
          <p:cNvSpPr/>
          <p:nvPr/>
        </p:nvSpPr>
        <p:spPr>
          <a:xfrm>
            <a:off x="5588022" y="1610712"/>
            <a:ext cx="2599048" cy="1264100"/>
          </a:xfrm>
          <a:prstGeom prst="rect">
            <a:avLst/>
          </a:prstGeom>
          <a:solidFill>
            <a:schemeClr val="bg1"/>
          </a:solidFill>
          <a:ln>
            <a:solidFill>
              <a:srgbClr val="98C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14000"/>
              </a:lnSpc>
            </a:pPr>
            <a:r>
              <a:rPr lang="en-AU" sz="1400" dirty="0">
                <a:solidFill>
                  <a:schemeClr val="tx1"/>
                </a:solidFill>
              </a:rPr>
              <a:t>Bayesian Linear Regression</a:t>
            </a:r>
          </a:p>
          <a:p>
            <a:pPr algn="r">
              <a:lnSpc>
                <a:spcPct val="114000"/>
              </a:lnSpc>
            </a:pPr>
            <a:r>
              <a:rPr lang="en-AU" sz="1400" dirty="0">
                <a:solidFill>
                  <a:schemeClr val="tx1"/>
                </a:solidFill>
              </a:rPr>
              <a:t>Gaussian Process Regression  </a:t>
            </a:r>
          </a:p>
          <a:p>
            <a:pPr algn="r">
              <a:lnSpc>
                <a:spcPct val="114000"/>
              </a:lnSpc>
            </a:pPr>
            <a:r>
              <a:rPr lang="en-AU" sz="1400" dirty="0" err="1">
                <a:solidFill>
                  <a:schemeClr val="tx1"/>
                </a:solidFill>
              </a:rPr>
              <a:t>Hierachical</a:t>
            </a:r>
            <a:r>
              <a:rPr lang="en-AU" sz="1400" dirty="0">
                <a:solidFill>
                  <a:schemeClr val="tx1"/>
                </a:solidFill>
              </a:rPr>
              <a:t> Linear Modelling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229557-18E3-01EE-90E8-956D5AE6CE89}"/>
              </a:ext>
            </a:extLst>
          </p:cNvPr>
          <p:cNvSpPr/>
          <p:nvPr/>
        </p:nvSpPr>
        <p:spPr>
          <a:xfrm>
            <a:off x="3043149" y="3610235"/>
            <a:ext cx="3145579" cy="834795"/>
          </a:xfrm>
          <a:prstGeom prst="rect">
            <a:avLst/>
          </a:prstGeom>
          <a:solidFill>
            <a:schemeClr val="bg1"/>
          </a:solidFill>
          <a:ln>
            <a:solidFill>
              <a:srgbClr val="98C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AU" sz="1400" dirty="0">
                <a:solidFill>
                  <a:schemeClr val="tx1"/>
                </a:solidFill>
              </a:rPr>
              <a:t>Local Polynomial Regression Fitting </a:t>
            </a:r>
          </a:p>
          <a:p>
            <a:pPr algn="ctr">
              <a:lnSpc>
                <a:spcPct val="114000"/>
              </a:lnSpc>
            </a:pPr>
            <a:r>
              <a:rPr lang="en-AU" sz="1400" b="1" dirty="0">
                <a:solidFill>
                  <a:schemeClr val="tx1"/>
                </a:solidFill>
              </a:rPr>
              <a:t>Generalized Additive Models LSS 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50835635-0111-DC76-19A6-407055E6B9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44000"/>
              </p:ext>
            </p:extLst>
          </p:nvPr>
        </p:nvGraphicFramePr>
        <p:xfrm>
          <a:off x="311162" y="1023937"/>
          <a:ext cx="8422438" cy="3095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41584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904500"/>
            <a:ext cx="8508999" cy="380745"/>
          </a:xfrm>
        </p:spPr>
        <p:txBody>
          <a:bodyPr/>
          <a:lstStyle/>
          <a:p>
            <a:r>
              <a:rPr lang="de-DE" dirty="0" err="1"/>
              <a:t>Literature</a:t>
            </a:r>
            <a:r>
              <a:rPr lang="de-DE" dirty="0"/>
              <a:t> Review – </a:t>
            </a:r>
            <a:r>
              <a:rPr lang="de-DE" dirty="0" err="1"/>
              <a:t>Estimation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Normative Models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AA046-3BC3-1ECE-6692-D15052CAB0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Carlotta Sophia Hölzle (TUM) | Using Normative Models for Analysis of Brain Development Trajectory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C19F56-8B39-CF9D-D3D5-F9914AFD727B}"/>
              </a:ext>
            </a:extLst>
          </p:cNvPr>
          <p:cNvSpPr/>
          <p:nvPr/>
        </p:nvSpPr>
        <p:spPr>
          <a:xfrm>
            <a:off x="410400" y="1610712"/>
            <a:ext cx="3145580" cy="1287721"/>
          </a:xfrm>
          <a:prstGeom prst="rect">
            <a:avLst/>
          </a:prstGeom>
          <a:solidFill>
            <a:schemeClr val="bg1"/>
          </a:solidFill>
          <a:ln>
            <a:solidFill>
              <a:srgbClr val="98C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4000"/>
              </a:lnSpc>
            </a:pPr>
            <a:r>
              <a:rPr lang="en-AU" sz="1400" dirty="0">
                <a:solidFill>
                  <a:schemeClr val="tx1"/>
                </a:solidFill>
              </a:rPr>
              <a:t>Quadratic Fit Lines </a:t>
            </a:r>
          </a:p>
          <a:p>
            <a:pPr>
              <a:lnSpc>
                <a:spcPct val="114000"/>
              </a:lnSpc>
            </a:pPr>
            <a:r>
              <a:rPr lang="en-AU" sz="1400" dirty="0">
                <a:solidFill>
                  <a:schemeClr val="tx1"/>
                </a:solidFill>
              </a:rPr>
              <a:t>Partial Least Squares Regression </a:t>
            </a:r>
          </a:p>
          <a:p>
            <a:pPr>
              <a:lnSpc>
                <a:spcPct val="114000"/>
              </a:lnSpc>
            </a:pPr>
            <a:r>
              <a:rPr lang="en-AU" sz="1400" b="1" dirty="0">
                <a:solidFill>
                  <a:schemeClr val="tx1"/>
                </a:solidFill>
              </a:rPr>
              <a:t>Generalized Regression Models </a:t>
            </a:r>
          </a:p>
          <a:p>
            <a:pPr>
              <a:lnSpc>
                <a:spcPct val="114000"/>
              </a:lnSpc>
            </a:pPr>
            <a:r>
              <a:rPr lang="en-AU" sz="1400" dirty="0">
                <a:solidFill>
                  <a:schemeClr val="tx1"/>
                </a:solidFill>
              </a:rPr>
              <a:t>Support Vector Regression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92BBF4-CB17-B3AC-D959-1AED344E1B50}"/>
              </a:ext>
            </a:extLst>
          </p:cNvPr>
          <p:cNvSpPr/>
          <p:nvPr/>
        </p:nvSpPr>
        <p:spPr>
          <a:xfrm>
            <a:off x="5588022" y="1610712"/>
            <a:ext cx="2599048" cy="1264100"/>
          </a:xfrm>
          <a:prstGeom prst="rect">
            <a:avLst/>
          </a:prstGeom>
          <a:solidFill>
            <a:schemeClr val="bg1"/>
          </a:solidFill>
          <a:ln>
            <a:solidFill>
              <a:srgbClr val="98C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14000"/>
              </a:lnSpc>
            </a:pPr>
            <a:r>
              <a:rPr lang="en-AU" sz="1400" b="1" dirty="0">
                <a:solidFill>
                  <a:schemeClr val="tx1"/>
                </a:solidFill>
              </a:rPr>
              <a:t>Bayesian Linear Regression</a:t>
            </a:r>
          </a:p>
          <a:p>
            <a:pPr algn="ctr">
              <a:lnSpc>
                <a:spcPct val="114000"/>
              </a:lnSpc>
            </a:pPr>
            <a:r>
              <a:rPr lang="en-AU" sz="1400" dirty="0">
                <a:solidFill>
                  <a:schemeClr val="tx1"/>
                </a:solidFill>
              </a:rPr>
              <a:t>Gaussian Process Regression </a:t>
            </a:r>
            <a:r>
              <a:rPr lang="en-AU" sz="1400" b="1" dirty="0">
                <a:solidFill>
                  <a:schemeClr val="tx1"/>
                </a:solidFill>
              </a:rPr>
              <a:t> </a:t>
            </a:r>
          </a:p>
          <a:p>
            <a:pPr algn="r">
              <a:lnSpc>
                <a:spcPct val="114000"/>
              </a:lnSpc>
            </a:pPr>
            <a:r>
              <a:rPr lang="en-AU" sz="1400" dirty="0" err="1">
                <a:solidFill>
                  <a:schemeClr val="tx1"/>
                </a:solidFill>
              </a:rPr>
              <a:t>Hierachical</a:t>
            </a:r>
            <a:r>
              <a:rPr lang="en-AU" sz="1400" dirty="0">
                <a:solidFill>
                  <a:schemeClr val="tx1"/>
                </a:solidFill>
              </a:rPr>
              <a:t> Linear Modelling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229557-18E3-01EE-90E8-956D5AE6CE89}"/>
              </a:ext>
            </a:extLst>
          </p:cNvPr>
          <p:cNvSpPr/>
          <p:nvPr/>
        </p:nvSpPr>
        <p:spPr>
          <a:xfrm>
            <a:off x="3043149" y="3575320"/>
            <a:ext cx="3145579" cy="869709"/>
          </a:xfrm>
          <a:prstGeom prst="rect">
            <a:avLst/>
          </a:prstGeom>
          <a:solidFill>
            <a:schemeClr val="bg1"/>
          </a:solidFill>
          <a:ln>
            <a:solidFill>
              <a:srgbClr val="98C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en-AU" sz="1400" dirty="0">
                <a:solidFill>
                  <a:schemeClr val="tx1"/>
                </a:solidFill>
              </a:rPr>
              <a:t>Local Polynomial Regression Fitting </a:t>
            </a:r>
          </a:p>
          <a:p>
            <a:pPr algn="ctr">
              <a:lnSpc>
                <a:spcPct val="114000"/>
              </a:lnSpc>
            </a:pPr>
            <a:r>
              <a:rPr lang="en-AU" sz="1400" b="1" dirty="0">
                <a:solidFill>
                  <a:schemeClr val="tx1"/>
                </a:solidFill>
              </a:rPr>
              <a:t>Generalized Additive Models LSS</a:t>
            </a:r>
            <a:endParaRPr lang="en-AU" sz="1400" dirty="0">
              <a:solidFill>
                <a:schemeClr val="tx1"/>
              </a:solidFill>
            </a:endParaRP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50835635-0111-DC76-19A6-407055E6B9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624268"/>
              </p:ext>
            </p:extLst>
          </p:nvPr>
        </p:nvGraphicFramePr>
        <p:xfrm>
          <a:off x="311163" y="1023937"/>
          <a:ext cx="8422438" cy="3095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282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C6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0E34-375C-1F1C-834A-0F95397C1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2381377"/>
            <a:ext cx="8508999" cy="380745"/>
          </a:xfrm>
        </p:spPr>
        <p:txBody>
          <a:bodyPr/>
          <a:lstStyle/>
          <a:p>
            <a:r>
              <a:rPr lang="en-AU" dirty="0"/>
              <a:t>Using the Output of Normative Models</a:t>
            </a:r>
          </a:p>
        </p:txBody>
      </p:sp>
    </p:spTree>
    <p:extLst>
      <p:ext uri="{BB962C8B-B14F-4D97-AF65-F5344CB8AC3E}">
        <p14:creationId xmlns:p14="http://schemas.microsoft.com/office/powerpoint/2010/main" val="1200183124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E9FEB61-9854-49EE-B0D8-C3C0AACAECDF}" vid="{4F80E87F-527E-4FC5-8A1E-569F16021E3D}"/>
    </a:ext>
  </a:extLst>
</a:theme>
</file>

<file path=ppt/theme/theme2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E9FEB61-9854-49EE-B0D8-C3C0AACAECDF}" vid="{43FC56E4-CD3A-4DC1-B528-18A92C446E76}"/>
    </a:ext>
  </a:extLst>
</a:theme>
</file>

<file path=ppt/theme/theme3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E9FEB61-9854-49EE-B0D8-C3C0AACAECDF}" vid="{6BF1BBB9-75E8-4937-8D4B-7EE51AD77345}"/>
    </a:ext>
  </a:extLst>
</a:theme>
</file>

<file path=ppt/theme/theme4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E9FEB61-9854-49EE-B0D8-C3C0AACAECDF}" vid="{1CD9DFAE-7AE6-4B4D-A89E-7A2EEA635F94}"/>
    </a:ext>
  </a:extLst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Titel 1</Template>
  <TotalTime>4391</TotalTime>
  <Words>1600</Words>
  <Application>Microsoft Macintosh PowerPoint</Application>
  <PresentationFormat>On-screen Show (16:9)</PresentationFormat>
  <Paragraphs>253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-webkit-standard</vt:lpstr>
      <vt:lpstr>Arial</vt:lpstr>
      <vt:lpstr>Calibri</vt:lpstr>
      <vt:lpstr>Cambria Math</vt:lpstr>
      <vt:lpstr>Courier New</vt:lpstr>
      <vt:lpstr>Noto Serif</vt:lpstr>
      <vt:lpstr>STIXGeneral-Italic</vt:lpstr>
      <vt:lpstr>STIXGeneral-Regular</vt:lpstr>
      <vt:lpstr>Symbol</vt:lpstr>
      <vt:lpstr>Wingdings</vt:lpstr>
      <vt:lpstr>Titel 1</vt:lpstr>
      <vt:lpstr>Titel 3</vt:lpstr>
      <vt:lpstr>Inhalt</vt:lpstr>
      <vt:lpstr>Kapiteltrenner schwarz</vt:lpstr>
      <vt:lpstr>Normative Modelling for Brain Development Trajectory</vt:lpstr>
      <vt:lpstr>Overview </vt:lpstr>
      <vt:lpstr>Motivation </vt:lpstr>
      <vt:lpstr>Normative Models </vt:lpstr>
      <vt:lpstr>Literature Review – Estimation of Normative Models</vt:lpstr>
      <vt:lpstr>Literature Review – Estimation of Normative Models</vt:lpstr>
      <vt:lpstr>Literature Review – Estimation of Normative Models</vt:lpstr>
      <vt:lpstr>Literature Review – Estimation of Normative Models</vt:lpstr>
      <vt:lpstr>Using the Output of Normative Models</vt:lpstr>
      <vt:lpstr>Evaluating Output from Normative Models </vt:lpstr>
      <vt:lpstr>Evaluating Output from Normative Models </vt:lpstr>
      <vt:lpstr>Comparing Bayesian Linear Regression (BLR) with GAMLSS and GAM Normative Models</vt:lpstr>
      <vt:lpstr>Methods </vt:lpstr>
      <vt:lpstr>Quantitative</vt:lpstr>
      <vt:lpstr>Variance</vt:lpstr>
      <vt:lpstr>Quantitative  </vt:lpstr>
      <vt:lpstr>Quantitative </vt:lpstr>
      <vt:lpstr>Main Take-Aways</vt:lpstr>
      <vt:lpstr>MSE Differences Healthy – All Data </vt:lpstr>
      <vt:lpstr>EV Differences Healthy – All Data 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Normative Models for Brain Development Trajectory Analysis</dc:title>
  <dc:creator>carlotta hölzle</dc:creator>
  <cp:lastModifiedBy>carlotta hölzle</cp:lastModifiedBy>
  <cp:revision>5</cp:revision>
  <cp:lastPrinted>2015-07-30T14:04:45Z</cp:lastPrinted>
  <dcterms:created xsi:type="dcterms:W3CDTF">2024-07-10T13:46:25Z</dcterms:created>
  <dcterms:modified xsi:type="dcterms:W3CDTF">2024-07-15T11:18:31Z</dcterms:modified>
</cp:coreProperties>
</file>