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57" r:id="rId5"/>
    <p:sldId id="258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EA7C-FC10-4FAC-96D9-E8F45F75C4FA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4A5B1-9317-4F48-8B9C-BC7943CF1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0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4A5B1-9317-4F48-8B9C-BC7943CF14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2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56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3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38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86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42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4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4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18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D04C-4516-47C8-8519-9D4F6A1A9545}" type="datetimeFigureOut">
              <a:rPr lang="en-GB" smtClean="0"/>
              <a:t>27/10/2015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CD13-48C5-4042-AD8B-2737CF84AA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78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1373" y="300251"/>
            <a:ext cx="4885899" cy="6557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3551"/>
            <a:ext cx="2844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Manipulation of team member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Change details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Add new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Delete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member </a:t>
            </a:r>
            <a:endParaRPr lang="en-GB" dirty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Addition and allocation of task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View current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Assign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 task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Completion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Any other notes </a:t>
            </a:r>
          </a:p>
          <a:p>
            <a:endParaRPr lang="en-GB" dirty="0"/>
          </a:p>
          <a:p>
            <a:r>
              <a:rPr lang="en-GB" dirty="0" smtClean="0"/>
              <a:t>Relocation of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choose other tasks and move to certain members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Abandonment of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Allow users to abended task 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016500" y="406400"/>
            <a:ext cx="535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Company name &amp; Logo 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087750" y="2203375"/>
            <a:ext cx="2608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Background Colours will ensure to be user friendly and contain only set colours for the benefit of colour blind users 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949700" y="4064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Team Member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49700" y="3632200"/>
            <a:ext cx="1066800" cy="584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Tasks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9700" y="1079500"/>
            <a:ext cx="1066800" cy="249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Team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Change Details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Add New Member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Delete Member</a:t>
            </a:r>
          </a:p>
          <a:p>
            <a:pPr algn="ctr"/>
            <a:endParaRPr lang="en-GB" sz="8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49700" y="4269475"/>
            <a:ext cx="1066800" cy="2489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View Current Tasks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Assign Task</a:t>
            </a:r>
          </a:p>
          <a:p>
            <a:pPr algn="ctr"/>
            <a:endParaRPr lang="en-GB" sz="800" dirty="0">
              <a:solidFill>
                <a:schemeClr val="tx1"/>
              </a:solidFill>
            </a:endParaRPr>
          </a:p>
          <a:p>
            <a:pPr algn="ctr"/>
            <a:r>
              <a:rPr lang="en-GB" sz="800" dirty="0" smtClean="0">
                <a:solidFill>
                  <a:schemeClr val="tx1"/>
                </a:solidFill>
              </a:rPr>
              <a:t>Abended Tasks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30748" y="406400"/>
            <a:ext cx="2849217" cy="144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962577" y="2655795"/>
            <a:ext cx="325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opening, the system will ask the user to specify their username and password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3" idx="0"/>
            <a:endCxn id="2" idx="2"/>
          </p:cNvCxnSpPr>
          <p:nvPr/>
        </p:nvCxnSpPr>
        <p:spPr>
          <a:xfrm flipH="1" flipV="1">
            <a:off x="10555357" y="1855304"/>
            <a:ext cx="32358" cy="8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049890" y="698067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Username</a:t>
            </a:r>
            <a:endParaRPr lang="en-GB" sz="1200" dirty="0"/>
          </a:p>
        </p:txBody>
      </p:sp>
      <p:sp>
        <p:nvSpPr>
          <p:cNvPr id="15" name="Rectangle 14"/>
          <p:cNvSpPr/>
          <p:nvPr/>
        </p:nvSpPr>
        <p:spPr>
          <a:xfrm>
            <a:off x="10049890" y="1179978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Password</a:t>
            </a:r>
            <a:endParaRPr lang="en-GB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9382561" y="68325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ID: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117011" y="1206891"/>
            <a:ext cx="9750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Password:</a:t>
            </a:r>
            <a:endParaRPr lang="en-GB" sz="1500" dirty="0"/>
          </a:p>
        </p:txBody>
      </p:sp>
      <p:sp>
        <p:nvSpPr>
          <p:cNvPr id="18" name="Rectangle 17"/>
          <p:cNvSpPr/>
          <p:nvPr/>
        </p:nvSpPr>
        <p:spPr>
          <a:xfrm>
            <a:off x="11207569" y="946631"/>
            <a:ext cx="546971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 in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67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6765" y="2130221"/>
            <a:ext cx="2849217" cy="1448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55907" y="2421888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Username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455907" y="2903799"/>
            <a:ext cx="903870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Password</a:t>
            </a:r>
            <a:endParaRPr lang="en-GB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2788578" y="240707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ID: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613586" y="2670452"/>
            <a:ext cx="546971" cy="396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Log in</a:t>
            </a:r>
            <a:endParaRPr lang="en-GB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05124" y="2160771"/>
            <a:ext cx="325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opening, the system will ask the user to specify their username and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216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8547" y="670843"/>
            <a:ext cx="8834907" cy="5729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cxnSp>
        <p:nvCxnSpPr>
          <p:cNvPr id="5" name="Straight Connector 4"/>
          <p:cNvCxnSpPr/>
          <p:nvPr/>
        </p:nvCxnSpPr>
        <p:spPr>
          <a:xfrm>
            <a:off x="1665668" y="902663"/>
            <a:ext cx="88477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 flipV="1">
            <a:off x="10075573" y="715920"/>
            <a:ext cx="115910" cy="141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l-PL"/>
          </a:p>
        </p:txBody>
      </p:sp>
      <p:sp>
        <p:nvSpPr>
          <p:cNvPr id="7" name="TextBox 7"/>
          <p:cNvSpPr txBox="1"/>
          <p:nvPr/>
        </p:nvSpPr>
        <p:spPr>
          <a:xfrm>
            <a:off x="10204361" y="597725"/>
            <a:ext cx="3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x</a:t>
            </a:r>
            <a:endParaRPr lang="pl-PL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792236" y="782391"/>
            <a:ext cx="1931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flipH="1">
            <a:off x="9718094" y="1016485"/>
            <a:ext cx="659266" cy="68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sp>
        <p:nvSpPr>
          <p:cNvPr id="13" name="Rectangle 12"/>
          <p:cNvSpPr/>
          <p:nvPr/>
        </p:nvSpPr>
        <p:spPr>
          <a:xfrm>
            <a:off x="1765568" y="2208281"/>
            <a:ext cx="3313583" cy="40767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5140414" y="1843768"/>
            <a:ext cx="5311088" cy="4440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Rectangle 14"/>
          <p:cNvSpPr/>
          <p:nvPr/>
        </p:nvSpPr>
        <p:spPr>
          <a:xfrm>
            <a:off x="1752689" y="1014527"/>
            <a:ext cx="7836467" cy="6887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1990337" y="1173849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Company name and logo</a:t>
            </a:r>
            <a:endParaRPr lang="en-GB" b="1" dirty="0"/>
          </a:p>
        </p:txBody>
      </p:sp>
      <p:sp>
        <p:nvSpPr>
          <p:cNvPr id="17" name="Rectangle 16"/>
          <p:cNvSpPr/>
          <p:nvPr/>
        </p:nvSpPr>
        <p:spPr>
          <a:xfrm>
            <a:off x="1760302" y="1845758"/>
            <a:ext cx="3313583" cy="363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TextBox 17"/>
          <p:cNvSpPr txBox="1"/>
          <p:nvPr/>
        </p:nvSpPr>
        <p:spPr>
          <a:xfrm>
            <a:off x="1760302" y="1820670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Tasks: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2097743" y="2475019"/>
            <a:ext cx="2623473" cy="534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Rectangle 21"/>
          <p:cNvSpPr/>
          <p:nvPr/>
        </p:nvSpPr>
        <p:spPr>
          <a:xfrm>
            <a:off x="2105356" y="3251961"/>
            <a:ext cx="2623473" cy="534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Rectangle 22"/>
          <p:cNvSpPr/>
          <p:nvPr/>
        </p:nvSpPr>
        <p:spPr>
          <a:xfrm>
            <a:off x="2097742" y="4084218"/>
            <a:ext cx="2623473" cy="534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/>
          <p:cNvSpPr/>
          <p:nvPr/>
        </p:nvSpPr>
        <p:spPr>
          <a:xfrm>
            <a:off x="2097741" y="4928867"/>
            <a:ext cx="2623473" cy="534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TextBox 24"/>
          <p:cNvSpPr txBox="1"/>
          <p:nvPr/>
        </p:nvSpPr>
        <p:spPr>
          <a:xfrm>
            <a:off x="2097741" y="2564485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Task 1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13854" y="3311857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Task 2</a:t>
            </a:r>
            <a:endParaRPr lang="en-GB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088231" y="4152262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Task 3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088231" y="5022625"/>
            <a:ext cx="285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Task 4</a:t>
            </a:r>
            <a:endParaRPr lang="en-GB" b="1" dirty="0"/>
          </a:p>
        </p:txBody>
      </p:sp>
      <p:pic>
        <p:nvPicPr>
          <p:cNvPr id="1028" name="Picture 4" descr="http://www.afterhoursdevelopers.com/sites/default/files/imagecache/app_icon_highres/applications/images/simple_widget_button_image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42" y="1017053"/>
            <a:ext cx="677862" cy="6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5191241" y="1903612"/>
            <a:ext cx="1590384" cy="62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Edit step comments</a:t>
            </a:r>
            <a:endParaRPr lang="en-GB" b="1" dirty="0"/>
          </a:p>
        </p:txBody>
      </p:sp>
      <p:sp>
        <p:nvSpPr>
          <p:cNvPr id="32" name="Rectangle 31"/>
          <p:cNvSpPr/>
          <p:nvPr/>
        </p:nvSpPr>
        <p:spPr>
          <a:xfrm>
            <a:off x="6948305" y="1908161"/>
            <a:ext cx="1707739" cy="62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Complete</a:t>
            </a:r>
            <a:endParaRPr lang="en-GB" b="1" dirty="0"/>
          </a:p>
        </p:txBody>
      </p:sp>
      <p:sp>
        <p:nvSpPr>
          <p:cNvPr id="30" name="Rectangle 29"/>
          <p:cNvSpPr/>
          <p:nvPr/>
        </p:nvSpPr>
        <p:spPr>
          <a:xfrm>
            <a:off x="5191241" y="2642540"/>
            <a:ext cx="5186119" cy="3539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Rectangle 32"/>
          <p:cNvSpPr/>
          <p:nvPr/>
        </p:nvSpPr>
        <p:spPr>
          <a:xfrm>
            <a:off x="8822724" y="1908161"/>
            <a:ext cx="1591317" cy="622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Abandon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640" y="2909103"/>
            <a:ext cx="5221720" cy="33507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dirty="0" smtClean="0"/>
              <a:t>Details of the task will show up here</a:t>
            </a:r>
            <a:endParaRPr lang="en-GB" sz="18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3808117" y="2236990"/>
            <a:ext cx="4931267" cy="245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693640" y="2945790"/>
            <a:ext cx="29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you sure you want to </a:t>
            </a:r>
            <a:r>
              <a:rPr lang="en-GB" dirty="0" smtClean="0"/>
              <a:t>abandon </a:t>
            </a:r>
            <a:r>
              <a:rPr lang="en-GB" dirty="0" smtClean="0"/>
              <a:t>this </a:t>
            </a:r>
            <a:r>
              <a:rPr lang="en-GB" dirty="0" smtClean="0"/>
              <a:t>task</a:t>
            </a:r>
            <a:r>
              <a:rPr lang="en-GB" dirty="0" smtClean="0"/>
              <a:t>?</a:t>
            </a:r>
            <a:endParaRPr lang="en-GB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823411" y="2609196"/>
            <a:ext cx="4929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47003" y="225530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Warning!</a:t>
            </a:r>
            <a:endParaRPr lang="en-GB" dirty="0"/>
          </a:p>
        </p:txBody>
      </p:sp>
      <p:sp>
        <p:nvSpPr>
          <p:cNvPr id="40" name="Rectangle 39"/>
          <p:cNvSpPr/>
          <p:nvPr/>
        </p:nvSpPr>
        <p:spPr>
          <a:xfrm>
            <a:off x="4249152" y="383168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6535164" y="383168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20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730321" y="844170"/>
            <a:ext cx="1479729" cy="64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247" y="514649"/>
            <a:ext cx="495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 User </a:t>
            </a:r>
            <a:r>
              <a:rPr lang="en-GB" dirty="0"/>
              <a:t> </a:t>
            </a:r>
            <a:r>
              <a:rPr lang="en-GB" dirty="0" smtClean="0"/>
              <a:t>ID must be entered for security purposes</a:t>
            </a:r>
            <a:endParaRPr lang="en-GB" dirty="0"/>
          </a:p>
        </p:txBody>
      </p:sp>
      <p:cxnSp>
        <p:nvCxnSpPr>
          <p:cNvPr id="21" name="Straight Arrow Connector 20"/>
          <p:cNvCxnSpPr>
            <a:endCxn id="6" idx="1"/>
          </p:cNvCxnSpPr>
          <p:nvPr/>
        </p:nvCxnSpPr>
        <p:spPr>
          <a:xfrm>
            <a:off x="2575775" y="2419350"/>
            <a:ext cx="891325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920" y="1823470"/>
            <a:ext cx="2390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a choice from a set list in the form of a drop down box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50772" y="3528811"/>
            <a:ext cx="1316328" cy="2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0586" y="3125730"/>
            <a:ext cx="1390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be set to the format 00/00/0000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286664" y="2419350"/>
            <a:ext cx="1613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Postcode Lookup will include a dropdown of all available addresses in the particular area. Once the user presses the chosen address it will auto fill the rest of the form</a:t>
            </a:r>
            <a:endParaRPr lang="en-GB" dirty="0"/>
          </a:p>
        </p:txBody>
      </p:sp>
      <p:cxnSp>
        <p:nvCxnSpPr>
          <p:cNvPr id="23" name="Straight Arrow Connector 22"/>
          <p:cNvCxnSpPr>
            <a:stCxn id="19" idx="1"/>
            <a:endCxn id="11" idx="3"/>
          </p:cNvCxnSpPr>
          <p:nvPr/>
        </p:nvCxnSpPr>
        <p:spPr>
          <a:xfrm flipH="1" flipV="1">
            <a:off x="8043863" y="3471862"/>
            <a:ext cx="2242801" cy="93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557837" y="699315"/>
            <a:ext cx="1281113" cy="17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5784" y="385408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9696451" y="876386"/>
            <a:ext cx="2363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Error trapping to only allow letters. (and hyphen for some surnames)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258175" y="1476550"/>
            <a:ext cx="1438274" cy="113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3"/>
            <a:endCxn id="13" idx="1"/>
          </p:cNvCxnSpPr>
          <p:nvPr/>
        </p:nvCxnSpPr>
        <p:spPr>
          <a:xfrm>
            <a:off x="2161505" y="3725895"/>
            <a:ext cx="2048546" cy="409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02234" y="6042994"/>
            <a:ext cx="346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Error trapping to only allow letters.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5" idx="0"/>
          </p:cNvCxnSpPr>
          <p:nvPr/>
        </p:nvCxnSpPr>
        <p:spPr>
          <a:xfrm flipH="1" flipV="1">
            <a:off x="7607925" y="4286250"/>
            <a:ext cx="726450" cy="175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969565" y="5105398"/>
            <a:ext cx="1555060" cy="93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48797" y="5978853"/>
            <a:ext cx="398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Once clicked, it will open a new window</a:t>
            </a:r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0" y="4643733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user/change details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7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83069" y="90769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 ID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10050" y="2216507"/>
            <a:ext cx="4572000" cy="18301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Please choose a reason for detail change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4749" y="4185634"/>
            <a:ext cx="772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Save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722772" y="4185634"/>
            <a:ext cx="10187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Cancel</a:t>
            </a:r>
            <a:endParaRPr lang="en-GB" dirty="0"/>
          </a:p>
        </p:txBody>
      </p:sp>
      <p:cxnSp>
        <p:nvCxnSpPr>
          <p:cNvPr id="3" name="Straight Arrow Connector 2"/>
          <p:cNvCxnSpPr>
            <a:endCxn id="6" idx="0"/>
          </p:cNvCxnSpPr>
          <p:nvPr/>
        </p:nvCxnSpPr>
        <p:spPr>
          <a:xfrm flipH="1">
            <a:off x="6496050" y="463826"/>
            <a:ext cx="991428" cy="79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96050" y="104357"/>
            <a:ext cx="3001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Taken from the previous input</a:t>
            </a:r>
            <a:endParaRPr lang="en-GB" dirty="0"/>
          </a:p>
        </p:txBody>
      </p:sp>
      <p:cxnSp>
        <p:nvCxnSpPr>
          <p:cNvPr id="12" name="Straight Arrow Connector 11"/>
          <p:cNvCxnSpPr>
            <a:endCxn id="7" idx="3"/>
          </p:cNvCxnSpPr>
          <p:nvPr/>
        </p:nvCxnSpPr>
        <p:spPr>
          <a:xfrm flipH="1">
            <a:off x="8782050" y="2650435"/>
            <a:ext cx="1302854" cy="48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009032" y="2140388"/>
            <a:ext cx="2045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Will allow ay input, and is just asks for some text to be entered as a reasoning for data change.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3862468"/>
            <a:ext cx="30860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Reason for detail change </a:t>
            </a:r>
            <a:endParaRPr 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14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94312" y="1714163"/>
            <a:ext cx="3631842" cy="1755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Record Added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9420657" y="2872430"/>
            <a:ext cx="15791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Okay</a:t>
            </a:r>
            <a:endParaRPr lang="en-GB" dirty="0"/>
          </a:p>
        </p:txBody>
      </p:sp>
      <p:sp>
        <p:nvSpPr>
          <p:cNvPr id="36" name="Rectangle 35"/>
          <p:cNvSpPr/>
          <p:nvPr/>
        </p:nvSpPr>
        <p:spPr>
          <a:xfrm>
            <a:off x="1574412" y="1603151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2698362" y="1927001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55412" y="3089051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07962" y="308905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27262" y="3089051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55412" y="398440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79362" y="3960588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227249" y="3960588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22687" y="3910581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363" y="4614760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227249" y="4574951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74712" y="5219598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User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362" y="362163"/>
            <a:ext cx="9413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 fields will be blank, and once all </a:t>
            </a:r>
            <a:r>
              <a:rPr lang="en-GB" dirty="0" err="1" smtClean="0"/>
              <a:t>fileds</a:t>
            </a:r>
            <a:r>
              <a:rPr lang="en-GB" dirty="0" smtClean="0"/>
              <a:t> are filled in, the message box ‘ record added’ will appear 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656248" y="1041311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3086100" y="933450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210050" y="1257300"/>
            <a:ext cx="45720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Username &amp; ID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7100" y="2419350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Title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19650" y="2419350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838950" y="2419350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67100" y="3314699"/>
            <a:ext cx="74295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D.O.B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591050" y="3290887"/>
            <a:ext cx="1933575" cy="39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 Line 1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38937" y="3290887"/>
            <a:ext cx="1304926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Postcode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34375" y="3240880"/>
            <a:ext cx="1071562" cy="4905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County &amp; Country</a:t>
            </a:r>
            <a:endParaRPr lang="en-GB" sz="12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210051" y="3945059"/>
            <a:ext cx="20193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start date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38937" y="3905250"/>
            <a:ext cx="1737977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Company role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486400" y="4607045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Change Information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57026" y="4606957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Delete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570363" y="4602954"/>
            <a:ext cx="2019300" cy="4983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 new user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25641" y="1891450"/>
            <a:ext cx="4931267" cy="24598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4811164" y="2600250"/>
            <a:ext cx="295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Are you sure you want to delete this file?</a:t>
            </a:r>
            <a:endParaRPr lang="en-GB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3940935" y="2263656"/>
            <a:ext cx="49292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64527" y="19097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Warning!</a:t>
            </a:r>
            <a:endParaRPr lang="en-GB" dirty="0"/>
          </a:p>
        </p:txBody>
      </p:sp>
      <p:sp>
        <p:nvSpPr>
          <p:cNvPr id="85" name="Rectangle 84"/>
          <p:cNvSpPr/>
          <p:nvPr/>
        </p:nvSpPr>
        <p:spPr>
          <a:xfrm>
            <a:off x="4366676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86" name="Rectangle 85"/>
          <p:cNvSpPr/>
          <p:nvPr/>
        </p:nvSpPr>
        <p:spPr>
          <a:xfrm>
            <a:off x="6652688" y="3486148"/>
            <a:ext cx="1497851" cy="433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88" name="Straight Arrow Connector 87"/>
          <p:cNvCxnSpPr>
            <a:stCxn id="89" idx="3"/>
            <a:endCxn id="79" idx="1"/>
          </p:cNvCxnSpPr>
          <p:nvPr/>
        </p:nvCxnSpPr>
        <p:spPr>
          <a:xfrm>
            <a:off x="2401607" y="2410755"/>
            <a:ext cx="1524034" cy="71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13997" y="841094"/>
            <a:ext cx="22876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will be asked if they want the current on screen record to be deleted. If yes, the record will be deleted and leave the filed blank, if not; the warning box will disappear and will go back to the previous page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06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39169" y="670703"/>
            <a:ext cx="6610350" cy="4476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700622" y="3262477"/>
            <a:ext cx="3915178" cy="16742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Description will go here.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14591" y="1119024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First Name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32440" y="1162993"/>
            <a:ext cx="1409700" cy="361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Surname 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56248" y="1118583"/>
            <a:ext cx="14097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Employee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28879" y="1828584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Task Start Date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4633121" y="2442723"/>
            <a:ext cx="1409700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Task completion Date (estimate)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6555345" y="15902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Short Description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6555345" y="2102073"/>
            <a:ext cx="2686795" cy="437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Priority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07604" y="701631"/>
            <a:ext cx="0" cy="447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16690" y="849639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New task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3116690" y="1727228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Save Task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3116690" y="2604817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Abandon task 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3116690" y="3482406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Task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6555345" y="2647415"/>
            <a:ext cx="2686795" cy="398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Task Status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81388" y="927278"/>
            <a:ext cx="1229399" cy="42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6455" y="321617"/>
            <a:ext cx="1764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clear all fields and allow for a blank record to be made 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20" idx="1"/>
          </p:cNvCxnSpPr>
          <p:nvPr/>
        </p:nvCxnSpPr>
        <p:spPr>
          <a:xfrm flipV="1">
            <a:off x="2093291" y="2015597"/>
            <a:ext cx="1023399" cy="2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-51929" y="1878079"/>
            <a:ext cx="2229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button will save/crate the record, once press it will also run all error checking, and if successful will allow the record to be saved </a:t>
            </a:r>
            <a:endParaRPr lang="en-GB" dirty="0"/>
          </a:p>
        </p:txBody>
      </p:sp>
      <p:sp>
        <p:nvSpPr>
          <p:cNvPr id="24" name="Rectangle 23"/>
          <p:cNvSpPr/>
          <p:nvPr/>
        </p:nvSpPr>
        <p:spPr>
          <a:xfrm>
            <a:off x="3116690" y="4359994"/>
            <a:ext cx="1236370" cy="5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Reactivate task 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214591" y="713755"/>
            <a:ext cx="1409700" cy="362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Task ID</a:t>
            </a:r>
            <a:endParaRPr lang="en-GB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178023" y="3162527"/>
            <a:ext cx="947300" cy="75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9051" y="3917789"/>
            <a:ext cx="1532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mark the task as abandoned</a:t>
            </a:r>
            <a:endParaRPr lang="en-GB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2178023" y="4059143"/>
            <a:ext cx="932764" cy="1633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48994" y="5669873"/>
            <a:ext cx="319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update the current task</a:t>
            </a:r>
          </a:p>
          <a:p>
            <a:endParaRPr lang="en-GB" dirty="0" smtClean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4353060" y="4936731"/>
            <a:ext cx="618185" cy="73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507604" y="5678351"/>
            <a:ext cx="62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This will change the status of the task from Abandoned to Active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549519" y="2407849"/>
            <a:ext cx="2642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Description will include no error trapping as description could be of any value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4" idx="3"/>
            <a:endCxn id="5" idx="3"/>
          </p:cNvCxnSpPr>
          <p:nvPr/>
        </p:nvCxnSpPr>
        <p:spPr>
          <a:xfrm flipH="1">
            <a:off x="8615800" y="2909078"/>
            <a:ext cx="933719" cy="119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045148" y="1499583"/>
            <a:ext cx="12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 word description</a:t>
            </a:r>
            <a:endParaRPr lang="en-GB" dirty="0"/>
          </a:p>
        </p:txBody>
      </p:sp>
      <p:cxnSp>
        <p:nvCxnSpPr>
          <p:cNvPr id="30" name="Straight Arrow Connector 29"/>
          <p:cNvCxnSpPr>
            <a:stCxn id="26" idx="1"/>
          </p:cNvCxnSpPr>
          <p:nvPr/>
        </p:nvCxnSpPr>
        <p:spPr>
          <a:xfrm flipH="1" flipV="1">
            <a:off x="9331277" y="1798945"/>
            <a:ext cx="713871" cy="2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242140" y="1063849"/>
            <a:ext cx="803008" cy="126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947929" y="7003"/>
            <a:ext cx="1981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Taken from a dropdown menu</a:t>
            </a:r>
          </a:p>
          <a:p>
            <a:r>
              <a:rPr lang="en-GB" dirty="0" smtClean="0"/>
              <a:t>1)Urgent</a:t>
            </a:r>
          </a:p>
          <a:p>
            <a:r>
              <a:rPr lang="en-GB" dirty="0" smtClean="0"/>
              <a:t>2)Important</a:t>
            </a:r>
          </a:p>
          <a:p>
            <a:r>
              <a:rPr lang="en-GB" dirty="0" smtClean="0"/>
              <a:t>3)Minimal </a:t>
            </a:r>
            <a:endParaRPr lang="en-GB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9242140" y="2846500"/>
            <a:ext cx="1306590" cy="180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80931" y="4609358"/>
            <a:ext cx="275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time, Behind or completed (Drop Down box)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7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638</Words>
  <Application>Microsoft Office PowerPoint</Application>
  <PresentationFormat>Widescreen</PresentationFormat>
  <Paragraphs>152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thomas</dc:creator>
  <cp:lastModifiedBy>Oliwia Marek</cp:lastModifiedBy>
  <cp:revision>31</cp:revision>
  <dcterms:created xsi:type="dcterms:W3CDTF">2015-10-15T13:37:59Z</dcterms:created>
  <dcterms:modified xsi:type="dcterms:W3CDTF">2015-10-27T22:56:14Z</dcterms:modified>
</cp:coreProperties>
</file>