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7EA7C-FC10-4FAC-96D9-E8F45F75C4FA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4A5B1-9317-4F48-8B9C-BC7943CF1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0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4A5B1-9317-4F48-8B9C-BC7943CF143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2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4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56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31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38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6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84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4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44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9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18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6D04C-4516-47C8-8519-9D4F6A1A9545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78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1373" y="300251"/>
            <a:ext cx="4885899" cy="6557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551"/>
            <a:ext cx="28448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Manipulation of team member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Change details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Add new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Delete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View member </a:t>
            </a:r>
            <a:endParaRPr lang="en-GB" dirty="0"/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Addition and allocation of task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View current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Assign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Input task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Completion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Any other notes </a:t>
            </a:r>
          </a:p>
          <a:p>
            <a:endParaRPr lang="en-GB" dirty="0"/>
          </a:p>
          <a:p>
            <a:r>
              <a:rPr lang="en-GB" dirty="0" smtClean="0"/>
              <a:t>Relocation of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Allow users to choose other tasks and move to certain members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Abandonment of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Allow users to abended task 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16500" y="406400"/>
            <a:ext cx="53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Company name &amp; Logo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87750" y="2203375"/>
            <a:ext cx="2608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Background Colours will ensure to be user friendly and contain only set colours for the benefit of colour blind users 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949700" y="406400"/>
            <a:ext cx="1066800" cy="58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Team Member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9700" y="3632200"/>
            <a:ext cx="1066800" cy="58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Tasks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9700" y="1079500"/>
            <a:ext cx="1066800" cy="2499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View Team Member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Change Details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Add New Member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Delete Member</a:t>
            </a:r>
          </a:p>
          <a:p>
            <a:pPr algn="ctr"/>
            <a:endParaRPr lang="en-GB" sz="8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49700" y="4269475"/>
            <a:ext cx="1066800" cy="248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View Current Tasks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Assign Task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Abended Tasks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30748" y="406400"/>
            <a:ext cx="2849217" cy="1448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62577" y="2655795"/>
            <a:ext cx="3250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 opening, the system will ask the user to specify their username and password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3" idx="0"/>
            <a:endCxn id="2" idx="2"/>
          </p:cNvCxnSpPr>
          <p:nvPr/>
        </p:nvCxnSpPr>
        <p:spPr>
          <a:xfrm flipH="1" flipV="1">
            <a:off x="10555357" y="1855304"/>
            <a:ext cx="32358" cy="80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049890" y="698067"/>
            <a:ext cx="903870" cy="39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Username</a:t>
            </a:r>
            <a:endParaRPr lang="en-GB" sz="1200" dirty="0"/>
          </a:p>
        </p:txBody>
      </p:sp>
      <p:sp>
        <p:nvSpPr>
          <p:cNvPr id="15" name="Rectangle 14"/>
          <p:cNvSpPr/>
          <p:nvPr/>
        </p:nvSpPr>
        <p:spPr>
          <a:xfrm>
            <a:off x="10049890" y="1179978"/>
            <a:ext cx="903870" cy="39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Password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382561" y="68325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ID: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117011" y="1206891"/>
            <a:ext cx="9750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Password:</a:t>
            </a:r>
            <a:endParaRPr lang="en-GB" sz="1500" dirty="0"/>
          </a:p>
        </p:txBody>
      </p:sp>
      <p:sp>
        <p:nvSpPr>
          <p:cNvPr id="18" name="Rectangle 17"/>
          <p:cNvSpPr/>
          <p:nvPr/>
        </p:nvSpPr>
        <p:spPr>
          <a:xfrm>
            <a:off x="11207569" y="946631"/>
            <a:ext cx="546971" cy="39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 in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9678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6100" y="933450"/>
            <a:ext cx="6610350" cy="44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210050" y="1257300"/>
            <a:ext cx="457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Username &amp; ID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7100" y="2419350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Title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9650" y="2419350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First Name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8950" y="2419350"/>
            <a:ext cx="14097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Surname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7100" y="3314699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D.O.B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91050" y="3290887"/>
            <a:ext cx="1933575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Address Line 1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8937" y="3290887"/>
            <a:ext cx="1304926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Postcode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34375" y="3240880"/>
            <a:ext cx="1071562" cy="49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County &amp; Country</a:t>
            </a:r>
            <a:endParaRPr lang="en-GB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10051" y="3945059"/>
            <a:ext cx="20193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start date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8937" y="3905250"/>
            <a:ext cx="1737977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role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4607045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Change Information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30321" y="844170"/>
            <a:ext cx="1479729" cy="64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4247" y="514649"/>
            <a:ext cx="495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User </a:t>
            </a:r>
            <a:r>
              <a:rPr lang="en-GB" dirty="0"/>
              <a:t> </a:t>
            </a:r>
            <a:r>
              <a:rPr lang="en-GB" dirty="0" smtClean="0"/>
              <a:t>ID must be entered for security purposes</a:t>
            </a:r>
            <a:endParaRPr lang="en-GB" dirty="0"/>
          </a:p>
        </p:txBody>
      </p:sp>
      <p:cxnSp>
        <p:nvCxnSpPr>
          <p:cNvPr id="21" name="Straight Arrow Connector 20"/>
          <p:cNvCxnSpPr>
            <a:endCxn id="6" idx="1"/>
          </p:cNvCxnSpPr>
          <p:nvPr/>
        </p:nvCxnSpPr>
        <p:spPr>
          <a:xfrm>
            <a:off x="2575775" y="2419350"/>
            <a:ext cx="891325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920" y="1823470"/>
            <a:ext cx="2390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Will be a choice from a set list in the form of a drop down box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150772" y="3528811"/>
            <a:ext cx="1316328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0586" y="3125730"/>
            <a:ext cx="1390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Will be set to the format 00/00/0000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0286664" y="2419350"/>
            <a:ext cx="16133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Postcode Lookup will include a dropdown of all available addresses in the particular area. Once the user presses the chosen address it will auto fill the rest of the form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19" idx="1"/>
            <a:endCxn id="11" idx="3"/>
          </p:cNvCxnSpPr>
          <p:nvPr/>
        </p:nvCxnSpPr>
        <p:spPr>
          <a:xfrm flipH="1" flipV="1">
            <a:off x="8043863" y="3471862"/>
            <a:ext cx="2242801" cy="93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557837" y="699315"/>
            <a:ext cx="1281113" cy="172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5784" y="385408"/>
            <a:ext cx="346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Error trapping to only allow letters.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9696451" y="876386"/>
            <a:ext cx="236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Error trapping to only allow letters. (and hyphen for some surnames)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258175" y="1476550"/>
            <a:ext cx="1438274" cy="113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3"/>
            <a:endCxn id="13" idx="1"/>
          </p:cNvCxnSpPr>
          <p:nvPr/>
        </p:nvCxnSpPr>
        <p:spPr>
          <a:xfrm>
            <a:off x="2161505" y="3725895"/>
            <a:ext cx="2048546" cy="40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02234" y="6042994"/>
            <a:ext cx="346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Error trapping to only allow letters.</a:t>
            </a:r>
            <a:endParaRPr lang="en-GB" dirty="0"/>
          </a:p>
        </p:txBody>
      </p:sp>
      <p:cxnSp>
        <p:nvCxnSpPr>
          <p:cNvPr id="37" name="Straight Arrow Connector 36"/>
          <p:cNvCxnSpPr>
            <a:stCxn id="35" idx="0"/>
          </p:cNvCxnSpPr>
          <p:nvPr/>
        </p:nvCxnSpPr>
        <p:spPr>
          <a:xfrm flipH="1" flipV="1">
            <a:off x="7607925" y="4286250"/>
            <a:ext cx="726450" cy="175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969565" y="5105398"/>
            <a:ext cx="1555060" cy="93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48797" y="5978853"/>
            <a:ext cx="398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Once clicked, it will open a new window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0" y="4643733"/>
            <a:ext cx="30860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user/change details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57026" y="4606957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Delete user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70363" y="4602954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 new user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7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3069" y="907693"/>
            <a:ext cx="6610350" cy="44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210050" y="1257300"/>
            <a:ext cx="457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 ID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0050" y="2216507"/>
            <a:ext cx="4572000" cy="1830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Please choose a reason for detail change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4749" y="4185634"/>
            <a:ext cx="7727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Save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722772" y="4185634"/>
            <a:ext cx="10187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Cancel</a:t>
            </a:r>
            <a:endParaRPr lang="en-GB" dirty="0"/>
          </a:p>
        </p:txBody>
      </p:sp>
      <p:cxnSp>
        <p:nvCxnSpPr>
          <p:cNvPr id="3" name="Straight Arrow Connector 2"/>
          <p:cNvCxnSpPr>
            <a:endCxn id="6" idx="0"/>
          </p:cNvCxnSpPr>
          <p:nvPr/>
        </p:nvCxnSpPr>
        <p:spPr>
          <a:xfrm flipH="1">
            <a:off x="6496050" y="463826"/>
            <a:ext cx="991428" cy="79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96050" y="104357"/>
            <a:ext cx="300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Taken from the previous input</a:t>
            </a:r>
            <a:endParaRPr lang="en-GB" dirty="0"/>
          </a:p>
        </p:txBody>
      </p:sp>
      <p:cxnSp>
        <p:nvCxnSpPr>
          <p:cNvPr id="12" name="Straight Arrow Connector 11"/>
          <p:cNvCxnSpPr>
            <a:endCxn id="7" idx="3"/>
          </p:cNvCxnSpPr>
          <p:nvPr/>
        </p:nvCxnSpPr>
        <p:spPr>
          <a:xfrm flipH="1">
            <a:off x="8782050" y="2650435"/>
            <a:ext cx="1302854" cy="48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09032" y="2140388"/>
            <a:ext cx="2045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Will allow ay input, and is just asks for some text to be entered as a reasoning for data change.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0" y="3862468"/>
            <a:ext cx="30860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Reason for detail change 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14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4312" y="1714163"/>
            <a:ext cx="3631842" cy="1755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Record Added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420657" y="2872430"/>
            <a:ext cx="15791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Okay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1574412" y="1603151"/>
            <a:ext cx="6610350" cy="44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698362" y="1927001"/>
            <a:ext cx="457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Username &amp; ID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55412" y="3089051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Title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07962" y="3089051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First Name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7262" y="3089051"/>
            <a:ext cx="14097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Surname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55412" y="3984400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D.O.B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79362" y="3960588"/>
            <a:ext cx="1933575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Address Line 1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27249" y="3960588"/>
            <a:ext cx="1304926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Postcode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22687" y="3910581"/>
            <a:ext cx="1071562" cy="49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County &amp; Country</a:t>
            </a:r>
            <a:endParaRPr lang="en-GB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363" y="4614760"/>
            <a:ext cx="20193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start date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27249" y="4574951"/>
            <a:ext cx="1737977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role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74712" y="5219598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 User user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9362" y="362163"/>
            <a:ext cx="941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All fields will be blank, and once all </a:t>
            </a:r>
            <a:r>
              <a:rPr lang="en-GB" dirty="0" err="1" smtClean="0"/>
              <a:t>fileds</a:t>
            </a:r>
            <a:r>
              <a:rPr lang="en-GB" dirty="0" smtClean="0"/>
              <a:t> are filled in, the message box ‘ record added’ will appear 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656248" y="1041311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Employee ID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2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086100" y="933450"/>
            <a:ext cx="6610350" cy="44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4210050" y="1257300"/>
            <a:ext cx="457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Username &amp; ID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67100" y="2419350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Title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19650" y="2419350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First Name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38950" y="2419350"/>
            <a:ext cx="14097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Surname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67100" y="3314699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D.O.B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91050" y="3290887"/>
            <a:ext cx="1933575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Address Line 1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38937" y="3290887"/>
            <a:ext cx="1304926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Postcode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334375" y="3240880"/>
            <a:ext cx="1071562" cy="49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County &amp; Country</a:t>
            </a:r>
            <a:endParaRPr lang="en-GB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10051" y="3945059"/>
            <a:ext cx="20193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start date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38937" y="3905250"/>
            <a:ext cx="1737977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role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86400" y="4607045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Change Information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357026" y="4606957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Delete user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570363" y="4602954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 new user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25641" y="1891450"/>
            <a:ext cx="4931267" cy="2459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4811164" y="2600250"/>
            <a:ext cx="295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Are you sure you want to delete this file?</a:t>
            </a:r>
            <a:endParaRPr lang="en-GB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3940935" y="2263656"/>
            <a:ext cx="49292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64527" y="190976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Warning!</a:t>
            </a:r>
            <a:endParaRPr lang="en-GB" dirty="0"/>
          </a:p>
        </p:txBody>
      </p:sp>
      <p:sp>
        <p:nvSpPr>
          <p:cNvPr id="85" name="Rectangle 84"/>
          <p:cNvSpPr/>
          <p:nvPr/>
        </p:nvSpPr>
        <p:spPr>
          <a:xfrm>
            <a:off x="4366676" y="3486148"/>
            <a:ext cx="1497851" cy="433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6652688" y="3486148"/>
            <a:ext cx="1497851" cy="433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  <p:cxnSp>
        <p:nvCxnSpPr>
          <p:cNvPr id="88" name="Straight Arrow Connector 87"/>
          <p:cNvCxnSpPr>
            <a:stCxn id="89" idx="3"/>
            <a:endCxn id="79" idx="1"/>
          </p:cNvCxnSpPr>
          <p:nvPr/>
        </p:nvCxnSpPr>
        <p:spPr>
          <a:xfrm>
            <a:off x="2401607" y="2410755"/>
            <a:ext cx="1524034" cy="71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3997" y="841094"/>
            <a:ext cx="22876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will be asked if they want the current on screen record to be deleted. If yes, the record will be deleted and leave the filed blank, if not; the warning box will disappear and will go back to the previous page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06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9169" y="670703"/>
            <a:ext cx="6610350" cy="44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700622" y="3262477"/>
            <a:ext cx="3915178" cy="1674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 Description will go here.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14591" y="1119024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First Name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32440" y="1162993"/>
            <a:ext cx="14097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Surname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56248" y="1118583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Employee ID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879" y="1828584"/>
            <a:ext cx="1409700" cy="43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Task Start Date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633121" y="2442723"/>
            <a:ext cx="1409700" cy="43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Task completion Date (estimate)</a:t>
            </a:r>
            <a:endParaRPr lang="en-GB" sz="1200" dirty="0"/>
          </a:p>
        </p:txBody>
      </p:sp>
      <p:sp>
        <p:nvSpPr>
          <p:cNvPr id="12" name="Rectangle 11"/>
          <p:cNvSpPr/>
          <p:nvPr/>
        </p:nvSpPr>
        <p:spPr>
          <a:xfrm>
            <a:off x="6555345" y="1590273"/>
            <a:ext cx="2686795" cy="43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Short Description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555345" y="2102073"/>
            <a:ext cx="2686795" cy="43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Priority</a:t>
            </a:r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07604" y="701631"/>
            <a:ext cx="0" cy="447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16690" y="849639"/>
            <a:ext cx="1236370" cy="5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 task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116690" y="1727228"/>
            <a:ext cx="1236370" cy="5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 Task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116690" y="2604817"/>
            <a:ext cx="1236370" cy="5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Abandon task 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116690" y="3482406"/>
            <a:ext cx="1236370" cy="5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Task 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6555345" y="2647415"/>
            <a:ext cx="2686795" cy="398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 Status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81388" y="927278"/>
            <a:ext cx="1229399" cy="42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6455" y="321617"/>
            <a:ext cx="1764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button will clear all fields and allow for a blank record to be made 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20" idx="1"/>
          </p:cNvCxnSpPr>
          <p:nvPr/>
        </p:nvCxnSpPr>
        <p:spPr>
          <a:xfrm flipV="1">
            <a:off x="2093291" y="2015597"/>
            <a:ext cx="1023399" cy="2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1929" y="1878079"/>
            <a:ext cx="2229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button will save/crate the record, once press it will also run all error checking, and if successful will allow the record to be saved 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116690" y="4359994"/>
            <a:ext cx="1236370" cy="5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Reactivate task 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6214591" y="713755"/>
            <a:ext cx="1409700" cy="362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Task ID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178023" y="3162527"/>
            <a:ext cx="947300" cy="75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9051" y="3917789"/>
            <a:ext cx="1532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mark the task as abandoned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78023" y="4059143"/>
            <a:ext cx="932764" cy="16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8994" y="5669873"/>
            <a:ext cx="319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will update the current task</a:t>
            </a:r>
          </a:p>
          <a:p>
            <a:endParaRPr lang="en-GB" dirty="0" smtClean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353060" y="4936731"/>
            <a:ext cx="618185" cy="73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7604" y="5678351"/>
            <a:ext cx="621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will change the status of the task from Abandoned to Active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549519" y="2407849"/>
            <a:ext cx="2642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Description will include no error trapping as description could be of any value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4" idx="3"/>
            <a:endCxn id="5" idx="3"/>
          </p:cNvCxnSpPr>
          <p:nvPr/>
        </p:nvCxnSpPr>
        <p:spPr>
          <a:xfrm flipH="1">
            <a:off x="8615800" y="2909078"/>
            <a:ext cx="933719" cy="11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045148" y="1499583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 word description</a:t>
            </a:r>
            <a:endParaRPr lang="en-GB" dirty="0"/>
          </a:p>
        </p:txBody>
      </p:sp>
      <p:cxnSp>
        <p:nvCxnSpPr>
          <p:cNvPr id="30" name="Straight Arrow Connector 29"/>
          <p:cNvCxnSpPr>
            <a:stCxn id="26" idx="1"/>
          </p:cNvCxnSpPr>
          <p:nvPr/>
        </p:nvCxnSpPr>
        <p:spPr>
          <a:xfrm flipH="1" flipV="1">
            <a:off x="9331277" y="1798945"/>
            <a:ext cx="713871" cy="2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242140" y="1063849"/>
            <a:ext cx="803008" cy="126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947929" y="7003"/>
            <a:ext cx="1981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Taken from a dropdown menu</a:t>
            </a:r>
          </a:p>
          <a:p>
            <a:r>
              <a:rPr lang="en-GB" dirty="0" smtClean="0"/>
              <a:t>1)Urgent</a:t>
            </a:r>
          </a:p>
          <a:p>
            <a:r>
              <a:rPr lang="en-GB" dirty="0" smtClean="0"/>
              <a:t>2)Important</a:t>
            </a:r>
          </a:p>
          <a:p>
            <a:r>
              <a:rPr lang="en-GB" dirty="0" smtClean="0"/>
              <a:t>3)Minimal 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9242140" y="2846500"/>
            <a:ext cx="1306590" cy="180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580931" y="4609358"/>
            <a:ext cx="2756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 time, Behind or completed (Drop Down box)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72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575</Words>
  <Application>Microsoft Office PowerPoint</Application>
  <PresentationFormat>Widescreen</PresentationFormat>
  <Paragraphs>132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thomas</dc:creator>
  <cp:lastModifiedBy>luke thomas</cp:lastModifiedBy>
  <cp:revision>26</cp:revision>
  <dcterms:created xsi:type="dcterms:W3CDTF">2015-10-15T13:37:59Z</dcterms:created>
  <dcterms:modified xsi:type="dcterms:W3CDTF">2015-10-23T13:56:50Z</dcterms:modified>
</cp:coreProperties>
</file>